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5" r:id="rId3"/>
    <p:sldId id="273" r:id="rId4"/>
    <p:sldId id="277" r:id="rId5"/>
    <p:sldId id="280" r:id="rId6"/>
    <p:sldId id="281" r:id="rId7"/>
    <p:sldId id="258" r:id="rId8"/>
    <p:sldId id="276" r:id="rId9"/>
    <p:sldId id="288" r:id="rId10"/>
    <p:sldId id="303" r:id="rId11"/>
    <p:sldId id="298" r:id="rId12"/>
    <p:sldId id="271" r:id="rId13"/>
    <p:sldId id="260" r:id="rId14"/>
    <p:sldId id="285" r:id="rId15"/>
    <p:sldId id="272" r:id="rId16"/>
    <p:sldId id="282" r:id="rId17"/>
    <p:sldId id="274" r:id="rId18"/>
    <p:sldId id="286" r:id="rId19"/>
    <p:sldId id="300" r:id="rId20"/>
    <p:sldId id="295" r:id="rId21"/>
    <p:sldId id="292" r:id="rId22"/>
    <p:sldId id="263" r:id="rId23"/>
    <p:sldId id="268" r:id="rId24"/>
    <p:sldId id="30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548235"/>
    <a:srgbClr val="5C8C3C"/>
    <a:srgbClr val="CF3E3E"/>
    <a:srgbClr val="FFFFFF"/>
    <a:srgbClr val="4472C4"/>
    <a:srgbClr val="747AB8"/>
    <a:srgbClr val="A5A5A5"/>
    <a:srgbClr val="658E49"/>
    <a:srgbClr val="99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93940-A269-4DC6-B832-1755C98FB8C9}" v="1208" dt="2025-01-17T15:55:09.7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86777" autoAdjust="0"/>
  </p:normalViewPr>
  <p:slideViewPr>
    <p:cSldViewPr snapToGrid="0">
      <p:cViewPr>
        <p:scale>
          <a:sx n="100" d="100"/>
          <a:sy n="100" d="100"/>
        </p:scale>
        <p:origin x="2152" y="-34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yed Hamed Meshkin" userId="220999c3-e6ef-4426-a304-d27831ca2f92" providerId="ADAL" clId="{2042432B-60C2-4559-B81E-5F7C2D5D722D}"/>
    <pc:docChg chg="undo redo custSel addSld modSld">
      <pc:chgData name="Seyed Hamed Meshkin" userId="220999c3-e6ef-4426-a304-d27831ca2f92" providerId="ADAL" clId="{2042432B-60C2-4559-B81E-5F7C2D5D722D}" dt="2023-11-29T23:22:12.777" v="118" actId="207"/>
      <pc:docMkLst>
        <pc:docMk/>
      </pc:docMkLst>
      <pc:sldChg chg="modSp mod">
        <pc:chgData name="Seyed Hamed Meshkin" userId="220999c3-e6ef-4426-a304-d27831ca2f92" providerId="ADAL" clId="{2042432B-60C2-4559-B81E-5F7C2D5D722D}" dt="2023-11-29T21:16:22.141" v="2" actId="1076"/>
        <pc:sldMkLst>
          <pc:docMk/>
          <pc:sldMk cId="595921098" sldId="260"/>
        </pc:sldMkLst>
        <pc:spChg chg="mod">
          <ac:chgData name="Seyed Hamed Meshkin" userId="220999c3-e6ef-4426-a304-d27831ca2f92" providerId="ADAL" clId="{2042432B-60C2-4559-B81E-5F7C2D5D722D}" dt="2023-11-29T21:15:59.749" v="1" actId="1076"/>
          <ac:spMkLst>
            <pc:docMk/>
            <pc:sldMk cId="595921098" sldId="260"/>
            <ac:spMk id="2270" creationId="{01C70146-C1A2-E4E9-C949-EAF4252BECF5}"/>
          </ac:spMkLst>
        </pc:spChg>
        <pc:spChg chg="mod">
          <ac:chgData name="Seyed Hamed Meshkin" userId="220999c3-e6ef-4426-a304-d27831ca2f92" providerId="ADAL" clId="{2042432B-60C2-4559-B81E-5F7C2D5D722D}" dt="2023-11-29T21:15:59.749" v="1" actId="1076"/>
          <ac:spMkLst>
            <pc:docMk/>
            <pc:sldMk cId="595921098" sldId="260"/>
            <ac:spMk id="2271" creationId="{B2E55B45-F2C3-4380-78A5-22418A84567E}"/>
          </ac:spMkLst>
        </pc:spChg>
        <pc:spChg chg="mod">
          <ac:chgData name="Seyed Hamed Meshkin" userId="220999c3-e6ef-4426-a304-d27831ca2f92" providerId="ADAL" clId="{2042432B-60C2-4559-B81E-5F7C2D5D722D}" dt="2023-11-29T21:15:59.749" v="1" actId="1076"/>
          <ac:spMkLst>
            <pc:docMk/>
            <pc:sldMk cId="595921098" sldId="260"/>
            <ac:spMk id="2272" creationId="{69D89E7C-BB7F-4B20-A26A-29705FE51404}"/>
          </ac:spMkLst>
        </pc:spChg>
        <pc:spChg chg="mod">
          <ac:chgData name="Seyed Hamed Meshkin" userId="220999c3-e6ef-4426-a304-d27831ca2f92" providerId="ADAL" clId="{2042432B-60C2-4559-B81E-5F7C2D5D722D}" dt="2023-11-29T21:15:59.749" v="1" actId="1076"/>
          <ac:spMkLst>
            <pc:docMk/>
            <pc:sldMk cId="595921098" sldId="260"/>
            <ac:spMk id="2275" creationId="{EDE263AC-763A-2611-6B02-8B9AB5C3E2A8}"/>
          </ac:spMkLst>
        </pc:spChg>
        <pc:spChg chg="mod">
          <ac:chgData name="Seyed Hamed Meshkin" userId="220999c3-e6ef-4426-a304-d27831ca2f92" providerId="ADAL" clId="{2042432B-60C2-4559-B81E-5F7C2D5D722D}" dt="2023-11-29T21:15:59.749" v="1" actId="1076"/>
          <ac:spMkLst>
            <pc:docMk/>
            <pc:sldMk cId="595921098" sldId="260"/>
            <ac:spMk id="2278" creationId="{CF2AD475-4EC1-9E2C-6FC7-A60B9E599222}"/>
          </ac:spMkLst>
        </pc:spChg>
        <pc:spChg chg="mod">
          <ac:chgData name="Seyed Hamed Meshkin" userId="220999c3-e6ef-4426-a304-d27831ca2f92" providerId="ADAL" clId="{2042432B-60C2-4559-B81E-5F7C2D5D722D}" dt="2023-11-29T21:15:59.749" v="1" actId="1076"/>
          <ac:spMkLst>
            <pc:docMk/>
            <pc:sldMk cId="595921098" sldId="260"/>
            <ac:spMk id="2279" creationId="{71B66ACD-BC38-2667-F821-C5DF2BAC3D0E}"/>
          </ac:spMkLst>
        </pc:spChg>
        <pc:spChg chg="mod">
          <ac:chgData name="Seyed Hamed Meshkin" userId="220999c3-e6ef-4426-a304-d27831ca2f92" providerId="ADAL" clId="{2042432B-60C2-4559-B81E-5F7C2D5D722D}" dt="2023-11-29T21:15:59.749" v="1" actId="1076"/>
          <ac:spMkLst>
            <pc:docMk/>
            <pc:sldMk cId="595921098" sldId="260"/>
            <ac:spMk id="2280" creationId="{E0C53927-1EA9-ECC3-58F3-D1301FB5B8DD}"/>
          </ac:spMkLst>
        </pc:spChg>
        <pc:spChg chg="mod">
          <ac:chgData name="Seyed Hamed Meshkin" userId="220999c3-e6ef-4426-a304-d27831ca2f92" providerId="ADAL" clId="{2042432B-60C2-4559-B81E-5F7C2D5D722D}" dt="2023-11-29T21:15:59.749" v="1" actId="1076"/>
          <ac:spMkLst>
            <pc:docMk/>
            <pc:sldMk cId="595921098" sldId="260"/>
            <ac:spMk id="2281" creationId="{419CD216-144A-D201-D315-E9FE09BF436B}"/>
          </ac:spMkLst>
        </pc:spChg>
        <pc:spChg chg="mod">
          <ac:chgData name="Seyed Hamed Meshkin" userId="220999c3-e6ef-4426-a304-d27831ca2f92" providerId="ADAL" clId="{2042432B-60C2-4559-B81E-5F7C2D5D722D}" dt="2023-11-29T21:15:59.749" v="1" actId="1076"/>
          <ac:spMkLst>
            <pc:docMk/>
            <pc:sldMk cId="595921098" sldId="260"/>
            <ac:spMk id="2282" creationId="{1CE750D4-D9B0-3DA5-DEA7-569AC0B13F59}"/>
          </ac:spMkLst>
        </pc:spChg>
        <pc:spChg chg="mod">
          <ac:chgData name="Seyed Hamed Meshkin" userId="220999c3-e6ef-4426-a304-d27831ca2f92" providerId="ADAL" clId="{2042432B-60C2-4559-B81E-5F7C2D5D722D}" dt="2023-11-29T21:15:59.749" v="1" actId="1076"/>
          <ac:spMkLst>
            <pc:docMk/>
            <pc:sldMk cId="595921098" sldId="260"/>
            <ac:spMk id="2283" creationId="{77F59AA1-5B7E-64D6-D2FC-0A756A2567AC}"/>
          </ac:spMkLst>
        </pc:spChg>
        <pc:spChg chg="mod">
          <ac:chgData name="Seyed Hamed Meshkin" userId="220999c3-e6ef-4426-a304-d27831ca2f92" providerId="ADAL" clId="{2042432B-60C2-4559-B81E-5F7C2D5D722D}" dt="2023-11-29T21:15:59.749" v="1" actId="1076"/>
          <ac:spMkLst>
            <pc:docMk/>
            <pc:sldMk cId="595921098" sldId="260"/>
            <ac:spMk id="2284" creationId="{02018438-B134-FB15-B740-B2E3E6118C4C}"/>
          </ac:spMkLst>
        </pc:spChg>
        <pc:spChg chg="mod">
          <ac:chgData name="Seyed Hamed Meshkin" userId="220999c3-e6ef-4426-a304-d27831ca2f92" providerId="ADAL" clId="{2042432B-60C2-4559-B81E-5F7C2D5D722D}" dt="2023-11-29T21:16:22.141" v="2" actId="1076"/>
          <ac:spMkLst>
            <pc:docMk/>
            <pc:sldMk cId="595921098" sldId="260"/>
            <ac:spMk id="2285" creationId="{4E38416D-A85F-05D1-322D-F8F9BD8431E3}"/>
          </ac:spMkLst>
        </pc:spChg>
        <pc:spChg chg="mod">
          <ac:chgData name="Seyed Hamed Meshkin" userId="220999c3-e6ef-4426-a304-d27831ca2f92" providerId="ADAL" clId="{2042432B-60C2-4559-B81E-5F7C2D5D722D}" dt="2023-11-29T21:15:59.749" v="1" actId="1076"/>
          <ac:spMkLst>
            <pc:docMk/>
            <pc:sldMk cId="595921098" sldId="260"/>
            <ac:spMk id="2286" creationId="{B37F6C16-625F-5905-11BE-7107DE198E8C}"/>
          </ac:spMkLst>
        </pc:spChg>
        <pc:spChg chg="mod">
          <ac:chgData name="Seyed Hamed Meshkin" userId="220999c3-e6ef-4426-a304-d27831ca2f92" providerId="ADAL" clId="{2042432B-60C2-4559-B81E-5F7C2D5D722D}" dt="2023-11-29T21:15:59.749" v="1" actId="1076"/>
          <ac:spMkLst>
            <pc:docMk/>
            <pc:sldMk cId="595921098" sldId="260"/>
            <ac:spMk id="2287" creationId="{DE18C83E-7970-3076-285D-4266BC88DF67}"/>
          </ac:spMkLst>
        </pc:spChg>
        <pc:spChg chg="mod">
          <ac:chgData name="Seyed Hamed Meshkin" userId="220999c3-e6ef-4426-a304-d27831ca2f92" providerId="ADAL" clId="{2042432B-60C2-4559-B81E-5F7C2D5D722D}" dt="2023-11-29T21:15:59.749" v="1" actId="1076"/>
          <ac:spMkLst>
            <pc:docMk/>
            <pc:sldMk cId="595921098" sldId="260"/>
            <ac:spMk id="2291" creationId="{90E75C02-A6DF-D60C-7911-5DB57403465D}"/>
          </ac:spMkLst>
        </pc:spChg>
        <pc:spChg chg="mod">
          <ac:chgData name="Seyed Hamed Meshkin" userId="220999c3-e6ef-4426-a304-d27831ca2f92" providerId="ADAL" clId="{2042432B-60C2-4559-B81E-5F7C2D5D722D}" dt="2023-11-29T21:15:59.749" v="1" actId="1076"/>
          <ac:spMkLst>
            <pc:docMk/>
            <pc:sldMk cId="595921098" sldId="260"/>
            <ac:spMk id="2292" creationId="{D1C65DD4-D221-F368-74E2-D5995C9732AC}"/>
          </ac:spMkLst>
        </pc:spChg>
        <pc:spChg chg="mod">
          <ac:chgData name="Seyed Hamed Meshkin" userId="220999c3-e6ef-4426-a304-d27831ca2f92" providerId="ADAL" clId="{2042432B-60C2-4559-B81E-5F7C2D5D722D}" dt="2023-11-29T21:15:59.749" v="1" actId="1076"/>
          <ac:spMkLst>
            <pc:docMk/>
            <pc:sldMk cId="595921098" sldId="260"/>
            <ac:spMk id="2293" creationId="{087E56F2-D66F-9B31-DBE4-975D5453F5DD}"/>
          </ac:spMkLst>
        </pc:spChg>
        <pc:spChg chg="mod">
          <ac:chgData name="Seyed Hamed Meshkin" userId="220999c3-e6ef-4426-a304-d27831ca2f92" providerId="ADAL" clId="{2042432B-60C2-4559-B81E-5F7C2D5D722D}" dt="2023-11-29T21:15:59.749" v="1" actId="1076"/>
          <ac:spMkLst>
            <pc:docMk/>
            <pc:sldMk cId="595921098" sldId="260"/>
            <ac:spMk id="2294" creationId="{406F24FB-04A1-C2E6-659A-4BA1957D3192}"/>
          </ac:spMkLst>
        </pc:spChg>
        <pc:spChg chg="mod">
          <ac:chgData name="Seyed Hamed Meshkin" userId="220999c3-e6ef-4426-a304-d27831ca2f92" providerId="ADAL" clId="{2042432B-60C2-4559-B81E-5F7C2D5D722D}" dt="2023-11-29T21:15:59.749" v="1" actId="1076"/>
          <ac:spMkLst>
            <pc:docMk/>
            <pc:sldMk cId="595921098" sldId="260"/>
            <ac:spMk id="2295" creationId="{E7FB5138-470F-058B-E0A3-675AE9AEBD6F}"/>
          </ac:spMkLst>
        </pc:spChg>
        <pc:spChg chg="mod">
          <ac:chgData name="Seyed Hamed Meshkin" userId="220999c3-e6ef-4426-a304-d27831ca2f92" providerId="ADAL" clId="{2042432B-60C2-4559-B81E-5F7C2D5D722D}" dt="2023-11-29T21:15:59.749" v="1" actId="1076"/>
          <ac:spMkLst>
            <pc:docMk/>
            <pc:sldMk cId="595921098" sldId="260"/>
            <ac:spMk id="2296" creationId="{64A87718-9968-B6DB-B418-81D003F825C4}"/>
          </ac:spMkLst>
        </pc:spChg>
        <pc:spChg chg="mod">
          <ac:chgData name="Seyed Hamed Meshkin" userId="220999c3-e6ef-4426-a304-d27831ca2f92" providerId="ADAL" clId="{2042432B-60C2-4559-B81E-5F7C2D5D722D}" dt="2023-11-29T21:15:59.749" v="1" actId="1076"/>
          <ac:spMkLst>
            <pc:docMk/>
            <pc:sldMk cId="595921098" sldId="260"/>
            <ac:spMk id="2297" creationId="{34432F86-0148-7E52-6430-50BBF060B766}"/>
          </ac:spMkLst>
        </pc:spChg>
        <pc:spChg chg="mod">
          <ac:chgData name="Seyed Hamed Meshkin" userId="220999c3-e6ef-4426-a304-d27831ca2f92" providerId="ADAL" clId="{2042432B-60C2-4559-B81E-5F7C2D5D722D}" dt="2023-11-29T21:15:59.749" v="1" actId="1076"/>
          <ac:spMkLst>
            <pc:docMk/>
            <pc:sldMk cId="595921098" sldId="260"/>
            <ac:spMk id="2298" creationId="{3C110F02-EA2E-DB52-DD35-CE2B7585212B}"/>
          </ac:spMkLst>
        </pc:spChg>
        <pc:grpChg chg="mod">
          <ac:chgData name="Seyed Hamed Meshkin" userId="220999c3-e6ef-4426-a304-d27831ca2f92" providerId="ADAL" clId="{2042432B-60C2-4559-B81E-5F7C2D5D722D}" dt="2023-11-29T21:15:59.749" v="1" actId="1076"/>
          <ac:grpSpMkLst>
            <pc:docMk/>
            <pc:sldMk cId="595921098" sldId="260"/>
            <ac:grpSpMk id="2263" creationId="{E188948C-83D0-ECCB-B60F-790F05CED5C6}"/>
          </ac:grpSpMkLst>
        </pc:grpChg>
        <pc:grpChg chg="mod">
          <ac:chgData name="Seyed Hamed Meshkin" userId="220999c3-e6ef-4426-a304-d27831ca2f92" providerId="ADAL" clId="{2042432B-60C2-4559-B81E-5F7C2D5D722D}" dt="2023-11-29T21:15:59.749" v="1" actId="1076"/>
          <ac:grpSpMkLst>
            <pc:docMk/>
            <pc:sldMk cId="595921098" sldId="260"/>
            <ac:grpSpMk id="2264" creationId="{D61A7A96-2B84-409C-42A4-C06146B5E923}"/>
          </ac:grpSpMkLst>
        </pc:grpChg>
        <pc:grpChg chg="mod">
          <ac:chgData name="Seyed Hamed Meshkin" userId="220999c3-e6ef-4426-a304-d27831ca2f92" providerId="ADAL" clId="{2042432B-60C2-4559-B81E-5F7C2D5D722D}" dt="2023-11-29T21:15:59.749" v="1" actId="1076"/>
          <ac:grpSpMkLst>
            <pc:docMk/>
            <pc:sldMk cId="595921098" sldId="260"/>
            <ac:grpSpMk id="2268" creationId="{B6B5161B-759C-4412-97A7-7D806AA8A7D7}"/>
          </ac:grpSpMkLst>
        </pc:grpChg>
        <pc:grpChg chg="mod">
          <ac:chgData name="Seyed Hamed Meshkin" userId="220999c3-e6ef-4426-a304-d27831ca2f92" providerId="ADAL" clId="{2042432B-60C2-4559-B81E-5F7C2D5D722D}" dt="2023-11-29T21:15:59.749" v="1" actId="1076"/>
          <ac:grpSpMkLst>
            <pc:docMk/>
            <pc:sldMk cId="595921098" sldId="260"/>
            <ac:grpSpMk id="2269" creationId="{9DAA22BC-33FE-6AB8-8AC3-395B694AF144}"/>
          </ac:grpSpMkLst>
        </pc:grpChg>
        <pc:picChg chg="mod">
          <ac:chgData name="Seyed Hamed Meshkin" userId="220999c3-e6ef-4426-a304-d27831ca2f92" providerId="ADAL" clId="{2042432B-60C2-4559-B81E-5F7C2D5D722D}" dt="2023-11-29T21:15:59.749" v="1" actId="1076"/>
          <ac:picMkLst>
            <pc:docMk/>
            <pc:sldMk cId="595921098" sldId="260"/>
            <ac:picMk id="2288" creationId="{ECC4489A-B697-E505-C9D2-BBECD3836207}"/>
          </ac:picMkLst>
        </pc:picChg>
        <pc:cxnChg chg="mod">
          <ac:chgData name="Seyed Hamed Meshkin" userId="220999c3-e6ef-4426-a304-d27831ca2f92" providerId="ADAL" clId="{2042432B-60C2-4559-B81E-5F7C2D5D722D}" dt="2023-11-29T21:15:59.749" v="1" actId="1076"/>
          <ac:cxnSpMkLst>
            <pc:docMk/>
            <pc:sldMk cId="595921098" sldId="260"/>
            <ac:cxnSpMk id="2265" creationId="{3A6EBB9A-83ED-D7C3-CED7-554BBDDF924B}"/>
          </ac:cxnSpMkLst>
        </pc:cxnChg>
        <pc:cxnChg chg="mod">
          <ac:chgData name="Seyed Hamed Meshkin" userId="220999c3-e6ef-4426-a304-d27831ca2f92" providerId="ADAL" clId="{2042432B-60C2-4559-B81E-5F7C2D5D722D}" dt="2023-11-29T21:15:59.749" v="1" actId="1076"/>
          <ac:cxnSpMkLst>
            <pc:docMk/>
            <pc:sldMk cId="595921098" sldId="260"/>
            <ac:cxnSpMk id="2266" creationId="{B4D121EE-9304-9595-785F-89CE68C4BA50}"/>
          </ac:cxnSpMkLst>
        </pc:cxnChg>
        <pc:cxnChg chg="mod">
          <ac:chgData name="Seyed Hamed Meshkin" userId="220999c3-e6ef-4426-a304-d27831ca2f92" providerId="ADAL" clId="{2042432B-60C2-4559-B81E-5F7C2D5D722D}" dt="2023-11-29T21:15:59.749" v="1" actId="1076"/>
          <ac:cxnSpMkLst>
            <pc:docMk/>
            <pc:sldMk cId="595921098" sldId="260"/>
            <ac:cxnSpMk id="2267" creationId="{9F12404A-F40F-A406-F44F-41805C8AEFE4}"/>
          </ac:cxnSpMkLst>
        </pc:cxnChg>
        <pc:cxnChg chg="mod">
          <ac:chgData name="Seyed Hamed Meshkin" userId="220999c3-e6ef-4426-a304-d27831ca2f92" providerId="ADAL" clId="{2042432B-60C2-4559-B81E-5F7C2D5D722D}" dt="2023-11-29T21:15:59.749" v="1" actId="1076"/>
          <ac:cxnSpMkLst>
            <pc:docMk/>
            <pc:sldMk cId="595921098" sldId="260"/>
            <ac:cxnSpMk id="2273" creationId="{6B4A9D41-4C3A-8694-8E21-3E6036F5EB4F}"/>
          </ac:cxnSpMkLst>
        </pc:cxnChg>
        <pc:cxnChg chg="mod">
          <ac:chgData name="Seyed Hamed Meshkin" userId="220999c3-e6ef-4426-a304-d27831ca2f92" providerId="ADAL" clId="{2042432B-60C2-4559-B81E-5F7C2D5D722D}" dt="2023-11-29T21:15:59.749" v="1" actId="1076"/>
          <ac:cxnSpMkLst>
            <pc:docMk/>
            <pc:sldMk cId="595921098" sldId="260"/>
            <ac:cxnSpMk id="2274" creationId="{3DA99AA4-7D44-9606-6583-5B7F685950FB}"/>
          </ac:cxnSpMkLst>
        </pc:cxnChg>
        <pc:cxnChg chg="mod">
          <ac:chgData name="Seyed Hamed Meshkin" userId="220999c3-e6ef-4426-a304-d27831ca2f92" providerId="ADAL" clId="{2042432B-60C2-4559-B81E-5F7C2D5D722D}" dt="2023-11-29T21:15:59.749" v="1" actId="1076"/>
          <ac:cxnSpMkLst>
            <pc:docMk/>
            <pc:sldMk cId="595921098" sldId="260"/>
            <ac:cxnSpMk id="2276" creationId="{BA41DE1B-1476-3969-02D0-3449E82AACFF}"/>
          </ac:cxnSpMkLst>
        </pc:cxnChg>
        <pc:cxnChg chg="mod">
          <ac:chgData name="Seyed Hamed Meshkin" userId="220999c3-e6ef-4426-a304-d27831ca2f92" providerId="ADAL" clId="{2042432B-60C2-4559-B81E-5F7C2D5D722D}" dt="2023-11-29T21:15:59.749" v="1" actId="1076"/>
          <ac:cxnSpMkLst>
            <pc:docMk/>
            <pc:sldMk cId="595921098" sldId="260"/>
            <ac:cxnSpMk id="2277" creationId="{8F133AE5-541B-80C1-9A66-1E888162D3CC}"/>
          </ac:cxnSpMkLst>
        </pc:cxnChg>
        <pc:cxnChg chg="mod">
          <ac:chgData name="Seyed Hamed Meshkin" userId="220999c3-e6ef-4426-a304-d27831ca2f92" providerId="ADAL" clId="{2042432B-60C2-4559-B81E-5F7C2D5D722D}" dt="2023-11-29T21:15:59.749" v="1" actId="1076"/>
          <ac:cxnSpMkLst>
            <pc:docMk/>
            <pc:sldMk cId="595921098" sldId="260"/>
            <ac:cxnSpMk id="2289" creationId="{2EE9A31F-A983-467E-4C12-CFE4B26FE585}"/>
          </ac:cxnSpMkLst>
        </pc:cxnChg>
        <pc:cxnChg chg="mod">
          <ac:chgData name="Seyed Hamed Meshkin" userId="220999c3-e6ef-4426-a304-d27831ca2f92" providerId="ADAL" clId="{2042432B-60C2-4559-B81E-5F7C2D5D722D}" dt="2023-11-29T21:15:59.749" v="1" actId="1076"/>
          <ac:cxnSpMkLst>
            <pc:docMk/>
            <pc:sldMk cId="595921098" sldId="260"/>
            <ac:cxnSpMk id="2290" creationId="{A85EB582-D5DB-48E0-BBE5-E18F120F7856}"/>
          </ac:cxnSpMkLst>
        </pc:cxnChg>
      </pc:sldChg>
      <pc:sldChg chg="addSp delSp modSp new mod">
        <pc:chgData name="Seyed Hamed Meshkin" userId="220999c3-e6ef-4426-a304-d27831ca2f92" providerId="ADAL" clId="{2042432B-60C2-4559-B81E-5F7C2D5D722D}" dt="2023-11-29T23:22:12.777" v="118" actId="207"/>
        <pc:sldMkLst>
          <pc:docMk/>
          <pc:sldMk cId="1186036625" sldId="285"/>
        </pc:sldMkLst>
        <pc:spChg chg="del">
          <ac:chgData name="Seyed Hamed Meshkin" userId="220999c3-e6ef-4426-a304-d27831ca2f92" providerId="ADAL" clId="{2042432B-60C2-4559-B81E-5F7C2D5D722D}" dt="2023-11-29T21:16:58.848" v="4" actId="478"/>
          <ac:spMkLst>
            <pc:docMk/>
            <pc:sldMk cId="1186036625" sldId="285"/>
            <ac:spMk id="2" creationId="{06C9AB1D-9CAD-10CD-0435-B061DC76E7FD}"/>
          </ac:spMkLst>
        </pc:spChg>
        <pc:spChg chg="del">
          <ac:chgData name="Seyed Hamed Meshkin" userId="220999c3-e6ef-4426-a304-d27831ca2f92" providerId="ADAL" clId="{2042432B-60C2-4559-B81E-5F7C2D5D722D}" dt="2023-11-29T21:16:58.848" v="4" actId="478"/>
          <ac:spMkLst>
            <pc:docMk/>
            <pc:sldMk cId="1186036625" sldId="285"/>
            <ac:spMk id="3" creationId="{532D1539-BC01-BCC9-6ED2-7E4700F7AA8F}"/>
          </ac:spMkLst>
        </pc:spChg>
        <pc:spChg chg="del">
          <ac:chgData name="Seyed Hamed Meshkin" userId="220999c3-e6ef-4426-a304-d27831ca2f92" providerId="ADAL" clId="{2042432B-60C2-4559-B81E-5F7C2D5D722D}" dt="2023-11-29T21:16:58.848" v="4" actId="478"/>
          <ac:spMkLst>
            <pc:docMk/>
            <pc:sldMk cId="1186036625" sldId="285"/>
            <ac:spMk id="4" creationId="{6575CF15-8FBE-C834-DE3C-A867EE2A3B84}"/>
          </ac:spMkLst>
        </pc:spChg>
        <pc:spChg chg="add mod">
          <ac:chgData name="Seyed Hamed Meshkin" userId="220999c3-e6ef-4426-a304-d27831ca2f92" providerId="ADAL" clId="{2042432B-60C2-4559-B81E-5F7C2D5D722D}" dt="2023-11-29T23:17:43.811" v="105" actId="403"/>
          <ac:spMkLst>
            <pc:docMk/>
            <pc:sldMk cId="1186036625" sldId="285"/>
            <ac:spMk id="5" creationId="{C221DF2D-EA5F-4171-899C-5FEFF9BEF0B6}"/>
          </ac:spMkLst>
        </pc:spChg>
        <pc:spChg chg="add mod">
          <ac:chgData name="Seyed Hamed Meshkin" userId="220999c3-e6ef-4426-a304-d27831ca2f92" providerId="ADAL" clId="{2042432B-60C2-4559-B81E-5F7C2D5D722D}" dt="2023-11-29T23:16:58.758" v="94" actId="1036"/>
          <ac:spMkLst>
            <pc:docMk/>
            <pc:sldMk cId="1186036625" sldId="285"/>
            <ac:spMk id="6" creationId="{E7B6C806-4E28-4ACB-9775-D5B79197BEF6}"/>
          </ac:spMkLst>
        </pc:spChg>
        <pc:spChg chg="add mod">
          <ac:chgData name="Seyed Hamed Meshkin" userId="220999c3-e6ef-4426-a304-d27831ca2f92" providerId="ADAL" clId="{2042432B-60C2-4559-B81E-5F7C2D5D722D}" dt="2023-11-29T23:17:34.669" v="103" actId="1076"/>
          <ac:spMkLst>
            <pc:docMk/>
            <pc:sldMk cId="1186036625" sldId="285"/>
            <ac:spMk id="7" creationId="{2A79DECE-FDBF-E116-DF0D-F85EC939CB34}"/>
          </ac:spMkLst>
        </pc:spChg>
        <pc:spChg chg="mod">
          <ac:chgData name="Seyed Hamed Meshkin" userId="220999c3-e6ef-4426-a304-d27831ca2f92" providerId="ADAL" clId="{2042432B-60C2-4559-B81E-5F7C2D5D722D}" dt="2023-11-29T23:16:23.664" v="76" actId="1037"/>
          <ac:spMkLst>
            <pc:docMk/>
            <pc:sldMk cId="1186036625" sldId="285"/>
            <ac:spMk id="15" creationId="{05BC1CCD-EE96-3963-99ED-78E693B7184E}"/>
          </ac:spMkLst>
        </pc:spChg>
        <pc:spChg chg="mod">
          <ac:chgData name="Seyed Hamed Meshkin" userId="220999c3-e6ef-4426-a304-d27831ca2f92" providerId="ADAL" clId="{2042432B-60C2-4559-B81E-5F7C2D5D722D}" dt="2023-11-29T23:16:23.664" v="76" actId="1037"/>
          <ac:spMkLst>
            <pc:docMk/>
            <pc:sldMk cId="1186036625" sldId="285"/>
            <ac:spMk id="16" creationId="{2270A5B9-6313-195C-632A-CB4D8AE57FF5}"/>
          </ac:spMkLst>
        </pc:spChg>
        <pc:spChg chg="mod">
          <ac:chgData name="Seyed Hamed Meshkin" userId="220999c3-e6ef-4426-a304-d27831ca2f92" providerId="ADAL" clId="{2042432B-60C2-4559-B81E-5F7C2D5D722D}" dt="2023-11-29T23:16:23.664" v="76" actId="1037"/>
          <ac:spMkLst>
            <pc:docMk/>
            <pc:sldMk cId="1186036625" sldId="285"/>
            <ac:spMk id="17" creationId="{EB56C0B3-5CA3-2D5B-BA5D-5A2EFAEAFE2F}"/>
          </ac:spMkLst>
        </pc:spChg>
        <pc:spChg chg="mod">
          <ac:chgData name="Seyed Hamed Meshkin" userId="220999c3-e6ef-4426-a304-d27831ca2f92" providerId="ADAL" clId="{2042432B-60C2-4559-B81E-5F7C2D5D722D}" dt="2023-11-29T23:16:23.664" v="76" actId="1037"/>
          <ac:spMkLst>
            <pc:docMk/>
            <pc:sldMk cId="1186036625" sldId="285"/>
            <ac:spMk id="20" creationId="{09613C60-9181-8B8D-A1A5-0EC98DDD04A1}"/>
          </ac:spMkLst>
        </pc:spChg>
        <pc:spChg chg="mod">
          <ac:chgData name="Seyed Hamed Meshkin" userId="220999c3-e6ef-4426-a304-d27831ca2f92" providerId="ADAL" clId="{2042432B-60C2-4559-B81E-5F7C2D5D722D}" dt="2023-11-29T23:16:23.664" v="76" actId="1037"/>
          <ac:spMkLst>
            <pc:docMk/>
            <pc:sldMk cId="1186036625" sldId="285"/>
            <ac:spMk id="23" creationId="{E64FC4B2-A4E3-28DF-E6BA-038A8F5DC348}"/>
          </ac:spMkLst>
        </pc:spChg>
        <pc:spChg chg="mod">
          <ac:chgData name="Seyed Hamed Meshkin" userId="220999c3-e6ef-4426-a304-d27831ca2f92" providerId="ADAL" clId="{2042432B-60C2-4559-B81E-5F7C2D5D722D}" dt="2023-11-29T23:16:23.664" v="76" actId="1037"/>
          <ac:spMkLst>
            <pc:docMk/>
            <pc:sldMk cId="1186036625" sldId="285"/>
            <ac:spMk id="24" creationId="{33A758B7-7292-F37A-29DD-78079007EF99}"/>
          </ac:spMkLst>
        </pc:spChg>
        <pc:spChg chg="mod">
          <ac:chgData name="Seyed Hamed Meshkin" userId="220999c3-e6ef-4426-a304-d27831ca2f92" providerId="ADAL" clId="{2042432B-60C2-4559-B81E-5F7C2D5D722D}" dt="2023-11-29T23:16:23.664" v="76" actId="1037"/>
          <ac:spMkLst>
            <pc:docMk/>
            <pc:sldMk cId="1186036625" sldId="285"/>
            <ac:spMk id="25" creationId="{E839D93F-E296-7808-045E-1EBA7C78BA95}"/>
          </ac:spMkLst>
        </pc:spChg>
        <pc:spChg chg="mod">
          <ac:chgData name="Seyed Hamed Meshkin" userId="220999c3-e6ef-4426-a304-d27831ca2f92" providerId="ADAL" clId="{2042432B-60C2-4559-B81E-5F7C2D5D722D}" dt="2023-11-29T23:16:23.664" v="76" actId="1037"/>
          <ac:spMkLst>
            <pc:docMk/>
            <pc:sldMk cId="1186036625" sldId="285"/>
            <ac:spMk id="26" creationId="{5A2911DA-16BA-E54D-8BB9-21E1F48BB40C}"/>
          </ac:spMkLst>
        </pc:spChg>
        <pc:spChg chg="mod">
          <ac:chgData name="Seyed Hamed Meshkin" userId="220999c3-e6ef-4426-a304-d27831ca2f92" providerId="ADAL" clId="{2042432B-60C2-4559-B81E-5F7C2D5D722D}" dt="2023-11-29T23:16:23.664" v="76" actId="1037"/>
          <ac:spMkLst>
            <pc:docMk/>
            <pc:sldMk cId="1186036625" sldId="285"/>
            <ac:spMk id="27" creationId="{0438A70F-60E6-39A5-51A8-8FA07CD0029A}"/>
          </ac:spMkLst>
        </pc:spChg>
        <pc:spChg chg="mod">
          <ac:chgData name="Seyed Hamed Meshkin" userId="220999c3-e6ef-4426-a304-d27831ca2f92" providerId="ADAL" clId="{2042432B-60C2-4559-B81E-5F7C2D5D722D}" dt="2023-11-29T23:16:23.664" v="76" actId="1037"/>
          <ac:spMkLst>
            <pc:docMk/>
            <pc:sldMk cId="1186036625" sldId="285"/>
            <ac:spMk id="28" creationId="{AC91ECB3-D8B2-EC53-D69E-1ADFF1ABCB31}"/>
          </ac:spMkLst>
        </pc:spChg>
        <pc:spChg chg="mod">
          <ac:chgData name="Seyed Hamed Meshkin" userId="220999c3-e6ef-4426-a304-d27831ca2f92" providerId="ADAL" clId="{2042432B-60C2-4559-B81E-5F7C2D5D722D}" dt="2023-11-29T23:16:23.664" v="76" actId="1037"/>
          <ac:spMkLst>
            <pc:docMk/>
            <pc:sldMk cId="1186036625" sldId="285"/>
            <ac:spMk id="29" creationId="{45FA59DB-7BC2-AC25-E62C-D27A90E9A1C0}"/>
          </ac:spMkLst>
        </pc:spChg>
        <pc:spChg chg="mod">
          <ac:chgData name="Seyed Hamed Meshkin" userId="220999c3-e6ef-4426-a304-d27831ca2f92" providerId="ADAL" clId="{2042432B-60C2-4559-B81E-5F7C2D5D722D}" dt="2023-11-29T23:16:23.664" v="76" actId="1037"/>
          <ac:spMkLst>
            <pc:docMk/>
            <pc:sldMk cId="1186036625" sldId="285"/>
            <ac:spMk id="30" creationId="{C48BBBBF-05AB-9A81-7965-8D651EF5839F}"/>
          </ac:spMkLst>
        </pc:spChg>
        <pc:spChg chg="mod">
          <ac:chgData name="Seyed Hamed Meshkin" userId="220999c3-e6ef-4426-a304-d27831ca2f92" providerId="ADAL" clId="{2042432B-60C2-4559-B81E-5F7C2D5D722D}" dt="2023-11-29T23:22:12.777" v="118" actId="207"/>
          <ac:spMkLst>
            <pc:docMk/>
            <pc:sldMk cId="1186036625" sldId="285"/>
            <ac:spMk id="31" creationId="{0502FE25-18BC-837A-40AF-1439674F85FF}"/>
          </ac:spMkLst>
        </pc:spChg>
        <pc:spChg chg="mod">
          <ac:chgData name="Seyed Hamed Meshkin" userId="220999c3-e6ef-4426-a304-d27831ca2f92" providerId="ADAL" clId="{2042432B-60C2-4559-B81E-5F7C2D5D722D}" dt="2023-11-29T23:16:23.664" v="76" actId="1037"/>
          <ac:spMkLst>
            <pc:docMk/>
            <pc:sldMk cId="1186036625" sldId="285"/>
            <ac:spMk id="32" creationId="{BB3714C0-0039-2C8B-D6C9-E11C7B044A46}"/>
          </ac:spMkLst>
        </pc:spChg>
        <pc:spChg chg="mod">
          <ac:chgData name="Seyed Hamed Meshkin" userId="220999c3-e6ef-4426-a304-d27831ca2f92" providerId="ADAL" clId="{2042432B-60C2-4559-B81E-5F7C2D5D722D}" dt="2023-11-29T23:16:23.664" v="76" actId="1037"/>
          <ac:spMkLst>
            <pc:docMk/>
            <pc:sldMk cId="1186036625" sldId="285"/>
            <ac:spMk id="36" creationId="{8139B996-EA02-C063-C474-9B6397A5EE08}"/>
          </ac:spMkLst>
        </pc:spChg>
        <pc:spChg chg="mod">
          <ac:chgData name="Seyed Hamed Meshkin" userId="220999c3-e6ef-4426-a304-d27831ca2f92" providerId="ADAL" clId="{2042432B-60C2-4559-B81E-5F7C2D5D722D}" dt="2023-11-29T23:16:23.664" v="76" actId="1037"/>
          <ac:spMkLst>
            <pc:docMk/>
            <pc:sldMk cId="1186036625" sldId="285"/>
            <ac:spMk id="37" creationId="{33443989-4E3A-CA5B-2172-358DAA639FAC}"/>
          </ac:spMkLst>
        </pc:spChg>
        <pc:spChg chg="mod">
          <ac:chgData name="Seyed Hamed Meshkin" userId="220999c3-e6ef-4426-a304-d27831ca2f92" providerId="ADAL" clId="{2042432B-60C2-4559-B81E-5F7C2D5D722D}" dt="2023-11-29T23:16:23.664" v="76" actId="1037"/>
          <ac:spMkLst>
            <pc:docMk/>
            <pc:sldMk cId="1186036625" sldId="285"/>
            <ac:spMk id="38" creationId="{D36D28A7-3C15-2614-D8D4-2AAC688196E8}"/>
          </ac:spMkLst>
        </pc:spChg>
        <pc:spChg chg="mod">
          <ac:chgData name="Seyed Hamed Meshkin" userId="220999c3-e6ef-4426-a304-d27831ca2f92" providerId="ADAL" clId="{2042432B-60C2-4559-B81E-5F7C2D5D722D}" dt="2023-11-29T23:16:23.664" v="76" actId="1037"/>
          <ac:spMkLst>
            <pc:docMk/>
            <pc:sldMk cId="1186036625" sldId="285"/>
            <ac:spMk id="39" creationId="{579B4002-A956-5BB8-E8EB-AD121BE139CE}"/>
          </ac:spMkLst>
        </pc:spChg>
        <pc:spChg chg="mod">
          <ac:chgData name="Seyed Hamed Meshkin" userId="220999c3-e6ef-4426-a304-d27831ca2f92" providerId="ADAL" clId="{2042432B-60C2-4559-B81E-5F7C2D5D722D}" dt="2023-11-29T23:16:23.664" v="76" actId="1037"/>
          <ac:spMkLst>
            <pc:docMk/>
            <pc:sldMk cId="1186036625" sldId="285"/>
            <ac:spMk id="40" creationId="{25B2A9BF-F165-7BE0-1BF4-2B289466A119}"/>
          </ac:spMkLst>
        </pc:spChg>
        <pc:spChg chg="mod">
          <ac:chgData name="Seyed Hamed Meshkin" userId="220999c3-e6ef-4426-a304-d27831ca2f92" providerId="ADAL" clId="{2042432B-60C2-4559-B81E-5F7C2D5D722D}" dt="2023-11-29T23:16:23.664" v="76" actId="1037"/>
          <ac:spMkLst>
            <pc:docMk/>
            <pc:sldMk cId="1186036625" sldId="285"/>
            <ac:spMk id="41" creationId="{A872F06C-6975-5149-5171-3483F802C93F}"/>
          </ac:spMkLst>
        </pc:spChg>
        <pc:spChg chg="mod">
          <ac:chgData name="Seyed Hamed Meshkin" userId="220999c3-e6ef-4426-a304-d27831ca2f92" providerId="ADAL" clId="{2042432B-60C2-4559-B81E-5F7C2D5D722D}" dt="2023-11-29T23:16:23.664" v="76" actId="1037"/>
          <ac:spMkLst>
            <pc:docMk/>
            <pc:sldMk cId="1186036625" sldId="285"/>
            <ac:spMk id="42" creationId="{4ABC3F6D-E470-8A56-EB54-7509B2FA7BAE}"/>
          </ac:spMkLst>
        </pc:spChg>
        <pc:spChg chg="mod">
          <ac:chgData name="Seyed Hamed Meshkin" userId="220999c3-e6ef-4426-a304-d27831ca2f92" providerId="ADAL" clId="{2042432B-60C2-4559-B81E-5F7C2D5D722D}" dt="2023-11-29T23:16:23.664" v="76" actId="1037"/>
          <ac:spMkLst>
            <pc:docMk/>
            <pc:sldMk cId="1186036625" sldId="285"/>
            <ac:spMk id="43" creationId="{147D0363-F112-6219-0E18-C3296292AC7B}"/>
          </ac:spMkLst>
        </pc:spChg>
        <pc:grpChg chg="add mod">
          <ac:chgData name="Seyed Hamed Meshkin" userId="220999c3-e6ef-4426-a304-d27831ca2f92" providerId="ADAL" clId="{2042432B-60C2-4559-B81E-5F7C2D5D722D}" dt="2023-11-29T23:16:23.664" v="76" actId="1037"/>
          <ac:grpSpMkLst>
            <pc:docMk/>
            <pc:sldMk cId="1186036625" sldId="285"/>
            <ac:grpSpMk id="8" creationId="{E6F20972-DB7B-88FE-821C-665C9F392A29}"/>
          </ac:grpSpMkLst>
        </pc:grpChg>
        <pc:grpChg chg="mod">
          <ac:chgData name="Seyed Hamed Meshkin" userId="220999c3-e6ef-4426-a304-d27831ca2f92" providerId="ADAL" clId="{2042432B-60C2-4559-B81E-5F7C2D5D722D}" dt="2023-11-29T23:16:23.664" v="76" actId="1037"/>
          <ac:grpSpMkLst>
            <pc:docMk/>
            <pc:sldMk cId="1186036625" sldId="285"/>
            <ac:grpSpMk id="9" creationId="{B1A9AD8B-90BB-D63E-FC04-0791C2E71412}"/>
          </ac:grpSpMkLst>
        </pc:grpChg>
        <pc:grpChg chg="mod">
          <ac:chgData name="Seyed Hamed Meshkin" userId="220999c3-e6ef-4426-a304-d27831ca2f92" providerId="ADAL" clId="{2042432B-60C2-4559-B81E-5F7C2D5D722D}" dt="2023-11-29T23:16:23.664" v="76" actId="1037"/>
          <ac:grpSpMkLst>
            <pc:docMk/>
            <pc:sldMk cId="1186036625" sldId="285"/>
            <ac:grpSpMk id="13" creationId="{24F7A2D7-CD83-8AAA-4DE6-5C08E8EA4F9D}"/>
          </ac:grpSpMkLst>
        </pc:grpChg>
        <pc:grpChg chg="mod">
          <ac:chgData name="Seyed Hamed Meshkin" userId="220999c3-e6ef-4426-a304-d27831ca2f92" providerId="ADAL" clId="{2042432B-60C2-4559-B81E-5F7C2D5D722D}" dt="2023-11-29T23:16:23.664" v="76" actId="1037"/>
          <ac:grpSpMkLst>
            <pc:docMk/>
            <pc:sldMk cId="1186036625" sldId="285"/>
            <ac:grpSpMk id="14" creationId="{1DDD8EA4-2CFB-0387-924C-83FA4F8FDAA8}"/>
          </ac:grpSpMkLst>
        </pc:grpChg>
        <pc:picChg chg="mod">
          <ac:chgData name="Seyed Hamed Meshkin" userId="220999c3-e6ef-4426-a304-d27831ca2f92" providerId="ADAL" clId="{2042432B-60C2-4559-B81E-5F7C2D5D722D}" dt="2023-11-29T23:16:23.664" v="76" actId="1037"/>
          <ac:picMkLst>
            <pc:docMk/>
            <pc:sldMk cId="1186036625" sldId="285"/>
            <ac:picMk id="33" creationId="{84FFEE1A-C9DA-F7E8-16D8-D83F477BFB35}"/>
          </ac:picMkLst>
        </pc:picChg>
        <pc:cxnChg chg="mod">
          <ac:chgData name="Seyed Hamed Meshkin" userId="220999c3-e6ef-4426-a304-d27831ca2f92" providerId="ADAL" clId="{2042432B-60C2-4559-B81E-5F7C2D5D722D}" dt="2023-11-29T23:16:23.664" v="76" actId="1037"/>
          <ac:cxnSpMkLst>
            <pc:docMk/>
            <pc:sldMk cId="1186036625" sldId="285"/>
            <ac:cxnSpMk id="10" creationId="{96455AC0-36A3-C2E4-E019-0E933D736578}"/>
          </ac:cxnSpMkLst>
        </pc:cxnChg>
        <pc:cxnChg chg="mod">
          <ac:chgData name="Seyed Hamed Meshkin" userId="220999c3-e6ef-4426-a304-d27831ca2f92" providerId="ADAL" clId="{2042432B-60C2-4559-B81E-5F7C2D5D722D}" dt="2023-11-29T23:16:23.664" v="76" actId="1037"/>
          <ac:cxnSpMkLst>
            <pc:docMk/>
            <pc:sldMk cId="1186036625" sldId="285"/>
            <ac:cxnSpMk id="11" creationId="{98A51F00-32EB-3142-A8BC-6632B088C870}"/>
          </ac:cxnSpMkLst>
        </pc:cxnChg>
        <pc:cxnChg chg="mod">
          <ac:chgData name="Seyed Hamed Meshkin" userId="220999c3-e6ef-4426-a304-d27831ca2f92" providerId="ADAL" clId="{2042432B-60C2-4559-B81E-5F7C2D5D722D}" dt="2023-11-29T23:16:23.664" v="76" actId="1037"/>
          <ac:cxnSpMkLst>
            <pc:docMk/>
            <pc:sldMk cId="1186036625" sldId="285"/>
            <ac:cxnSpMk id="12" creationId="{5509D724-A710-C4B6-983E-AF7415AB8F0B}"/>
          </ac:cxnSpMkLst>
        </pc:cxnChg>
        <pc:cxnChg chg="mod">
          <ac:chgData name="Seyed Hamed Meshkin" userId="220999c3-e6ef-4426-a304-d27831ca2f92" providerId="ADAL" clId="{2042432B-60C2-4559-B81E-5F7C2D5D722D}" dt="2023-11-29T23:16:23.664" v="76" actId="1037"/>
          <ac:cxnSpMkLst>
            <pc:docMk/>
            <pc:sldMk cId="1186036625" sldId="285"/>
            <ac:cxnSpMk id="18" creationId="{CFD3EC2D-8900-4B23-A008-A7525A67E4A5}"/>
          </ac:cxnSpMkLst>
        </pc:cxnChg>
        <pc:cxnChg chg="mod">
          <ac:chgData name="Seyed Hamed Meshkin" userId="220999c3-e6ef-4426-a304-d27831ca2f92" providerId="ADAL" clId="{2042432B-60C2-4559-B81E-5F7C2D5D722D}" dt="2023-11-29T23:16:23.664" v="76" actId="1037"/>
          <ac:cxnSpMkLst>
            <pc:docMk/>
            <pc:sldMk cId="1186036625" sldId="285"/>
            <ac:cxnSpMk id="19" creationId="{374160EB-4FB7-6903-48A0-A3B036A390D6}"/>
          </ac:cxnSpMkLst>
        </pc:cxnChg>
        <pc:cxnChg chg="mod">
          <ac:chgData name="Seyed Hamed Meshkin" userId="220999c3-e6ef-4426-a304-d27831ca2f92" providerId="ADAL" clId="{2042432B-60C2-4559-B81E-5F7C2D5D722D}" dt="2023-11-29T23:16:23.664" v="76" actId="1037"/>
          <ac:cxnSpMkLst>
            <pc:docMk/>
            <pc:sldMk cId="1186036625" sldId="285"/>
            <ac:cxnSpMk id="21" creationId="{16F323B3-C4FB-CE98-DA74-2072FFC520DD}"/>
          </ac:cxnSpMkLst>
        </pc:cxnChg>
        <pc:cxnChg chg="mod">
          <ac:chgData name="Seyed Hamed Meshkin" userId="220999c3-e6ef-4426-a304-d27831ca2f92" providerId="ADAL" clId="{2042432B-60C2-4559-B81E-5F7C2D5D722D}" dt="2023-11-29T23:16:23.664" v="76" actId="1037"/>
          <ac:cxnSpMkLst>
            <pc:docMk/>
            <pc:sldMk cId="1186036625" sldId="285"/>
            <ac:cxnSpMk id="22" creationId="{B16CEAD2-1630-50EE-4AAC-4C467E3D9BDF}"/>
          </ac:cxnSpMkLst>
        </pc:cxnChg>
        <pc:cxnChg chg="mod">
          <ac:chgData name="Seyed Hamed Meshkin" userId="220999c3-e6ef-4426-a304-d27831ca2f92" providerId="ADAL" clId="{2042432B-60C2-4559-B81E-5F7C2D5D722D}" dt="2023-11-29T23:16:23.664" v="76" actId="1037"/>
          <ac:cxnSpMkLst>
            <pc:docMk/>
            <pc:sldMk cId="1186036625" sldId="285"/>
            <ac:cxnSpMk id="34" creationId="{3938D6BD-BA7A-38E1-6833-FD411EADF142}"/>
          </ac:cxnSpMkLst>
        </pc:cxnChg>
        <pc:cxnChg chg="mod">
          <ac:chgData name="Seyed Hamed Meshkin" userId="220999c3-e6ef-4426-a304-d27831ca2f92" providerId="ADAL" clId="{2042432B-60C2-4559-B81E-5F7C2D5D722D}" dt="2023-11-29T23:16:23.664" v="76" actId="1037"/>
          <ac:cxnSpMkLst>
            <pc:docMk/>
            <pc:sldMk cId="1186036625" sldId="285"/>
            <ac:cxnSpMk id="35" creationId="{3FD3DC1A-8FA7-9DA5-779C-D1BF0795B359}"/>
          </ac:cxnSpMkLst>
        </pc:cxnChg>
      </pc:sldChg>
    </pc:docChg>
  </pc:docChgLst>
  <pc:docChgLst>
    <pc:chgData name="Seyed Hamed Meshkin" userId="220999c3-e6ef-4426-a304-d27831ca2f92" providerId="ADAL" clId="{DD0623DB-3A41-4F16-A418-89B6EFF15E17}"/>
    <pc:docChg chg="undo custSel addSld delSld modSld">
      <pc:chgData name="Seyed Hamed Meshkin" userId="220999c3-e6ef-4426-a304-d27831ca2f92" providerId="ADAL" clId="{DD0623DB-3A41-4F16-A418-89B6EFF15E17}" dt="2023-09-29T15:29:49.610" v="181" actId="20577"/>
      <pc:docMkLst>
        <pc:docMk/>
      </pc:docMkLst>
      <pc:sldChg chg="modSp mod">
        <pc:chgData name="Seyed Hamed Meshkin" userId="220999c3-e6ef-4426-a304-d27831ca2f92" providerId="ADAL" clId="{DD0623DB-3A41-4F16-A418-89B6EFF15E17}" dt="2023-09-28T17:56:36.894" v="180" actId="1076"/>
        <pc:sldMkLst>
          <pc:docMk/>
          <pc:sldMk cId="595921098" sldId="260"/>
        </pc:sldMkLst>
        <pc:spChg chg="mod">
          <ac:chgData name="Seyed Hamed Meshkin" userId="220999c3-e6ef-4426-a304-d27831ca2f92" providerId="ADAL" clId="{DD0623DB-3A41-4F16-A418-89B6EFF15E17}" dt="2023-09-28T17:56:36.894" v="180" actId="1076"/>
          <ac:spMkLst>
            <pc:docMk/>
            <pc:sldMk cId="595921098" sldId="260"/>
            <ac:spMk id="2285" creationId="{4E38416D-A85F-05D1-322D-F8F9BD8431E3}"/>
          </ac:spMkLst>
        </pc:spChg>
      </pc:sldChg>
      <pc:sldChg chg="addSp modSp mod modAnim modNotesTx">
        <pc:chgData name="Seyed Hamed Meshkin" userId="220999c3-e6ef-4426-a304-d27831ca2f92" providerId="ADAL" clId="{DD0623DB-3A41-4F16-A418-89B6EFF15E17}" dt="2023-09-25T15:53:11.577" v="71" actId="1076"/>
        <pc:sldMkLst>
          <pc:docMk/>
          <pc:sldMk cId="551856264" sldId="272"/>
        </pc:sldMkLst>
        <pc:spChg chg="add mod">
          <ac:chgData name="Seyed Hamed Meshkin" userId="220999c3-e6ef-4426-a304-d27831ca2f92" providerId="ADAL" clId="{DD0623DB-3A41-4F16-A418-89B6EFF15E17}" dt="2023-09-25T15:53:11.577" v="71" actId="1076"/>
          <ac:spMkLst>
            <pc:docMk/>
            <pc:sldMk cId="551856264" sldId="272"/>
            <ac:spMk id="10" creationId="{11D239B0-A78E-6B50-9C4C-7C997F59DA2D}"/>
          </ac:spMkLst>
        </pc:spChg>
        <pc:spChg chg="mod">
          <ac:chgData name="Seyed Hamed Meshkin" userId="220999c3-e6ef-4426-a304-d27831ca2f92" providerId="ADAL" clId="{DD0623DB-3A41-4F16-A418-89B6EFF15E17}" dt="2023-09-24T16:07:09.630" v="28" actId="1076"/>
          <ac:spMkLst>
            <pc:docMk/>
            <pc:sldMk cId="551856264" sldId="272"/>
            <ac:spMk id="27" creationId="{23D9D620-EE38-0CB4-892D-3DB5E2636D18}"/>
          </ac:spMkLst>
        </pc:spChg>
        <pc:grpChg chg="add mod">
          <ac:chgData name="Seyed Hamed Meshkin" userId="220999c3-e6ef-4426-a304-d27831ca2f92" providerId="ADAL" clId="{DD0623DB-3A41-4F16-A418-89B6EFF15E17}" dt="2023-09-25T15:53:11.577" v="71" actId="1076"/>
          <ac:grpSpMkLst>
            <pc:docMk/>
            <pc:sldMk cId="551856264" sldId="272"/>
            <ac:grpSpMk id="11" creationId="{CB03935A-2F27-2A48-E39A-8CB01558D29C}"/>
          </ac:grpSpMkLst>
        </pc:grpChg>
        <pc:grpChg chg="mod">
          <ac:chgData name="Seyed Hamed Meshkin" userId="220999c3-e6ef-4426-a304-d27831ca2f92" providerId="ADAL" clId="{DD0623DB-3A41-4F16-A418-89B6EFF15E17}" dt="2023-09-24T16:06:56.204" v="24" actId="1076"/>
          <ac:grpSpMkLst>
            <pc:docMk/>
            <pc:sldMk cId="551856264" sldId="272"/>
            <ac:grpSpMk id="28" creationId="{CA32ACFC-FDE2-8C50-0315-186D7B826731}"/>
          </ac:grpSpMkLst>
        </pc:grpChg>
        <pc:picChg chg="add mod">
          <ac:chgData name="Seyed Hamed Meshkin" userId="220999c3-e6ef-4426-a304-d27831ca2f92" providerId="ADAL" clId="{DD0623DB-3A41-4F16-A418-89B6EFF15E17}" dt="2023-09-25T15:53:11.577" v="71" actId="1076"/>
          <ac:picMkLst>
            <pc:docMk/>
            <pc:sldMk cId="551856264" sldId="272"/>
            <ac:picMk id="1026" creationId="{FE77DC99-5236-627B-1DF0-1B1358762F79}"/>
          </ac:picMkLst>
        </pc:picChg>
      </pc:sldChg>
      <pc:sldChg chg="modSp">
        <pc:chgData name="Seyed Hamed Meshkin" userId="220999c3-e6ef-4426-a304-d27831ca2f92" providerId="ADAL" clId="{DD0623DB-3A41-4F16-A418-89B6EFF15E17}" dt="2023-09-24T15:50:21.790" v="0" actId="113"/>
        <pc:sldMkLst>
          <pc:docMk/>
          <pc:sldMk cId="1357583290" sldId="273"/>
        </pc:sldMkLst>
        <pc:spChg chg="mod">
          <ac:chgData name="Seyed Hamed Meshkin" userId="220999c3-e6ef-4426-a304-d27831ca2f92" providerId="ADAL" clId="{DD0623DB-3A41-4F16-A418-89B6EFF15E17}" dt="2023-09-24T15:50:21.790" v="0" actId="113"/>
          <ac:spMkLst>
            <pc:docMk/>
            <pc:sldMk cId="1357583290" sldId="273"/>
            <ac:spMk id="21" creationId="{7949D582-760E-06B6-EF1F-84AD9545AA67}"/>
          </ac:spMkLst>
        </pc:spChg>
      </pc:sldChg>
      <pc:sldChg chg="addSp modSp mod">
        <pc:chgData name="Seyed Hamed Meshkin" userId="220999c3-e6ef-4426-a304-d27831ca2f92" providerId="ADAL" clId="{DD0623DB-3A41-4F16-A418-89B6EFF15E17}" dt="2023-09-26T14:13:04.609" v="169" actId="207"/>
        <pc:sldMkLst>
          <pc:docMk/>
          <pc:sldMk cId="3928176676" sldId="276"/>
        </pc:sldMkLst>
        <pc:spChg chg="add mod ord">
          <ac:chgData name="Seyed Hamed Meshkin" userId="220999c3-e6ef-4426-a304-d27831ca2f92" providerId="ADAL" clId="{DD0623DB-3A41-4F16-A418-89B6EFF15E17}" dt="2023-09-26T14:13:04.609" v="169" actId="207"/>
          <ac:spMkLst>
            <pc:docMk/>
            <pc:sldMk cId="3928176676" sldId="276"/>
            <ac:spMk id="2" creationId="{5AD6429B-78AA-7A47-B053-C6988E6161C9}"/>
          </ac:spMkLst>
        </pc:spChg>
        <pc:graphicFrameChg chg="ord">
          <ac:chgData name="Seyed Hamed Meshkin" userId="220999c3-e6ef-4426-a304-d27831ca2f92" providerId="ADAL" clId="{DD0623DB-3A41-4F16-A418-89B6EFF15E17}" dt="2023-09-26T14:11:51.363" v="72" actId="166"/>
          <ac:graphicFrameMkLst>
            <pc:docMk/>
            <pc:sldMk cId="3928176676" sldId="276"/>
            <ac:graphicFrameMk id="40" creationId="{FCEA5CCB-8CA3-75FF-8D94-DBD36DA920BF}"/>
          </ac:graphicFrameMkLst>
        </pc:graphicFrameChg>
        <pc:picChg chg="ord">
          <ac:chgData name="Seyed Hamed Meshkin" userId="220999c3-e6ef-4426-a304-d27831ca2f92" providerId="ADAL" clId="{DD0623DB-3A41-4F16-A418-89B6EFF15E17}" dt="2023-09-26T14:12:47.685" v="120" actId="167"/>
          <ac:picMkLst>
            <pc:docMk/>
            <pc:sldMk cId="3928176676" sldId="276"/>
            <ac:picMk id="33" creationId="{73D7D3C0-376F-C29F-8E41-1C02E0366DFB}"/>
          </ac:picMkLst>
        </pc:picChg>
      </pc:sldChg>
      <pc:sldChg chg="modSp mod">
        <pc:chgData name="Seyed Hamed Meshkin" userId="220999c3-e6ef-4426-a304-d27831ca2f92" providerId="ADAL" clId="{DD0623DB-3A41-4F16-A418-89B6EFF15E17}" dt="2023-09-29T15:29:49.610" v="181" actId="20577"/>
        <pc:sldMkLst>
          <pc:docMk/>
          <pc:sldMk cId="3987512523" sldId="282"/>
        </pc:sldMkLst>
        <pc:graphicFrameChg chg="modGraphic">
          <ac:chgData name="Seyed Hamed Meshkin" userId="220999c3-e6ef-4426-a304-d27831ca2f92" providerId="ADAL" clId="{DD0623DB-3A41-4F16-A418-89B6EFF15E17}" dt="2023-09-29T15:29:49.610" v="181" actId="20577"/>
          <ac:graphicFrameMkLst>
            <pc:docMk/>
            <pc:sldMk cId="3987512523" sldId="282"/>
            <ac:graphicFrameMk id="5" creationId="{25401A4F-5E25-3F78-5BDA-F7828F21D3CC}"/>
          </ac:graphicFrameMkLst>
        </pc:graphicFrameChg>
      </pc:sldChg>
      <pc:sldChg chg="modSp mod">
        <pc:chgData name="Seyed Hamed Meshkin" userId="220999c3-e6ef-4426-a304-d27831ca2f92" providerId="ADAL" clId="{DD0623DB-3A41-4F16-A418-89B6EFF15E17}" dt="2023-09-24T16:30:29.651" v="29" actId="1076"/>
        <pc:sldMkLst>
          <pc:docMk/>
          <pc:sldMk cId="3280661035" sldId="283"/>
        </pc:sldMkLst>
        <pc:picChg chg="mod">
          <ac:chgData name="Seyed Hamed Meshkin" userId="220999c3-e6ef-4426-a304-d27831ca2f92" providerId="ADAL" clId="{DD0623DB-3A41-4F16-A418-89B6EFF15E17}" dt="2023-09-24T16:30:29.651" v="29" actId="1076"/>
          <ac:picMkLst>
            <pc:docMk/>
            <pc:sldMk cId="3280661035" sldId="283"/>
            <ac:picMk id="3" creationId="{BC3F128E-9790-3EE1-53A2-BB54DCC09FB4}"/>
          </ac:picMkLst>
        </pc:picChg>
      </pc:sldChg>
      <pc:sldChg chg="modSp mod">
        <pc:chgData name="Seyed Hamed Meshkin" userId="220999c3-e6ef-4426-a304-d27831ca2f92" providerId="ADAL" clId="{DD0623DB-3A41-4F16-A418-89B6EFF15E17}" dt="2023-09-28T17:54:09.502" v="179" actId="14100"/>
        <pc:sldMkLst>
          <pc:docMk/>
          <pc:sldMk cId="3349476066" sldId="284"/>
        </pc:sldMkLst>
        <pc:picChg chg="mod">
          <ac:chgData name="Seyed Hamed Meshkin" userId="220999c3-e6ef-4426-a304-d27831ca2f92" providerId="ADAL" clId="{DD0623DB-3A41-4F16-A418-89B6EFF15E17}" dt="2023-09-28T17:54:09.502" v="179" actId="14100"/>
          <ac:picMkLst>
            <pc:docMk/>
            <pc:sldMk cId="3349476066" sldId="284"/>
            <ac:picMk id="8" creationId="{0889BB26-ABF8-EB4A-3793-96DD986866D7}"/>
          </ac:picMkLst>
        </pc:picChg>
      </pc:sldChg>
      <pc:sldChg chg="new del">
        <pc:chgData name="Seyed Hamed Meshkin" userId="220999c3-e6ef-4426-a304-d27831ca2f92" providerId="ADAL" clId="{DD0623DB-3A41-4F16-A418-89B6EFF15E17}" dt="2023-09-26T14:15:12.728" v="171" actId="680"/>
        <pc:sldMkLst>
          <pc:docMk/>
          <pc:sldMk cId="2155308859" sldId="285"/>
        </pc:sldMkLst>
      </pc:sldChg>
    </pc:docChg>
  </pc:docChgLst>
  <pc:docChgLst>
    <pc:chgData name="Meshkin, Seyed Hamed *" userId="220999c3-e6ef-4426-a304-d27831ca2f92" providerId="ADAL" clId="{1D49D244-7A1F-46DA-B77F-990FC9944059}"/>
    <pc:docChg chg="modSld">
      <pc:chgData name="Meshkin, Seyed Hamed *" userId="220999c3-e6ef-4426-a304-d27831ca2f92" providerId="ADAL" clId="{1D49D244-7A1F-46DA-B77F-990FC9944059}" dt="2023-09-19T20:31:33.627" v="0" actId="14100"/>
      <pc:docMkLst>
        <pc:docMk/>
      </pc:docMkLst>
      <pc:sldChg chg="modSp mod">
        <pc:chgData name="Meshkin, Seyed Hamed *" userId="220999c3-e6ef-4426-a304-d27831ca2f92" providerId="ADAL" clId="{1D49D244-7A1F-46DA-B77F-990FC9944059}" dt="2023-09-19T20:31:33.627" v="0" actId="14100"/>
        <pc:sldMkLst>
          <pc:docMk/>
          <pc:sldMk cId="872379353" sldId="263"/>
        </pc:sldMkLst>
        <pc:spChg chg="mod">
          <ac:chgData name="Meshkin, Seyed Hamed *" userId="220999c3-e6ef-4426-a304-d27831ca2f92" providerId="ADAL" clId="{1D49D244-7A1F-46DA-B77F-990FC9944059}" dt="2023-09-19T20:31:33.627" v="0" actId="14100"/>
          <ac:spMkLst>
            <pc:docMk/>
            <pc:sldMk cId="872379353" sldId="263"/>
            <ac:spMk id="3" creationId="{48C33B18-445A-5296-F758-07B389EF91DB}"/>
          </ac:spMkLst>
        </pc:spChg>
      </pc:sldChg>
    </pc:docChg>
  </pc:docChgLst>
  <pc:docChgLst>
    <pc:chgData name="Meshkin, Seyed Hamed *" userId="220999c3-e6ef-4426-a304-d27831ca2f92" providerId="ADAL" clId="{76D2AC0C-8CE9-44FA-A352-32A646821BA3}"/>
    <pc:docChg chg="undo custSel addSld modSld">
      <pc:chgData name="Meshkin, Seyed Hamed *" userId="220999c3-e6ef-4426-a304-d27831ca2f92" providerId="ADAL" clId="{76D2AC0C-8CE9-44FA-A352-32A646821BA3}" dt="2023-12-07T23:13:14.921" v="829" actId="478"/>
      <pc:docMkLst>
        <pc:docMk/>
      </pc:docMkLst>
      <pc:sldChg chg="modSp mod">
        <pc:chgData name="Meshkin, Seyed Hamed *" userId="220999c3-e6ef-4426-a304-d27831ca2f92" providerId="ADAL" clId="{76D2AC0C-8CE9-44FA-A352-32A646821BA3}" dt="2023-12-07T23:12:35.636" v="810" actId="1076"/>
        <pc:sldMkLst>
          <pc:docMk/>
          <pc:sldMk cId="1705025858" sldId="261"/>
        </pc:sldMkLst>
        <pc:picChg chg="mod">
          <ac:chgData name="Meshkin, Seyed Hamed *" userId="220999c3-e6ef-4426-a304-d27831ca2f92" providerId="ADAL" clId="{76D2AC0C-8CE9-44FA-A352-32A646821BA3}" dt="2023-12-07T23:12:35.636" v="810" actId="1076"/>
          <ac:picMkLst>
            <pc:docMk/>
            <pc:sldMk cId="1705025858" sldId="261"/>
            <ac:picMk id="9" creationId="{8826236E-2E4A-7DA2-4BCE-4EC546D85B81}"/>
          </ac:picMkLst>
        </pc:picChg>
        <pc:cxnChg chg="mod">
          <ac:chgData name="Meshkin, Seyed Hamed *" userId="220999c3-e6ef-4426-a304-d27831ca2f92" providerId="ADAL" clId="{76D2AC0C-8CE9-44FA-A352-32A646821BA3}" dt="2023-12-07T23:12:33.497" v="808" actId="1076"/>
          <ac:cxnSpMkLst>
            <pc:docMk/>
            <pc:sldMk cId="1705025858" sldId="261"/>
            <ac:cxnSpMk id="29" creationId="{7F399024-3E7C-8410-48BF-EB3C24BED8A2}"/>
          </ac:cxnSpMkLst>
        </pc:cxnChg>
      </pc:sldChg>
      <pc:sldChg chg="setBg">
        <pc:chgData name="Meshkin, Seyed Hamed *" userId="220999c3-e6ef-4426-a304-d27831ca2f92" providerId="ADAL" clId="{76D2AC0C-8CE9-44FA-A352-32A646821BA3}" dt="2023-12-07T23:12:31.597" v="806"/>
        <pc:sldMkLst>
          <pc:docMk/>
          <pc:sldMk cId="268763975" sldId="262"/>
        </pc:sldMkLst>
      </pc:sldChg>
      <pc:sldChg chg="addSp delSp modSp mod">
        <pc:chgData name="Meshkin, Seyed Hamed *" userId="220999c3-e6ef-4426-a304-d27831ca2f92" providerId="ADAL" clId="{76D2AC0C-8CE9-44FA-A352-32A646821BA3}" dt="2023-11-30T16:46:50.801" v="804" actId="1035"/>
        <pc:sldMkLst>
          <pc:docMk/>
          <pc:sldMk cId="1186036625" sldId="285"/>
        </pc:sldMkLst>
        <pc:spChg chg="add del mod">
          <ac:chgData name="Meshkin, Seyed Hamed *" userId="220999c3-e6ef-4426-a304-d27831ca2f92" providerId="ADAL" clId="{76D2AC0C-8CE9-44FA-A352-32A646821BA3}" dt="2023-11-30T14:19:19.427" v="23" actId="478"/>
          <ac:spMkLst>
            <pc:docMk/>
            <pc:sldMk cId="1186036625" sldId="285"/>
            <ac:spMk id="2" creationId="{F05C6E24-F59F-2BD3-4678-E7B04657FB57}"/>
          </ac:spMkLst>
        </pc:spChg>
        <pc:spChg chg="add mod">
          <ac:chgData name="Meshkin, Seyed Hamed *" userId="220999c3-e6ef-4426-a304-d27831ca2f92" providerId="ADAL" clId="{76D2AC0C-8CE9-44FA-A352-32A646821BA3}" dt="2023-11-30T15:34:34.962" v="346" actId="6549"/>
          <ac:spMkLst>
            <pc:docMk/>
            <pc:sldMk cId="1186036625" sldId="285"/>
            <ac:spMk id="3" creationId="{0C7582F4-2953-C1A3-D133-5FC3C8642729}"/>
          </ac:spMkLst>
        </pc:spChg>
        <pc:spChg chg="mod">
          <ac:chgData name="Meshkin, Seyed Hamed *" userId="220999c3-e6ef-4426-a304-d27831ca2f92" providerId="ADAL" clId="{76D2AC0C-8CE9-44FA-A352-32A646821BA3}" dt="2023-11-30T14:38:23.525" v="174" actId="1035"/>
          <ac:spMkLst>
            <pc:docMk/>
            <pc:sldMk cId="1186036625" sldId="285"/>
            <ac:spMk id="5" creationId="{C221DF2D-EA5F-4171-899C-5FEFF9BEF0B6}"/>
          </ac:spMkLst>
        </pc:spChg>
        <pc:spChg chg="mod">
          <ac:chgData name="Meshkin, Seyed Hamed *" userId="220999c3-e6ef-4426-a304-d27831ca2f92" providerId="ADAL" clId="{76D2AC0C-8CE9-44FA-A352-32A646821BA3}" dt="2023-11-30T15:34:33.230" v="345" actId="6549"/>
          <ac:spMkLst>
            <pc:docMk/>
            <pc:sldMk cId="1186036625" sldId="285"/>
            <ac:spMk id="6" creationId="{E7B6C806-4E28-4ACB-9775-D5B79197BEF6}"/>
          </ac:spMkLst>
        </pc:spChg>
        <pc:spChg chg="mod">
          <ac:chgData name="Meshkin, Seyed Hamed *" userId="220999c3-e6ef-4426-a304-d27831ca2f92" providerId="ADAL" clId="{76D2AC0C-8CE9-44FA-A352-32A646821BA3}" dt="2023-11-30T14:56:39.013" v="286" actId="20577"/>
          <ac:spMkLst>
            <pc:docMk/>
            <pc:sldMk cId="1186036625" sldId="285"/>
            <ac:spMk id="7" creationId="{2A79DECE-FDBF-E116-DF0D-F85EC939CB34}"/>
          </ac:spMkLst>
        </pc:spChg>
        <pc:spChg chg="mod">
          <ac:chgData name="Meshkin, Seyed Hamed *" userId="220999c3-e6ef-4426-a304-d27831ca2f92" providerId="ADAL" clId="{76D2AC0C-8CE9-44FA-A352-32A646821BA3}" dt="2023-11-30T14:14:21.784" v="13" actId="165"/>
          <ac:spMkLst>
            <pc:docMk/>
            <pc:sldMk cId="1186036625" sldId="285"/>
            <ac:spMk id="15" creationId="{05BC1CCD-EE96-3963-99ED-78E693B7184E}"/>
          </ac:spMkLst>
        </pc:spChg>
        <pc:spChg chg="mod">
          <ac:chgData name="Meshkin, Seyed Hamed *" userId="220999c3-e6ef-4426-a304-d27831ca2f92" providerId="ADAL" clId="{76D2AC0C-8CE9-44FA-A352-32A646821BA3}" dt="2023-11-30T14:14:21.784" v="13" actId="165"/>
          <ac:spMkLst>
            <pc:docMk/>
            <pc:sldMk cId="1186036625" sldId="285"/>
            <ac:spMk id="16" creationId="{2270A5B9-6313-195C-632A-CB4D8AE57FF5}"/>
          </ac:spMkLst>
        </pc:spChg>
        <pc:spChg chg="mod">
          <ac:chgData name="Meshkin, Seyed Hamed *" userId="220999c3-e6ef-4426-a304-d27831ca2f92" providerId="ADAL" clId="{76D2AC0C-8CE9-44FA-A352-32A646821BA3}" dt="2023-11-30T14:14:21.784" v="13" actId="165"/>
          <ac:spMkLst>
            <pc:docMk/>
            <pc:sldMk cId="1186036625" sldId="285"/>
            <ac:spMk id="17" creationId="{EB56C0B3-5CA3-2D5B-BA5D-5A2EFAEAFE2F}"/>
          </ac:spMkLst>
        </pc:spChg>
        <pc:spChg chg="mod">
          <ac:chgData name="Meshkin, Seyed Hamed *" userId="220999c3-e6ef-4426-a304-d27831ca2f92" providerId="ADAL" clId="{76D2AC0C-8CE9-44FA-A352-32A646821BA3}" dt="2023-11-30T14:14:21.784" v="13" actId="165"/>
          <ac:spMkLst>
            <pc:docMk/>
            <pc:sldMk cId="1186036625" sldId="285"/>
            <ac:spMk id="20" creationId="{09613C60-9181-8B8D-A1A5-0EC98DDD04A1}"/>
          </ac:spMkLst>
        </pc:spChg>
        <pc:spChg chg="mod">
          <ac:chgData name="Meshkin, Seyed Hamed *" userId="220999c3-e6ef-4426-a304-d27831ca2f92" providerId="ADAL" clId="{76D2AC0C-8CE9-44FA-A352-32A646821BA3}" dt="2023-11-30T14:14:21.784" v="13" actId="165"/>
          <ac:spMkLst>
            <pc:docMk/>
            <pc:sldMk cId="1186036625" sldId="285"/>
            <ac:spMk id="23" creationId="{E64FC4B2-A4E3-28DF-E6BA-038A8F5DC348}"/>
          </ac:spMkLst>
        </pc:spChg>
        <pc:spChg chg="mod">
          <ac:chgData name="Meshkin, Seyed Hamed *" userId="220999c3-e6ef-4426-a304-d27831ca2f92" providerId="ADAL" clId="{76D2AC0C-8CE9-44FA-A352-32A646821BA3}" dt="2023-11-30T14:14:21.784" v="13" actId="165"/>
          <ac:spMkLst>
            <pc:docMk/>
            <pc:sldMk cId="1186036625" sldId="285"/>
            <ac:spMk id="24" creationId="{33A758B7-7292-F37A-29DD-78079007EF99}"/>
          </ac:spMkLst>
        </pc:spChg>
        <pc:spChg chg="mod">
          <ac:chgData name="Meshkin, Seyed Hamed *" userId="220999c3-e6ef-4426-a304-d27831ca2f92" providerId="ADAL" clId="{76D2AC0C-8CE9-44FA-A352-32A646821BA3}" dt="2023-11-30T14:14:21.784" v="13" actId="165"/>
          <ac:spMkLst>
            <pc:docMk/>
            <pc:sldMk cId="1186036625" sldId="285"/>
            <ac:spMk id="25" creationId="{E839D93F-E296-7808-045E-1EBA7C78BA95}"/>
          </ac:spMkLst>
        </pc:spChg>
        <pc:spChg chg="mod">
          <ac:chgData name="Meshkin, Seyed Hamed *" userId="220999c3-e6ef-4426-a304-d27831ca2f92" providerId="ADAL" clId="{76D2AC0C-8CE9-44FA-A352-32A646821BA3}" dt="2023-11-30T14:14:21.784" v="13" actId="165"/>
          <ac:spMkLst>
            <pc:docMk/>
            <pc:sldMk cId="1186036625" sldId="285"/>
            <ac:spMk id="26" creationId="{5A2911DA-16BA-E54D-8BB9-21E1F48BB40C}"/>
          </ac:spMkLst>
        </pc:spChg>
        <pc:spChg chg="mod">
          <ac:chgData name="Meshkin, Seyed Hamed *" userId="220999c3-e6ef-4426-a304-d27831ca2f92" providerId="ADAL" clId="{76D2AC0C-8CE9-44FA-A352-32A646821BA3}" dt="2023-11-30T14:14:21.784" v="13" actId="165"/>
          <ac:spMkLst>
            <pc:docMk/>
            <pc:sldMk cId="1186036625" sldId="285"/>
            <ac:spMk id="27" creationId="{0438A70F-60E6-39A5-51A8-8FA07CD0029A}"/>
          </ac:spMkLst>
        </pc:spChg>
        <pc:spChg chg="mod">
          <ac:chgData name="Meshkin, Seyed Hamed *" userId="220999c3-e6ef-4426-a304-d27831ca2f92" providerId="ADAL" clId="{76D2AC0C-8CE9-44FA-A352-32A646821BA3}" dt="2023-11-30T14:14:21.784" v="13" actId="165"/>
          <ac:spMkLst>
            <pc:docMk/>
            <pc:sldMk cId="1186036625" sldId="285"/>
            <ac:spMk id="28" creationId="{AC91ECB3-D8B2-EC53-D69E-1ADFF1ABCB31}"/>
          </ac:spMkLst>
        </pc:spChg>
        <pc:spChg chg="mod">
          <ac:chgData name="Meshkin, Seyed Hamed *" userId="220999c3-e6ef-4426-a304-d27831ca2f92" providerId="ADAL" clId="{76D2AC0C-8CE9-44FA-A352-32A646821BA3}" dt="2023-11-30T14:14:21.784" v="13" actId="165"/>
          <ac:spMkLst>
            <pc:docMk/>
            <pc:sldMk cId="1186036625" sldId="285"/>
            <ac:spMk id="29" creationId="{45FA59DB-7BC2-AC25-E62C-D27A90E9A1C0}"/>
          </ac:spMkLst>
        </pc:spChg>
        <pc:spChg chg="mod">
          <ac:chgData name="Meshkin, Seyed Hamed *" userId="220999c3-e6ef-4426-a304-d27831ca2f92" providerId="ADAL" clId="{76D2AC0C-8CE9-44FA-A352-32A646821BA3}" dt="2023-11-30T14:14:21.784" v="13" actId="165"/>
          <ac:spMkLst>
            <pc:docMk/>
            <pc:sldMk cId="1186036625" sldId="285"/>
            <ac:spMk id="30" creationId="{C48BBBBF-05AB-9A81-7965-8D651EF5839F}"/>
          </ac:spMkLst>
        </pc:spChg>
        <pc:spChg chg="del mod topLvl">
          <ac:chgData name="Meshkin, Seyed Hamed *" userId="220999c3-e6ef-4426-a304-d27831ca2f92" providerId="ADAL" clId="{76D2AC0C-8CE9-44FA-A352-32A646821BA3}" dt="2023-11-30T15:31:48.540" v="335" actId="478"/>
          <ac:spMkLst>
            <pc:docMk/>
            <pc:sldMk cId="1186036625" sldId="285"/>
            <ac:spMk id="31" creationId="{0502FE25-18BC-837A-40AF-1439674F85FF}"/>
          </ac:spMkLst>
        </pc:spChg>
        <pc:spChg chg="mod topLvl">
          <ac:chgData name="Meshkin, Seyed Hamed *" userId="220999c3-e6ef-4426-a304-d27831ca2f92" providerId="ADAL" clId="{76D2AC0C-8CE9-44FA-A352-32A646821BA3}" dt="2023-11-30T15:21:57.115" v="291" actId="14100"/>
          <ac:spMkLst>
            <pc:docMk/>
            <pc:sldMk cId="1186036625" sldId="285"/>
            <ac:spMk id="32" creationId="{BB3714C0-0039-2C8B-D6C9-E11C7B044A46}"/>
          </ac:spMkLst>
        </pc:spChg>
        <pc:spChg chg="del mod topLvl">
          <ac:chgData name="Meshkin, Seyed Hamed *" userId="220999c3-e6ef-4426-a304-d27831ca2f92" providerId="ADAL" clId="{76D2AC0C-8CE9-44FA-A352-32A646821BA3}" dt="2023-11-30T14:31:47.218" v="56" actId="478"/>
          <ac:spMkLst>
            <pc:docMk/>
            <pc:sldMk cId="1186036625" sldId="285"/>
            <ac:spMk id="36" creationId="{8139B996-EA02-C063-C474-9B6397A5EE08}"/>
          </ac:spMkLst>
        </pc:spChg>
        <pc:spChg chg="mod topLvl">
          <ac:chgData name="Meshkin, Seyed Hamed *" userId="220999c3-e6ef-4426-a304-d27831ca2f92" providerId="ADAL" clId="{76D2AC0C-8CE9-44FA-A352-32A646821BA3}" dt="2023-11-30T14:14:47.117" v="15" actId="1076"/>
          <ac:spMkLst>
            <pc:docMk/>
            <pc:sldMk cId="1186036625" sldId="285"/>
            <ac:spMk id="37" creationId="{33443989-4E3A-CA5B-2172-358DAA639FAC}"/>
          </ac:spMkLst>
        </pc:spChg>
        <pc:spChg chg="mod topLvl">
          <ac:chgData name="Meshkin, Seyed Hamed *" userId="220999c3-e6ef-4426-a304-d27831ca2f92" providerId="ADAL" clId="{76D2AC0C-8CE9-44FA-A352-32A646821BA3}" dt="2023-11-30T14:14:47.117" v="15" actId="1076"/>
          <ac:spMkLst>
            <pc:docMk/>
            <pc:sldMk cId="1186036625" sldId="285"/>
            <ac:spMk id="38" creationId="{D36D28A7-3C15-2614-D8D4-2AAC688196E8}"/>
          </ac:spMkLst>
        </pc:spChg>
        <pc:spChg chg="mod topLvl">
          <ac:chgData name="Meshkin, Seyed Hamed *" userId="220999c3-e6ef-4426-a304-d27831ca2f92" providerId="ADAL" clId="{76D2AC0C-8CE9-44FA-A352-32A646821BA3}" dt="2023-11-30T14:14:47.117" v="15" actId="1076"/>
          <ac:spMkLst>
            <pc:docMk/>
            <pc:sldMk cId="1186036625" sldId="285"/>
            <ac:spMk id="39" creationId="{579B4002-A956-5BB8-E8EB-AD121BE139CE}"/>
          </ac:spMkLst>
        </pc:spChg>
        <pc:spChg chg="mod topLvl">
          <ac:chgData name="Meshkin, Seyed Hamed *" userId="220999c3-e6ef-4426-a304-d27831ca2f92" providerId="ADAL" clId="{76D2AC0C-8CE9-44FA-A352-32A646821BA3}" dt="2023-11-30T14:14:47.117" v="15" actId="1076"/>
          <ac:spMkLst>
            <pc:docMk/>
            <pc:sldMk cId="1186036625" sldId="285"/>
            <ac:spMk id="40" creationId="{25B2A9BF-F165-7BE0-1BF4-2B289466A119}"/>
          </ac:spMkLst>
        </pc:spChg>
        <pc:spChg chg="mod topLvl">
          <ac:chgData name="Meshkin, Seyed Hamed *" userId="220999c3-e6ef-4426-a304-d27831ca2f92" providerId="ADAL" clId="{76D2AC0C-8CE9-44FA-A352-32A646821BA3}" dt="2023-11-30T14:14:47.117" v="15" actId="1076"/>
          <ac:spMkLst>
            <pc:docMk/>
            <pc:sldMk cId="1186036625" sldId="285"/>
            <ac:spMk id="41" creationId="{A872F06C-6975-5149-5171-3483F802C93F}"/>
          </ac:spMkLst>
        </pc:spChg>
        <pc:spChg chg="mod topLvl">
          <ac:chgData name="Meshkin, Seyed Hamed *" userId="220999c3-e6ef-4426-a304-d27831ca2f92" providerId="ADAL" clId="{76D2AC0C-8CE9-44FA-A352-32A646821BA3}" dt="2023-11-30T14:14:47.117" v="15" actId="1076"/>
          <ac:spMkLst>
            <pc:docMk/>
            <pc:sldMk cId="1186036625" sldId="285"/>
            <ac:spMk id="42" creationId="{4ABC3F6D-E470-8A56-EB54-7509B2FA7BAE}"/>
          </ac:spMkLst>
        </pc:spChg>
        <pc:spChg chg="mod topLvl">
          <ac:chgData name="Meshkin, Seyed Hamed *" userId="220999c3-e6ef-4426-a304-d27831ca2f92" providerId="ADAL" clId="{76D2AC0C-8CE9-44FA-A352-32A646821BA3}" dt="2023-11-30T14:14:47.117" v="15" actId="1076"/>
          <ac:spMkLst>
            <pc:docMk/>
            <pc:sldMk cId="1186036625" sldId="285"/>
            <ac:spMk id="43" creationId="{147D0363-F112-6219-0E18-C3296292AC7B}"/>
          </ac:spMkLst>
        </pc:spChg>
        <pc:spChg chg="add mod">
          <ac:chgData name="Meshkin, Seyed Hamed *" userId="220999c3-e6ef-4426-a304-d27831ca2f92" providerId="ADAL" clId="{76D2AC0C-8CE9-44FA-A352-32A646821BA3}" dt="2023-11-30T14:56:34.740" v="283" actId="20577"/>
          <ac:spMkLst>
            <pc:docMk/>
            <pc:sldMk cId="1186036625" sldId="285"/>
            <ac:spMk id="48" creationId="{ACC5F5AB-CB18-7388-9472-93938EB67738}"/>
          </ac:spMkLst>
        </pc:spChg>
        <pc:spChg chg="add del mod">
          <ac:chgData name="Meshkin, Seyed Hamed *" userId="220999c3-e6ef-4426-a304-d27831ca2f92" providerId="ADAL" clId="{76D2AC0C-8CE9-44FA-A352-32A646821BA3}" dt="2023-11-30T14:20:56.543" v="48"/>
          <ac:spMkLst>
            <pc:docMk/>
            <pc:sldMk cId="1186036625" sldId="285"/>
            <ac:spMk id="53" creationId="{0E53742D-7DDA-526B-7B39-0F3D61758495}"/>
          </ac:spMkLst>
        </pc:spChg>
        <pc:spChg chg="add mod">
          <ac:chgData name="Meshkin, Seyed Hamed *" userId="220999c3-e6ef-4426-a304-d27831ca2f92" providerId="ADAL" clId="{76D2AC0C-8CE9-44FA-A352-32A646821BA3}" dt="2023-11-30T14:38:30.793" v="182" actId="1035"/>
          <ac:spMkLst>
            <pc:docMk/>
            <pc:sldMk cId="1186036625" sldId="285"/>
            <ac:spMk id="72" creationId="{DD90E690-8E9B-5DF3-6D51-9FC07760E2F0}"/>
          </ac:spMkLst>
        </pc:spChg>
        <pc:spChg chg="add mod">
          <ac:chgData name="Meshkin, Seyed Hamed *" userId="220999c3-e6ef-4426-a304-d27831ca2f92" providerId="ADAL" clId="{76D2AC0C-8CE9-44FA-A352-32A646821BA3}" dt="2023-11-30T14:50:46.470" v="267" actId="1076"/>
          <ac:spMkLst>
            <pc:docMk/>
            <pc:sldMk cId="1186036625" sldId="285"/>
            <ac:spMk id="86" creationId="{98829E47-6B15-F03A-59B4-414A9113B268}"/>
          </ac:spMkLst>
        </pc:spChg>
        <pc:spChg chg="add del mod">
          <ac:chgData name="Meshkin, Seyed Hamed *" userId="220999c3-e6ef-4426-a304-d27831ca2f92" providerId="ADAL" clId="{76D2AC0C-8CE9-44FA-A352-32A646821BA3}" dt="2023-11-30T14:50:51.306" v="269"/>
          <ac:spMkLst>
            <pc:docMk/>
            <pc:sldMk cId="1186036625" sldId="285"/>
            <ac:spMk id="87" creationId="{05DE42DF-D843-BE4C-5E55-A4419BC2D59A}"/>
          </ac:spMkLst>
        </pc:spChg>
        <pc:spChg chg="add mod">
          <ac:chgData name="Meshkin, Seyed Hamed *" userId="220999c3-e6ef-4426-a304-d27831ca2f92" providerId="ADAL" clId="{76D2AC0C-8CE9-44FA-A352-32A646821BA3}" dt="2023-11-30T15:41:56.962" v="348" actId="1037"/>
          <ac:spMkLst>
            <pc:docMk/>
            <pc:sldMk cId="1186036625" sldId="285"/>
            <ac:spMk id="88" creationId="{763F14EA-5EEF-A5D1-880E-3C4A22543CEC}"/>
          </ac:spMkLst>
        </pc:spChg>
        <pc:spChg chg="add del mod">
          <ac:chgData name="Meshkin, Seyed Hamed *" userId="220999c3-e6ef-4426-a304-d27831ca2f92" providerId="ADAL" clId="{76D2AC0C-8CE9-44FA-A352-32A646821BA3}" dt="2023-11-30T15:32:52.691" v="344" actId="478"/>
          <ac:spMkLst>
            <pc:docMk/>
            <pc:sldMk cId="1186036625" sldId="285"/>
            <ac:spMk id="89" creationId="{54D06437-9E29-C2F3-1B25-B1624A52BAD9}"/>
          </ac:spMkLst>
        </pc:spChg>
        <pc:spChg chg="add del">
          <ac:chgData name="Meshkin, Seyed Hamed *" userId="220999c3-e6ef-4426-a304-d27831ca2f92" providerId="ADAL" clId="{76D2AC0C-8CE9-44FA-A352-32A646821BA3}" dt="2023-11-30T15:22:17.585" v="293" actId="478"/>
          <ac:spMkLst>
            <pc:docMk/>
            <pc:sldMk cId="1186036625" sldId="285"/>
            <ac:spMk id="97" creationId="{DB6A2999-96C6-6CF7-C593-67DB549C6771}"/>
          </ac:spMkLst>
        </pc:spChg>
        <pc:spChg chg="add mod">
          <ac:chgData name="Meshkin, Seyed Hamed *" userId="220999c3-e6ef-4426-a304-d27831ca2f92" providerId="ADAL" clId="{76D2AC0C-8CE9-44FA-A352-32A646821BA3}" dt="2023-11-30T16:46:50.801" v="804" actId="1035"/>
          <ac:spMkLst>
            <pc:docMk/>
            <pc:sldMk cId="1186036625" sldId="285"/>
            <ac:spMk id="108" creationId="{A1B585F7-D4F8-1FF5-1AB0-68F26425B040}"/>
          </ac:spMkLst>
        </pc:spChg>
        <pc:spChg chg="add mod topLvl">
          <ac:chgData name="Meshkin, Seyed Hamed *" userId="220999c3-e6ef-4426-a304-d27831ca2f92" providerId="ADAL" clId="{76D2AC0C-8CE9-44FA-A352-32A646821BA3}" dt="2023-11-30T16:45:50.068" v="797" actId="1035"/>
          <ac:spMkLst>
            <pc:docMk/>
            <pc:sldMk cId="1186036625" sldId="285"/>
            <ac:spMk id="111" creationId="{76019D31-4854-B53B-AFC9-6A0D455C72EA}"/>
          </ac:spMkLst>
        </pc:spChg>
        <pc:spChg chg="add mod topLvl">
          <ac:chgData name="Meshkin, Seyed Hamed *" userId="220999c3-e6ef-4426-a304-d27831ca2f92" providerId="ADAL" clId="{76D2AC0C-8CE9-44FA-A352-32A646821BA3}" dt="2023-11-30T16:45:50.068" v="797" actId="1035"/>
          <ac:spMkLst>
            <pc:docMk/>
            <pc:sldMk cId="1186036625" sldId="285"/>
            <ac:spMk id="112" creationId="{09621E9E-A7CD-0892-D67E-4275946897F8}"/>
          </ac:spMkLst>
        </pc:spChg>
        <pc:spChg chg="add mod topLvl">
          <ac:chgData name="Meshkin, Seyed Hamed *" userId="220999c3-e6ef-4426-a304-d27831ca2f92" providerId="ADAL" clId="{76D2AC0C-8CE9-44FA-A352-32A646821BA3}" dt="2023-11-30T16:45:50.068" v="797" actId="1035"/>
          <ac:spMkLst>
            <pc:docMk/>
            <pc:sldMk cId="1186036625" sldId="285"/>
            <ac:spMk id="113" creationId="{B33F7954-7449-A0C6-3FE1-4811B0512429}"/>
          </ac:spMkLst>
        </pc:spChg>
        <pc:spChg chg="add mod topLvl">
          <ac:chgData name="Meshkin, Seyed Hamed *" userId="220999c3-e6ef-4426-a304-d27831ca2f92" providerId="ADAL" clId="{76D2AC0C-8CE9-44FA-A352-32A646821BA3}" dt="2023-11-30T16:45:50.068" v="797" actId="1035"/>
          <ac:spMkLst>
            <pc:docMk/>
            <pc:sldMk cId="1186036625" sldId="285"/>
            <ac:spMk id="114" creationId="{3820D43C-AF75-6815-A23F-692C5F274AE7}"/>
          </ac:spMkLst>
        </pc:spChg>
        <pc:spChg chg="add mod topLvl">
          <ac:chgData name="Meshkin, Seyed Hamed *" userId="220999c3-e6ef-4426-a304-d27831ca2f92" providerId="ADAL" clId="{76D2AC0C-8CE9-44FA-A352-32A646821BA3}" dt="2023-11-30T16:45:50.068" v="797" actId="1035"/>
          <ac:spMkLst>
            <pc:docMk/>
            <pc:sldMk cId="1186036625" sldId="285"/>
            <ac:spMk id="115" creationId="{1FBBE190-4B59-CE58-467B-5C3AB353B8A0}"/>
          </ac:spMkLst>
        </pc:spChg>
        <pc:spChg chg="add mod topLvl">
          <ac:chgData name="Meshkin, Seyed Hamed *" userId="220999c3-e6ef-4426-a304-d27831ca2f92" providerId="ADAL" clId="{76D2AC0C-8CE9-44FA-A352-32A646821BA3}" dt="2023-11-30T16:45:50.068" v="797" actId="1035"/>
          <ac:spMkLst>
            <pc:docMk/>
            <pc:sldMk cId="1186036625" sldId="285"/>
            <ac:spMk id="116" creationId="{4DF08591-6119-D140-338C-C730971E2610}"/>
          </ac:spMkLst>
        </pc:spChg>
        <pc:spChg chg="add mod topLvl">
          <ac:chgData name="Meshkin, Seyed Hamed *" userId="220999c3-e6ef-4426-a304-d27831ca2f92" providerId="ADAL" clId="{76D2AC0C-8CE9-44FA-A352-32A646821BA3}" dt="2023-11-30T16:45:50.068" v="797" actId="1035"/>
          <ac:spMkLst>
            <pc:docMk/>
            <pc:sldMk cId="1186036625" sldId="285"/>
            <ac:spMk id="117" creationId="{F18398FE-3AB5-B4A5-CE40-D2FCB36EFDC1}"/>
          </ac:spMkLst>
        </pc:spChg>
        <pc:spChg chg="add mod topLvl">
          <ac:chgData name="Meshkin, Seyed Hamed *" userId="220999c3-e6ef-4426-a304-d27831ca2f92" providerId="ADAL" clId="{76D2AC0C-8CE9-44FA-A352-32A646821BA3}" dt="2023-11-30T16:45:50.068" v="797" actId="1035"/>
          <ac:spMkLst>
            <pc:docMk/>
            <pc:sldMk cId="1186036625" sldId="285"/>
            <ac:spMk id="118" creationId="{A04497CC-94FB-DFA6-E5D5-9D734AA636CF}"/>
          </ac:spMkLst>
        </pc:spChg>
        <pc:spChg chg="add mod topLvl">
          <ac:chgData name="Meshkin, Seyed Hamed *" userId="220999c3-e6ef-4426-a304-d27831ca2f92" providerId="ADAL" clId="{76D2AC0C-8CE9-44FA-A352-32A646821BA3}" dt="2023-11-30T16:45:50.068" v="797" actId="1035"/>
          <ac:spMkLst>
            <pc:docMk/>
            <pc:sldMk cId="1186036625" sldId="285"/>
            <ac:spMk id="119" creationId="{C35435EE-4084-F623-970E-8736752E7D61}"/>
          </ac:spMkLst>
        </pc:spChg>
        <pc:spChg chg="add mod topLvl">
          <ac:chgData name="Meshkin, Seyed Hamed *" userId="220999c3-e6ef-4426-a304-d27831ca2f92" providerId="ADAL" clId="{76D2AC0C-8CE9-44FA-A352-32A646821BA3}" dt="2023-11-30T16:45:50.068" v="797" actId="1035"/>
          <ac:spMkLst>
            <pc:docMk/>
            <pc:sldMk cId="1186036625" sldId="285"/>
            <ac:spMk id="120" creationId="{85A5DDA9-6055-094B-5085-FA712D6DF0D9}"/>
          </ac:spMkLst>
        </pc:spChg>
        <pc:spChg chg="add mod topLvl">
          <ac:chgData name="Meshkin, Seyed Hamed *" userId="220999c3-e6ef-4426-a304-d27831ca2f92" providerId="ADAL" clId="{76D2AC0C-8CE9-44FA-A352-32A646821BA3}" dt="2023-11-30T16:45:50.068" v="797" actId="1035"/>
          <ac:spMkLst>
            <pc:docMk/>
            <pc:sldMk cId="1186036625" sldId="285"/>
            <ac:spMk id="121" creationId="{AD4ADD85-F31B-7688-F3DB-E801A3839C49}"/>
          </ac:spMkLst>
        </pc:spChg>
        <pc:spChg chg="add mod topLvl">
          <ac:chgData name="Meshkin, Seyed Hamed *" userId="220999c3-e6ef-4426-a304-d27831ca2f92" providerId="ADAL" clId="{76D2AC0C-8CE9-44FA-A352-32A646821BA3}" dt="2023-11-30T16:45:50.068" v="797" actId="1035"/>
          <ac:spMkLst>
            <pc:docMk/>
            <pc:sldMk cId="1186036625" sldId="285"/>
            <ac:spMk id="122" creationId="{F6B2E4FA-63A8-92D2-822C-F264529B5DCA}"/>
          </ac:spMkLst>
        </pc:spChg>
        <pc:spChg chg="add mod topLvl">
          <ac:chgData name="Meshkin, Seyed Hamed *" userId="220999c3-e6ef-4426-a304-d27831ca2f92" providerId="ADAL" clId="{76D2AC0C-8CE9-44FA-A352-32A646821BA3}" dt="2023-11-30T16:45:50.068" v="797" actId="1035"/>
          <ac:spMkLst>
            <pc:docMk/>
            <pc:sldMk cId="1186036625" sldId="285"/>
            <ac:spMk id="123" creationId="{F3140208-714F-471E-01BB-3CBBBFAEED84}"/>
          </ac:spMkLst>
        </pc:spChg>
        <pc:spChg chg="add mod topLvl">
          <ac:chgData name="Meshkin, Seyed Hamed *" userId="220999c3-e6ef-4426-a304-d27831ca2f92" providerId="ADAL" clId="{76D2AC0C-8CE9-44FA-A352-32A646821BA3}" dt="2023-11-30T16:45:50.068" v="797" actId="1035"/>
          <ac:spMkLst>
            <pc:docMk/>
            <pc:sldMk cId="1186036625" sldId="285"/>
            <ac:spMk id="124" creationId="{557CC0D8-B206-640D-D8AD-7DC692AF353E}"/>
          </ac:spMkLst>
        </pc:spChg>
        <pc:spChg chg="add mod topLvl">
          <ac:chgData name="Meshkin, Seyed Hamed *" userId="220999c3-e6ef-4426-a304-d27831ca2f92" providerId="ADAL" clId="{76D2AC0C-8CE9-44FA-A352-32A646821BA3}" dt="2023-11-30T16:45:50.068" v="797" actId="1035"/>
          <ac:spMkLst>
            <pc:docMk/>
            <pc:sldMk cId="1186036625" sldId="285"/>
            <ac:spMk id="125" creationId="{9B82E71C-B677-39AB-CE06-8C0728B3F044}"/>
          </ac:spMkLst>
        </pc:spChg>
        <pc:spChg chg="add mod topLvl">
          <ac:chgData name="Meshkin, Seyed Hamed *" userId="220999c3-e6ef-4426-a304-d27831ca2f92" providerId="ADAL" clId="{76D2AC0C-8CE9-44FA-A352-32A646821BA3}" dt="2023-11-30T16:45:50.068" v="797" actId="1035"/>
          <ac:spMkLst>
            <pc:docMk/>
            <pc:sldMk cId="1186036625" sldId="285"/>
            <ac:spMk id="126" creationId="{7EDCF6AE-EA87-0760-5324-F1C8970C8E35}"/>
          </ac:spMkLst>
        </pc:spChg>
        <pc:spChg chg="add mod topLvl">
          <ac:chgData name="Meshkin, Seyed Hamed *" userId="220999c3-e6ef-4426-a304-d27831ca2f92" providerId="ADAL" clId="{76D2AC0C-8CE9-44FA-A352-32A646821BA3}" dt="2023-11-30T16:45:50.068" v="797" actId="1035"/>
          <ac:spMkLst>
            <pc:docMk/>
            <pc:sldMk cId="1186036625" sldId="285"/>
            <ac:spMk id="127" creationId="{ADA0453A-F5B3-F58B-B43B-F680B8BAE292}"/>
          </ac:spMkLst>
        </pc:spChg>
        <pc:spChg chg="add mod">
          <ac:chgData name="Meshkin, Seyed Hamed *" userId="220999c3-e6ef-4426-a304-d27831ca2f92" providerId="ADAL" clId="{76D2AC0C-8CE9-44FA-A352-32A646821BA3}" dt="2023-11-30T16:20:38.616" v="784" actId="14100"/>
          <ac:spMkLst>
            <pc:docMk/>
            <pc:sldMk cId="1186036625" sldId="285"/>
            <ac:spMk id="321" creationId="{40275A2C-B2FE-947E-FD35-49AF9F676D3C}"/>
          </ac:spMkLst>
        </pc:spChg>
        <pc:spChg chg="add mod">
          <ac:chgData name="Meshkin, Seyed Hamed *" userId="220999c3-e6ef-4426-a304-d27831ca2f92" providerId="ADAL" clId="{76D2AC0C-8CE9-44FA-A352-32A646821BA3}" dt="2023-11-30T16:20:45.699" v="786" actId="1076"/>
          <ac:spMkLst>
            <pc:docMk/>
            <pc:sldMk cId="1186036625" sldId="285"/>
            <ac:spMk id="322" creationId="{5518FC0C-1DDE-0275-F447-4A096DA2F0EC}"/>
          </ac:spMkLst>
        </pc:spChg>
        <pc:grpChg chg="del mod">
          <ac:chgData name="Meshkin, Seyed Hamed *" userId="220999c3-e6ef-4426-a304-d27831ca2f92" providerId="ADAL" clId="{76D2AC0C-8CE9-44FA-A352-32A646821BA3}" dt="2023-11-30T14:14:07.223" v="12" actId="165"/>
          <ac:grpSpMkLst>
            <pc:docMk/>
            <pc:sldMk cId="1186036625" sldId="285"/>
            <ac:grpSpMk id="8" creationId="{E6F20972-DB7B-88FE-821C-665C9F392A29}"/>
          </ac:grpSpMkLst>
        </pc:grpChg>
        <pc:grpChg chg="del mod topLvl">
          <ac:chgData name="Meshkin, Seyed Hamed *" userId="220999c3-e6ef-4426-a304-d27831ca2f92" providerId="ADAL" clId="{76D2AC0C-8CE9-44FA-A352-32A646821BA3}" dt="2023-11-30T14:14:21.784" v="13" actId="165"/>
          <ac:grpSpMkLst>
            <pc:docMk/>
            <pc:sldMk cId="1186036625" sldId="285"/>
            <ac:grpSpMk id="9" creationId="{B1A9AD8B-90BB-D63E-FC04-0791C2E71412}"/>
          </ac:grpSpMkLst>
        </pc:grpChg>
        <pc:grpChg chg="del mod topLvl">
          <ac:chgData name="Meshkin, Seyed Hamed *" userId="220999c3-e6ef-4426-a304-d27831ca2f92" providerId="ADAL" clId="{76D2AC0C-8CE9-44FA-A352-32A646821BA3}" dt="2023-11-30T14:14:27.293" v="14" actId="165"/>
          <ac:grpSpMkLst>
            <pc:docMk/>
            <pc:sldMk cId="1186036625" sldId="285"/>
            <ac:grpSpMk id="13" creationId="{24F7A2D7-CD83-8AAA-4DE6-5C08E8EA4F9D}"/>
          </ac:grpSpMkLst>
        </pc:grpChg>
        <pc:grpChg chg="mod topLvl">
          <ac:chgData name="Meshkin, Seyed Hamed *" userId="220999c3-e6ef-4426-a304-d27831ca2f92" providerId="ADAL" clId="{76D2AC0C-8CE9-44FA-A352-32A646821BA3}" dt="2023-11-30T14:14:21.784" v="13" actId="165"/>
          <ac:grpSpMkLst>
            <pc:docMk/>
            <pc:sldMk cId="1186036625" sldId="285"/>
            <ac:grpSpMk id="14" creationId="{1DDD8EA4-2CFB-0387-924C-83FA4F8FDAA8}"/>
          </ac:grpSpMkLst>
        </pc:grpChg>
        <pc:grpChg chg="add mod">
          <ac:chgData name="Meshkin, Seyed Hamed *" userId="220999c3-e6ef-4426-a304-d27831ca2f92" providerId="ADAL" clId="{76D2AC0C-8CE9-44FA-A352-32A646821BA3}" dt="2023-11-30T15:51:54.491" v="494" actId="164"/>
          <ac:grpSpMkLst>
            <pc:docMk/>
            <pc:sldMk cId="1186036625" sldId="285"/>
            <ac:grpSpMk id="190" creationId="{17AE8C08-200D-5031-C423-D5CF3FBE9EB9}"/>
          </ac:grpSpMkLst>
        </pc:grpChg>
        <pc:grpChg chg="add del mod">
          <ac:chgData name="Meshkin, Seyed Hamed *" userId="220999c3-e6ef-4426-a304-d27831ca2f92" providerId="ADAL" clId="{76D2AC0C-8CE9-44FA-A352-32A646821BA3}" dt="2023-11-30T16:11:25.950" v="663" actId="165"/>
          <ac:grpSpMkLst>
            <pc:docMk/>
            <pc:sldMk cId="1186036625" sldId="285"/>
            <ac:grpSpMk id="320" creationId="{3D1155B1-556E-2BFB-370A-5CB55DD821F1}"/>
          </ac:grpSpMkLst>
        </pc:grpChg>
        <pc:picChg chg="del mod topLvl">
          <ac:chgData name="Meshkin, Seyed Hamed *" userId="220999c3-e6ef-4426-a304-d27831ca2f92" providerId="ADAL" clId="{76D2AC0C-8CE9-44FA-A352-32A646821BA3}" dt="2023-11-30T16:19:52.432" v="753" actId="478"/>
          <ac:picMkLst>
            <pc:docMk/>
            <pc:sldMk cId="1186036625" sldId="285"/>
            <ac:picMk id="33" creationId="{84FFEE1A-C9DA-F7E8-16D8-D83F477BFB35}"/>
          </ac:picMkLst>
        </pc:picChg>
        <pc:picChg chg="add mod">
          <ac:chgData name="Meshkin, Seyed Hamed *" userId="220999c3-e6ef-4426-a304-d27831ca2f92" providerId="ADAL" clId="{76D2AC0C-8CE9-44FA-A352-32A646821BA3}" dt="2023-11-30T16:46:50.801" v="804" actId="1035"/>
          <ac:picMkLst>
            <pc:docMk/>
            <pc:sldMk cId="1186036625" sldId="285"/>
            <ac:picMk id="99" creationId="{DEB1DC34-14C3-800F-02E0-2F25B21C623E}"/>
          </ac:picMkLst>
        </pc:picChg>
        <pc:picChg chg="add del mod">
          <ac:chgData name="Meshkin, Seyed Hamed *" userId="220999c3-e6ef-4426-a304-d27831ca2f92" providerId="ADAL" clId="{76D2AC0C-8CE9-44FA-A352-32A646821BA3}" dt="2023-11-30T15:25:33.476" v="314" actId="478"/>
          <ac:picMkLst>
            <pc:docMk/>
            <pc:sldMk cId="1186036625" sldId="285"/>
            <ac:picMk id="102" creationId="{6C20BC73-CB23-B673-6D23-E16D131C4914}"/>
          </ac:picMkLst>
        </pc:picChg>
        <pc:picChg chg="add mod">
          <ac:chgData name="Meshkin, Seyed Hamed *" userId="220999c3-e6ef-4426-a304-d27831ca2f92" providerId="ADAL" clId="{76D2AC0C-8CE9-44FA-A352-32A646821BA3}" dt="2023-11-30T16:46:50.801" v="804" actId="1035"/>
          <ac:picMkLst>
            <pc:docMk/>
            <pc:sldMk cId="1186036625" sldId="285"/>
            <ac:picMk id="104" creationId="{3AF3E78A-AB99-1399-7F40-06D9D6A72E3E}"/>
          </ac:picMkLst>
        </pc:picChg>
        <pc:picChg chg="add del mod">
          <ac:chgData name="Meshkin, Seyed Hamed *" userId="220999c3-e6ef-4426-a304-d27831ca2f92" providerId="ADAL" clId="{76D2AC0C-8CE9-44FA-A352-32A646821BA3}" dt="2023-11-30T15:25:48.913" v="320"/>
          <ac:picMkLst>
            <pc:docMk/>
            <pc:sldMk cId="1186036625" sldId="285"/>
            <ac:picMk id="105" creationId="{01BC6C52-79ED-551B-BD94-8FDD8C04B252}"/>
          </ac:picMkLst>
        </pc:picChg>
        <pc:picChg chg="add del mod">
          <ac:chgData name="Meshkin, Seyed Hamed *" userId="220999c3-e6ef-4426-a304-d27831ca2f92" providerId="ADAL" clId="{76D2AC0C-8CE9-44FA-A352-32A646821BA3}" dt="2023-11-30T15:26:07.502" v="324"/>
          <ac:picMkLst>
            <pc:docMk/>
            <pc:sldMk cId="1186036625" sldId="285"/>
            <ac:picMk id="106" creationId="{841CAEB9-55B7-EBD2-831C-4E36E8008DD6}"/>
          </ac:picMkLst>
        </pc:picChg>
        <pc:cxnChg chg="del mod topLvl">
          <ac:chgData name="Meshkin, Seyed Hamed *" userId="220999c3-e6ef-4426-a304-d27831ca2f92" providerId="ADAL" clId="{76D2AC0C-8CE9-44FA-A352-32A646821BA3}" dt="2023-11-30T14:37:16.086" v="84" actId="478"/>
          <ac:cxnSpMkLst>
            <pc:docMk/>
            <pc:sldMk cId="1186036625" sldId="285"/>
            <ac:cxnSpMk id="10" creationId="{96455AC0-36A3-C2E4-E019-0E933D736578}"/>
          </ac:cxnSpMkLst>
        </pc:cxnChg>
        <pc:cxnChg chg="del mod topLvl">
          <ac:chgData name="Meshkin, Seyed Hamed *" userId="220999c3-e6ef-4426-a304-d27831ca2f92" providerId="ADAL" clId="{76D2AC0C-8CE9-44FA-A352-32A646821BA3}" dt="2023-11-30T14:36:46.587" v="80" actId="478"/>
          <ac:cxnSpMkLst>
            <pc:docMk/>
            <pc:sldMk cId="1186036625" sldId="285"/>
            <ac:cxnSpMk id="11" creationId="{98A51F00-32EB-3142-A8BC-6632B088C870}"/>
          </ac:cxnSpMkLst>
        </pc:cxnChg>
        <pc:cxnChg chg="del mod topLvl">
          <ac:chgData name="Meshkin, Seyed Hamed *" userId="220999c3-e6ef-4426-a304-d27831ca2f92" providerId="ADAL" clId="{76D2AC0C-8CE9-44FA-A352-32A646821BA3}" dt="2023-11-30T14:21:37.743" v="51" actId="478"/>
          <ac:cxnSpMkLst>
            <pc:docMk/>
            <pc:sldMk cId="1186036625" sldId="285"/>
            <ac:cxnSpMk id="12" creationId="{5509D724-A710-C4B6-983E-AF7415AB8F0B}"/>
          </ac:cxnSpMkLst>
        </pc:cxnChg>
        <pc:cxnChg chg="mod">
          <ac:chgData name="Meshkin, Seyed Hamed *" userId="220999c3-e6ef-4426-a304-d27831ca2f92" providerId="ADAL" clId="{76D2AC0C-8CE9-44FA-A352-32A646821BA3}" dt="2023-11-30T14:48:34.994" v="241" actId="692"/>
          <ac:cxnSpMkLst>
            <pc:docMk/>
            <pc:sldMk cId="1186036625" sldId="285"/>
            <ac:cxnSpMk id="18" creationId="{CFD3EC2D-8900-4B23-A008-A7525A67E4A5}"/>
          </ac:cxnSpMkLst>
        </pc:cxnChg>
        <pc:cxnChg chg="mod">
          <ac:chgData name="Meshkin, Seyed Hamed *" userId="220999c3-e6ef-4426-a304-d27831ca2f92" providerId="ADAL" clId="{76D2AC0C-8CE9-44FA-A352-32A646821BA3}" dt="2023-11-30T14:48:34.994" v="241" actId="692"/>
          <ac:cxnSpMkLst>
            <pc:docMk/>
            <pc:sldMk cId="1186036625" sldId="285"/>
            <ac:cxnSpMk id="19" creationId="{374160EB-4FB7-6903-48A0-A3B036A390D6}"/>
          </ac:cxnSpMkLst>
        </pc:cxnChg>
        <pc:cxnChg chg="mod">
          <ac:chgData name="Meshkin, Seyed Hamed *" userId="220999c3-e6ef-4426-a304-d27831ca2f92" providerId="ADAL" clId="{76D2AC0C-8CE9-44FA-A352-32A646821BA3}" dt="2023-11-30T14:48:34.994" v="241" actId="692"/>
          <ac:cxnSpMkLst>
            <pc:docMk/>
            <pc:sldMk cId="1186036625" sldId="285"/>
            <ac:cxnSpMk id="21" creationId="{16F323B3-C4FB-CE98-DA74-2072FFC520DD}"/>
          </ac:cxnSpMkLst>
        </pc:cxnChg>
        <pc:cxnChg chg="mod">
          <ac:chgData name="Meshkin, Seyed Hamed *" userId="220999c3-e6ef-4426-a304-d27831ca2f92" providerId="ADAL" clId="{76D2AC0C-8CE9-44FA-A352-32A646821BA3}" dt="2023-11-30T14:48:34.994" v="241" actId="692"/>
          <ac:cxnSpMkLst>
            <pc:docMk/>
            <pc:sldMk cId="1186036625" sldId="285"/>
            <ac:cxnSpMk id="22" creationId="{B16CEAD2-1630-50EE-4AAC-4C467E3D9BDF}"/>
          </ac:cxnSpMkLst>
        </pc:cxnChg>
        <pc:cxnChg chg="del mod topLvl">
          <ac:chgData name="Meshkin, Seyed Hamed *" userId="220999c3-e6ef-4426-a304-d27831ca2f92" providerId="ADAL" clId="{76D2AC0C-8CE9-44FA-A352-32A646821BA3}" dt="2023-11-30T16:19:53.354" v="754" actId="478"/>
          <ac:cxnSpMkLst>
            <pc:docMk/>
            <pc:sldMk cId="1186036625" sldId="285"/>
            <ac:cxnSpMk id="34" creationId="{3938D6BD-BA7A-38E1-6833-FD411EADF142}"/>
          </ac:cxnSpMkLst>
        </pc:cxnChg>
        <pc:cxnChg chg="del mod topLvl">
          <ac:chgData name="Meshkin, Seyed Hamed *" userId="220999c3-e6ef-4426-a304-d27831ca2f92" providerId="ADAL" clId="{76D2AC0C-8CE9-44FA-A352-32A646821BA3}" dt="2023-11-30T15:31:47.369" v="334" actId="478"/>
          <ac:cxnSpMkLst>
            <pc:docMk/>
            <pc:sldMk cId="1186036625" sldId="285"/>
            <ac:cxnSpMk id="35" creationId="{3FD3DC1A-8FA7-9DA5-779C-D1BF0795B359}"/>
          </ac:cxnSpMkLst>
        </pc:cxnChg>
        <pc:cxnChg chg="add mod">
          <ac:chgData name="Meshkin, Seyed Hamed *" userId="220999c3-e6ef-4426-a304-d27831ca2f92" providerId="ADAL" clId="{76D2AC0C-8CE9-44FA-A352-32A646821BA3}" dt="2023-11-30T15:42:27.213" v="349" actId="14100"/>
          <ac:cxnSpMkLst>
            <pc:docMk/>
            <pc:sldMk cId="1186036625" sldId="285"/>
            <ac:cxnSpMk id="55" creationId="{7822A8D8-C4C6-11B8-3838-2BCCA6DC8F4A}"/>
          </ac:cxnSpMkLst>
        </pc:cxnChg>
        <pc:cxnChg chg="add del mod">
          <ac:chgData name="Meshkin, Seyed Hamed *" userId="220999c3-e6ef-4426-a304-d27831ca2f92" providerId="ADAL" clId="{76D2AC0C-8CE9-44FA-A352-32A646821BA3}" dt="2023-11-30T14:32:21.078" v="60" actId="478"/>
          <ac:cxnSpMkLst>
            <pc:docMk/>
            <pc:sldMk cId="1186036625" sldId="285"/>
            <ac:cxnSpMk id="58" creationId="{C03CE522-D6A5-34F0-29DC-0C2710073447}"/>
          </ac:cxnSpMkLst>
        </pc:cxnChg>
        <pc:cxnChg chg="add del mod">
          <ac:chgData name="Meshkin, Seyed Hamed *" userId="220999c3-e6ef-4426-a304-d27831ca2f92" providerId="ADAL" clId="{76D2AC0C-8CE9-44FA-A352-32A646821BA3}" dt="2023-11-30T14:36:32.524" v="77" actId="478"/>
          <ac:cxnSpMkLst>
            <pc:docMk/>
            <pc:sldMk cId="1186036625" sldId="285"/>
            <ac:cxnSpMk id="63" creationId="{7F4AEBC1-9E37-85CA-F2EC-37EA1F5103F8}"/>
          </ac:cxnSpMkLst>
        </pc:cxnChg>
        <pc:cxnChg chg="add mod">
          <ac:chgData name="Meshkin, Seyed Hamed *" userId="220999c3-e6ef-4426-a304-d27831ca2f92" providerId="ADAL" clId="{76D2AC0C-8CE9-44FA-A352-32A646821BA3}" dt="2023-11-30T14:48:50.279" v="247" actId="692"/>
          <ac:cxnSpMkLst>
            <pc:docMk/>
            <pc:sldMk cId="1186036625" sldId="285"/>
            <ac:cxnSpMk id="67" creationId="{8340913D-855F-7136-89F9-CF3286D03BEC}"/>
          </ac:cxnSpMkLst>
        </pc:cxnChg>
        <pc:cxnChg chg="add mod">
          <ac:chgData name="Meshkin, Seyed Hamed *" userId="220999c3-e6ef-4426-a304-d27831ca2f92" providerId="ADAL" clId="{76D2AC0C-8CE9-44FA-A352-32A646821BA3}" dt="2023-11-30T14:48:46.499" v="245" actId="692"/>
          <ac:cxnSpMkLst>
            <pc:docMk/>
            <pc:sldMk cId="1186036625" sldId="285"/>
            <ac:cxnSpMk id="71" creationId="{58BAF67B-2CCD-8213-F226-2080BFA93C86}"/>
          </ac:cxnSpMkLst>
        </pc:cxnChg>
        <pc:cxnChg chg="add mod topLvl">
          <ac:chgData name="Meshkin, Seyed Hamed *" userId="220999c3-e6ef-4426-a304-d27831ca2f92" providerId="ADAL" clId="{76D2AC0C-8CE9-44FA-A352-32A646821BA3}" dt="2023-11-30T16:45:50.068" v="797" actId="1035"/>
          <ac:cxnSpMkLst>
            <pc:docMk/>
            <pc:sldMk cId="1186036625" sldId="285"/>
            <ac:cxnSpMk id="129" creationId="{2F18432E-0979-7C28-360B-2C2DF2CCEB42}"/>
          </ac:cxnSpMkLst>
        </pc:cxnChg>
        <pc:cxnChg chg="add del">
          <ac:chgData name="Meshkin, Seyed Hamed *" userId="220999c3-e6ef-4426-a304-d27831ca2f92" providerId="ADAL" clId="{76D2AC0C-8CE9-44FA-A352-32A646821BA3}" dt="2023-11-30T15:48:06.233" v="401" actId="11529"/>
          <ac:cxnSpMkLst>
            <pc:docMk/>
            <pc:sldMk cId="1186036625" sldId="285"/>
            <ac:cxnSpMk id="132" creationId="{B40EA522-7094-AAAD-8CD3-0E2FFB1AECFE}"/>
          </ac:cxnSpMkLst>
        </pc:cxnChg>
        <pc:cxnChg chg="add mod topLvl">
          <ac:chgData name="Meshkin, Seyed Hamed *" userId="220999c3-e6ef-4426-a304-d27831ca2f92" providerId="ADAL" clId="{76D2AC0C-8CE9-44FA-A352-32A646821BA3}" dt="2023-11-30T16:45:50.068" v="797" actId="1035"/>
          <ac:cxnSpMkLst>
            <pc:docMk/>
            <pc:sldMk cId="1186036625" sldId="285"/>
            <ac:cxnSpMk id="133" creationId="{17C38B8C-3922-0B5D-E9EE-A230276378C0}"/>
          </ac:cxnSpMkLst>
        </pc:cxnChg>
        <pc:cxnChg chg="add mod topLvl">
          <ac:chgData name="Meshkin, Seyed Hamed *" userId="220999c3-e6ef-4426-a304-d27831ca2f92" providerId="ADAL" clId="{76D2AC0C-8CE9-44FA-A352-32A646821BA3}" dt="2023-11-30T16:45:50.068" v="797" actId="1035"/>
          <ac:cxnSpMkLst>
            <pc:docMk/>
            <pc:sldMk cId="1186036625" sldId="285"/>
            <ac:cxnSpMk id="136" creationId="{A82EF695-90B6-4246-2713-9EDBE229A10D}"/>
          </ac:cxnSpMkLst>
        </pc:cxnChg>
        <pc:cxnChg chg="add mod topLvl">
          <ac:chgData name="Meshkin, Seyed Hamed *" userId="220999c3-e6ef-4426-a304-d27831ca2f92" providerId="ADAL" clId="{76D2AC0C-8CE9-44FA-A352-32A646821BA3}" dt="2023-11-30T16:45:50.068" v="797" actId="1035"/>
          <ac:cxnSpMkLst>
            <pc:docMk/>
            <pc:sldMk cId="1186036625" sldId="285"/>
            <ac:cxnSpMk id="139" creationId="{11B74C0B-4C8B-6A65-9D82-CB5077ACD25A}"/>
          </ac:cxnSpMkLst>
        </pc:cxnChg>
        <pc:cxnChg chg="add mod topLvl">
          <ac:chgData name="Meshkin, Seyed Hamed *" userId="220999c3-e6ef-4426-a304-d27831ca2f92" providerId="ADAL" clId="{76D2AC0C-8CE9-44FA-A352-32A646821BA3}" dt="2023-11-30T16:45:50.068" v="797" actId="1035"/>
          <ac:cxnSpMkLst>
            <pc:docMk/>
            <pc:sldMk cId="1186036625" sldId="285"/>
            <ac:cxnSpMk id="142" creationId="{D3B42465-BEAB-2AAE-ACA1-C6095D842795}"/>
          </ac:cxnSpMkLst>
        </pc:cxnChg>
        <pc:cxnChg chg="add mod topLvl">
          <ac:chgData name="Meshkin, Seyed Hamed *" userId="220999c3-e6ef-4426-a304-d27831ca2f92" providerId="ADAL" clId="{76D2AC0C-8CE9-44FA-A352-32A646821BA3}" dt="2023-11-30T16:45:50.068" v="797" actId="1035"/>
          <ac:cxnSpMkLst>
            <pc:docMk/>
            <pc:sldMk cId="1186036625" sldId="285"/>
            <ac:cxnSpMk id="145" creationId="{00098E99-63C7-838B-C1B1-D07437E94D5C}"/>
          </ac:cxnSpMkLst>
        </pc:cxnChg>
        <pc:cxnChg chg="add mod topLvl">
          <ac:chgData name="Meshkin, Seyed Hamed *" userId="220999c3-e6ef-4426-a304-d27831ca2f92" providerId="ADAL" clId="{76D2AC0C-8CE9-44FA-A352-32A646821BA3}" dt="2023-11-30T16:45:50.068" v="797" actId="1035"/>
          <ac:cxnSpMkLst>
            <pc:docMk/>
            <pc:sldMk cId="1186036625" sldId="285"/>
            <ac:cxnSpMk id="148" creationId="{E94DAC92-1571-3228-BDFE-5AECCA926565}"/>
          </ac:cxnSpMkLst>
        </pc:cxnChg>
        <pc:cxnChg chg="add mod topLvl">
          <ac:chgData name="Meshkin, Seyed Hamed *" userId="220999c3-e6ef-4426-a304-d27831ca2f92" providerId="ADAL" clId="{76D2AC0C-8CE9-44FA-A352-32A646821BA3}" dt="2023-11-30T16:45:50.068" v="797" actId="1035"/>
          <ac:cxnSpMkLst>
            <pc:docMk/>
            <pc:sldMk cId="1186036625" sldId="285"/>
            <ac:cxnSpMk id="151" creationId="{35191280-6D59-9A55-7D3F-4B99441E3098}"/>
          </ac:cxnSpMkLst>
        </pc:cxnChg>
        <pc:cxnChg chg="add mod topLvl">
          <ac:chgData name="Meshkin, Seyed Hamed *" userId="220999c3-e6ef-4426-a304-d27831ca2f92" providerId="ADAL" clId="{76D2AC0C-8CE9-44FA-A352-32A646821BA3}" dt="2023-11-30T16:45:50.068" v="797" actId="1035"/>
          <ac:cxnSpMkLst>
            <pc:docMk/>
            <pc:sldMk cId="1186036625" sldId="285"/>
            <ac:cxnSpMk id="154" creationId="{ECB0B64C-0051-DC96-0F8C-DBF3BA005321}"/>
          </ac:cxnSpMkLst>
        </pc:cxnChg>
        <pc:cxnChg chg="add mod topLvl">
          <ac:chgData name="Meshkin, Seyed Hamed *" userId="220999c3-e6ef-4426-a304-d27831ca2f92" providerId="ADAL" clId="{76D2AC0C-8CE9-44FA-A352-32A646821BA3}" dt="2023-11-30T16:45:50.068" v="797" actId="1035"/>
          <ac:cxnSpMkLst>
            <pc:docMk/>
            <pc:sldMk cId="1186036625" sldId="285"/>
            <ac:cxnSpMk id="157" creationId="{FED5C874-333F-46C9-B949-DA5353DC632C}"/>
          </ac:cxnSpMkLst>
        </pc:cxnChg>
        <pc:cxnChg chg="add mod topLvl">
          <ac:chgData name="Meshkin, Seyed Hamed *" userId="220999c3-e6ef-4426-a304-d27831ca2f92" providerId="ADAL" clId="{76D2AC0C-8CE9-44FA-A352-32A646821BA3}" dt="2023-11-30T16:45:50.068" v="797" actId="1035"/>
          <ac:cxnSpMkLst>
            <pc:docMk/>
            <pc:sldMk cId="1186036625" sldId="285"/>
            <ac:cxnSpMk id="160" creationId="{6DD632E2-D2B3-2489-9D41-C4AFCAB276CD}"/>
          </ac:cxnSpMkLst>
        </pc:cxnChg>
        <pc:cxnChg chg="add mod topLvl">
          <ac:chgData name="Meshkin, Seyed Hamed *" userId="220999c3-e6ef-4426-a304-d27831ca2f92" providerId="ADAL" clId="{76D2AC0C-8CE9-44FA-A352-32A646821BA3}" dt="2023-11-30T16:45:50.068" v="797" actId="1035"/>
          <ac:cxnSpMkLst>
            <pc:docMk/>
            <pc:sldMk cId="1186036625" sldId="285"/>
            <ac:cxnSpMk id="163" creationId="{A125FDAD-3F38-6E6A-2338-2AF9D69EA8F2}"/>
          </ac:cxnSpMkLst>
        </pc:cxnChg>
        <pc:cxnChg chg="add mod topLvl">
          <ac:chgData name="Meshkin, Seyed Hamed *" userId="220999c3-e6ef-4426-a304-d27831ca2f92" providerId="ADAL" clId="{76D2AC0C-8CE9-44FA-A352-32A646821BA3}" dt="2023-11-30T16:45:50.068" v="797" actId="1035"/>
          <ac:cxnSpMkLst>
            <pc:docMk/>
            <pc:sldMk cId="1186036625" sldId="285"/>
            <ac:cxnSpMk id="166" creationId="{C17C862B-7AEF-6932-D800-E6486B7C5BB4}"/>
          </ac:cxnSpMkLst>
        </pc:cxnChg>
        <pc:cxnChg chg="add mod topLvl">
          <ac:chgData name="Meshkin, Seyed Hamed *" userId="220999c3-e6ef-4426-a304-d27831ca2f92" providerId="ADAL" clId="{76D2AC0C-8CE9-44FA-A352-32A646821BA3}" dt="2023-11-30T16:45:50.068" v="797" actId="1035"/>
          <ac:cxnSpMkLst>
            <pc:docMk/>
            <pc:sldMk cId="1186036625" sldId="285"/>
            <ac:cxnSpMk id="169" creationId="{E2037E3C-0A80-21E4-2AE1-9851E7F43E6A}"/>
          </ac:cxnSpMkLst>
        </pc:cxnChg>
        <pc:cxnChg chg="add mod topLvl">
          <ac:chgData name="Meshkin, Seyed Hamed *" userId="220999c3-e6ef-4426-a304-d27831ca2f92" providerId="ADAL" clId="{76D2AC0C-8CE9-44FA-A352-32A646821BA3}" dt="2023-11-30T16:45:50.068" v="797" actId="1035"/>
          <ac:cxnSpMkLst>
            <pc:docMk/>
            <pc:sldMk cId="1186036625" sldId="285"/>
            <ac:cxnSpMk id="172" creationId="{33AA708B-7C68-3CF6-128E-15E7F4543E50}"/>
          </ac:cxnSpMkLst>
        </pc:cxnChg>
        <pc:cxnChg chg="add mod topLvl">
          <ac:chgData name="Meshkin, Seyed Hamed *" userId="220999c3-e6ef-4426-a304-d27831ca2f92" providerId="ADAL" clId="{76D2AC0C-8CE9-44FA-A352-32A646821BA3}" dt="2023-11-30T16:45:50.068" v="797" actId="1035"/>
          <ac:cxnSpMkLst>
            <pc:docMk/>
            <pc:sldMk cId="1186036625" sldId="285"/>
            <ac:cxnSpMk id="175" creationId="{DC5E2A42-1FED-0198-D81B-4EE0A9A77C7A}"/>
          </ac:cxnSpMkLst>
        </pc:cxnChg>
        <pc:cxnChg chg="add mod topLvl">
          <ac:chgData name="Meshkin, Seyed Hamed *" userId="220999c3-e6ef-4426-a304-d27831ca2f92" providerId="ADAL" clId="{76D2AC0C-8CE9-44FA-A352-32A646821BA3}" dt="2023-11-30T16:45:50.068" v="797" actId="1035"/>
          <ac:cxnSpMkLst>
            <pc:docMk/>
            <pc:sldMk cId="1186036625" sldId="285"/>
            <ac:cxnSpMk id="178" creationId="{AB85B630-1399-9D99-2310-F96B502AD801}"/>
          </ac:cxnSpMkLst>
        </pc:cxnChg>
        <pc:cxnChg chg="add mod topLvl">
          <ac:chgData name="Meshkin, Seyed Hamed *" userId="220999c3-e6ef-4426-a304-d27831ca2f92" providerId="ADAL" clId="{76D2AC0C-8CE9-44FA-A352-32A646821BA3}" dt="2023-11-30T16:45:50.068" v="797" actId="1035"/>
          <ac:cxnSpMkLst>
            <pc:docMk/>
            <pc:sldMk cId="1186036625" sldId="285"/>
            <ac:cxnSpMk id="181" creationId="{EFBC533F-1CE5-A73C-9BCA-5E16106B6FA8}"/>
          </ac:cxnSpMkLst>
        </pc:cxnChg>
        <pc:cxnChg chg="add mod topLvl">
          <ac:chgData name="Meshkin, Seyed Hamed *" userId="220999c3-e6ef-4426-a304-d27831ca2f92" providerId="ADAL" clId="{76D2AC0C-8CE9-44FA-A352-32A646821BA3}" dt="2023-11-30T16:45:50.068" v="797" actId="1035"/>
          <ac:cxnSpMkLst>
            <pc:docMk/>
            <pc:sldMk cId="1186036625" sldId="285"/>
            <ac:cxnSpMk id="184" creationId="{3C794409-A52C-7EC6-261A-93C14AE698AF}"/>
          </ac:cxnSpMkLst>
        </pc:cxnChg>
        <pc:cxnChg chg="add mod topLvl">
          <ac:chgData name="Meshkin, Seyed Hamed *" userId="220999c3-e6ef-4426-a304-d27831ca2f92" providerId="ADAL" clId="{76D2AC0C-8CE9-44FA-A352-32A646821BA3}" dt="2023-11-30T16:45:50.068" v="797" actId="1035"/>
          <ac:cxnSpMkLst>
            <pc:docMk/>
            <pc:sldMk cId="1186036625" sldId="285"/>
            <ac:cxnSpMk id="187" creationId="{7ADEBF42-832A-BF01-D84A-9CF32C0214A9}"/>
          </ac:cxnSpMkLst>
        </pc:cxnChg>
        <pc:cxnChg chg="add del mod">
          <ac:chgData name="Meshkin, Seyed Hamed *" userId="220999c3-e6ef-4426-a304-d27831ca2f92" providerId="ADAL" clId="{76D2AC0C-8CE9-44FA-A352-32A646821BA3}" dt="2023-11-30T15:57:07.013" v="520" actId="478"/>
          <ac:cxnSpMkLst>
            <pc:docMk/>
            <pc:sldMk cId="1186036625" sldId="285"/>
            <ac:cxnSpMk id="192" creationId="{A75D5092-629D-8376-48AF-BF1C48F4D03F}"/>
          </ac:cxnSpMkLst>
        </pc:cxnChg>
        <pc:cxnChg chg="add mod topLvl">
          <ac:chgData name="Meshkin, Seyed Hamed *" userId="220999c3-e6ef-4426-a304-d27831ca2f92" providerId="ADAL" clId="{76D2AC0C-8CE9-44FA-A352-32A646821BA3}" dt="2023-11-30T16:45:50.068" v="797" actId="1035"/>
          <ac:cxnSpMkLst>
            <pc:docMk/>
            <pc:sldMk cId="1186036625" sldId="285"/>
            <ac:cxnSpMk id="193" creationId="{E77A0B26-7B15-C854-7AA2-96FF89A76824}"/>
          </ac:cxnSpMkLst>
        </pc:cxnChg>
        <pc:cxnChg chg="add mod topLvl">
          <ac:chgData name="Meshkin, Seyed Hamed *" userId="220999c3-e6ef-4426-a304-d27831ca2f92" providerId="ADAL" clId="{76D2AC0C-8CE9-44FA-A352-32A646821BA3}" dt="2023-11-30T16:45:50.068" v="797" actId="1035"/>
          <ac:cxnSpMkLst>
            <pc:docMk/>
            <pc:sldMk cId="1186036625" sldId="285"/>
            <ac:cxnSpMk id="196" creationId="{16417289-4CFF-9624-4150-B62E01F2A7D9}"/>
          </ac:cxnSpMkLst>
        </pc:cxnChg>
        <pc:cxnChg chg="add mod topLvl">
          <ac:chgData name="Meshkin, Seyed Hamed *" userId="220999c3-e6ef-4426-a304-d27831ca2f92" providerId="ADAL" clId="{76D2AC0C-8CE9-44FA-A352-32A646821BA3}" dt="2023-11-30T16:45:50.068" v="797" actId="1035"/>
          <ac:cxnSpMkLst>
            <pc:docMk/>
            <pc:sldMk cId="1186036625" sldId="285"/>
            <ac:cxnSpMk id="199" creationId="{D213EB27-6306-63FF-717E-B0D02F2D60A5}"/>
          </ac:cxnSpMkLst>
        </pc:cxnChg>
        <pc:cxnChg chg="add mod topLvl">
          <ac:chgData name="Meshkin, Seyed Hamed *" userId="220999c3-e6ef-4426-a304-d27831ca2f92" providerId="ADAL" clId="{76D2AC0C-8CE9-44FA-A352-32A646821BA3}" dt="2023-11-30T16:45:50.068" v="797" actId="1035"/>
          <ac:cxnSpMkLst>
            <pc:docMk/>
            <pc:sldMk cId="1186036625" sldId="285"/>
            <ac:cxnSpMk id="202" creationId="{5FE80BD3-E855-C5B2-FA68-5EC7DD01AE82}"/>
          </ac:cxnSpMkLst>
        </pc:cxnChg>
        <pc:cxnChg chg="add mod topLvl">
          <ac:chgData name="Meshkin, Seyed Hamed *" userId="220999c3-e6ef-4426-a304-d27831ca2f92" providerId="ADAL" clId="{76D2AC0C-8CE9-44FA-A352-32A646821BA3}" dt="2023-11-30T16:45:50.068" v="797" actId="1035"/>
          <ac:cxnSpMkLst>
            <pc:docMk/>
            <pc:sldMk cId="1186036625" sldId="285"/>
            <ac:cxnSpMk id="205" creationId="{8A551750-EB3A-B8B2-AB93-B74075EFE45B}"/>
          </ac:cxnSpMkLst>
        </pc:cxnChg>
        <pc:cxnChg chg="add mod topLvl">
          <ac:chgData name="Meshkin, Seyed Hamed *" userId="220999c3-e6ef-4426-a304-d27831ca2f92" providerId="ADAL" clId="{76D2AC0C-8CE9-44FA-A352-32A646821BA3}" dt="2023-11-30T16:45:50.068" v="797" actId="1035"/>
          <ac:cxnSpMkLst>
            <pc:docMk/>
            <pc:sldMk cId="1186036625" sldId="285"/>
            <ac:cxnSpMk id="208" creationId="{513D475A-4B3B-4450-5FEF-C8F544B8AF58}"/>
          </ac:cxnSpMkLst>
        </pc:cxnChg>
        <pc:cxnChg chg="add mod topLvl">
          <ac:chgData name="Meshkin, Seyed Hamed *" userId="220999c3-e6ef-4426-a304-d27831ca2f92" providerId="ADAL" clId="{76D2AC0C-8CE9-44FA-A352-32A646821BA3}" dt="2023-11-30T16:45:50.068" v="797" actId="1035"/>
          <ac:cxnSpMkLst>
            <pc:docMk/>
            <pc:sldMk cId="1186036625" sldId="285"/>
            <ac:cxnSpMk id="211" creationId="{F588129F-9A3D-FE17-BCEC-198B96A3B25A}"/>
          </ac:cxnSpMkLst>
        </pc:cxnChg>
        <pc:cxnChg chg="add mod topLvl">
          <ac:chgData name="Meshkin, Seyed Hamed *" userId="220999c3-e6ef-4426-a304-d27831ca2f92" providerId="ADAL" clId="{76D2AC0C-8CE9-44FA-A352-32A646821BA3}" dt="2023-11-30T16:45:50.068" v="797" actId="1035"/>
          <ac:cxnSpMkLst>
            <pc:docMk/>
            <pc:sldMk cId="1186036625" sldId="285"/>
            <ac:cxnSpMk id="214" creationId="{88B24A1B-E63D-6EE8-E53B-4D85607F8FBF}"/>
          </ac:cxnSpMkLst>
        </pc:cxnChg>
        <pc:cxnChg chg="add mod topLvl">
          <ac:chgData name="Meshkin, Seyed Hamed *" userId="220999c3-e6ef-4426-a304-d27831ca2f92" providerId="ADAL" clId="{76D2AC0C-8CE9-44FA-A352-32A646821BA3}" dt="2023-11-30T16:45:50.068" v="797" actId="1035"/>
          <ac:cxnSpMkLst>
            <pc:docMk/>
            <pc:sldMk cId="1186036625" sldId="285"/>
            <ac:cxnSpMk id="217" creationId="{A4BF6B51-5150-9F39-26AF-C70808BD02A6}"/>
          </ac:cxnSpMkLst>
        </pc:cxnChg>
        <pc:cxnChg chg="add mod topLvl">
          <ac:chgData name="Meshkin, Seyed Hamed *" userId="220999c3-e6ef-4426-a304-d27831ca2f92" providerId="ADAL" clId="{76D2AC0C-8CE9-44FA-A352-32A646821BA3}" dt="2023-11-30T16:45:50.068" v="797" actId="1035"/>
          <ac:cxnSpMkLst>
            <pc:docMk/>
            <pc:sldMk cId="1186036625" sldId="285"/>
            <ac:cxnSpMk id="220" creationId="{5AC057DA-EFB5-FB3C-7372-E3315123BE41}"/>
          </ac:cxnSpMkLst>
        </pc:cxnChg>
        <pc:cxnChg chg="add mod topLvl">
          <ac:chgData name="Meshkin, Seyed Hamed *" userId="220999c3-e6ef-4426-a304-d27831ca2f92" providerId="ADAL" clId="{76D2AC0C-8CE9-44FA-A352-32A646821BA3}" dt="2023-11-30T16:45:50.068" v="797" actId="1035"/>
          <ac:cxnSpMkLst>
            <pc:docMk/>
            <pc:sldMk cId="1186036625" sldId="285"/>
            <ac:cxnSpMk id="223" creationId="{A814F146-3C3C-22D4-482A-4E5A3F68F051}"/>
          </ac:cxnSpMkLst>
        </pc:cxnChg>
        <pc:cxnChg chg="add mod topLvl">
          <ac:chgData name="Meshkin, Seyed Hamed *" userId="220999c3-e6ef-4426-a304-d27831ca2f92" providerId="ADAL" clId="{76D2AC0C-8CE9-44FA-A352-32A646821BA3}" dt="2023-11-30T16:45:50.068" v="797" actId="1035"/>
          <ac:cxnSpMkLst>
            <pc:docMk/>
            <pc:sldMk cId="1186036625" sldId="285"/>
            <ac:cxnSpMk id="226" creationId="{4CFD0E54-9252-2910-C2CA-645F2BB00A28}"/>
          </ac:cxnSpMkLst>
        </pc:cxnChg>
        <pc:cxnChg chg="add mod topLvl">
          <ac:chgData name="Meshkin, Seyed Hamed *" userId="220999c3-e6ef-4426-a304-d27831ca2f92" providerId="ADAL" clId="{76D2AC0C-8CE9-44FA-A352-32A646821BA3}" dt="2023-11-30T16:45:50.068" v="797" actId="1035"/>
          <ac:cxnSpMkLst>
            <pc:docMk/>
            <pc:sldMk cId="1186036625" sldId="285"/>
            <ac:cxnSpMk id="229" creationId="{E8AA5ABD-3EEF-7CE4-A9C7-ADEA472E3E4B}"/>
          </ac:cxnSpMkLst>
        </pc:cxnChg>
        <pc:cxnChg chg="add mod topLvl">
          <ac:chgData name="Meshkin, Seyed Hamed *" userId="220999c3-e6ef-4426-a304-d27831ca2f92" providerId="ADAL" clId="{76D2AC0C-8CE9-44FA-A352-32A646821BA3}" dt="2023-11-30T16:45:50.068" v="797" actId="1035"/>
          <ac:cxnSpMkLst>
            <pc:docMk/>
            <pc:sldMk cId="1186036625" sldId="285"/>
            <ac:cxnSpMk id="232" creationId="{82D5382E-95B4-881C-C3B7-4F3E73D40792}"/>
          </ac:cxnSpMkLst>
        </pc:cxnChg>
        <pc:cxnChg chg="add mod topLvl">
          <ac:chgData name="Meshkin, Seyed Hamed *" userId="220999c3-e6ef-4426-a304-d27831ca2f92" providerId="ADAL" clId="{76D2AC0C-8CE9-44FA-A352-32A646821BA3}" dt="2023-11-30T16:45:50.068" v="797" actId="1035"/>
          <ac:cxnSpMkLst>
            <pc:docMk/>
            <pc:sldMk cId="1186036625" sldId="285"/>
            <ac:cxnSpMk id="235" creationId="{22DAFF84-AD1F-3ECC-44E5-109074177B04}"/>
          </ac:cxnSpMkLst>
        </pc:cxnChg>
        <pc:cxnChg chg="add mod topLvl">
          <ac:chgData name="Meshkin, Seyed Hamed *" userId="220999c3-e6ef-4426-a304-d27831ca2f92" providerId="ADAL" clId="{76D2AC0C-8CE9-44FA-A352-32A646821BA3}" dt="2023-11-30T16:45:50.068" v="797" actId="1035"/>
          <ac:cxnSpMkLst>
            <pc:docMk/>
            <pc:sldMk cId="1186036625" sldId="285"/>
            <ac:cxnSpMk id="238" creationId="{71519AEC-E9C6-C743-172A-EA55C6641D61}"/>
          </ac:cxnSpMkLst>
        </pc:cxnChg>
        <pc:cxnChg chg="add mod topLvl">
          <ac:chgData name="Meshkin, Seyed Hamed *" userId="220999c3-e6ef-4426-a304-d27831ca2f92" providerId="ADAL" clId="{76D2AC0C-8CE9-44FA-A352-32A646821BA3}" dt="2023-11-30T16:45:50.068" v="797" actId="1035"/>
          <ac:cxnSpMkLst>
            <pc:docMk/>
            <pc:sldMk cId="1186036625" sldId="285"/>
            <ac:cxnSpMk id="241" creationId="{F9756E4A-4049-D1F8-F998-878A896BFFC5}"/>
          </ac:cxnSpMkLst>
        </pc:cxnChg>
        <pc:cxnChg chg="add mod topLvl">
          <ac:chgData name="Meshkin, Seyed Hamed *" userId="220999c3-e6ef-4426-a304-d27831ca2f92" providerId="ADAL" clId="{76D2AC0C-8CE9-44FA-A352-32A646821BA3}" dt="2023-11-30T16:45:50.068" v="797" actId="1035"/>
          <ac:cxnSpMkLst>
            <pc:docMk/>
            <pc:sldMk cId="1186036625" sldId="285"/>
            <ac:cxnSpMk id="244" creationId="{D8123830-F36D-9F8B-660C-1B6C2A728B40}"/>
          </ac:cxnSpMkLst>
        </pc:cxnChg>
        <pc:cxnChg chg="add mod topLvl">
          <ac:chgData name="Meshkin, Seyed Hamed *" userId="220999c3-e6ef-4426-a304-d27831ca2f92" providerId="ADAL" clId="{76D2AC0C-8CE9-44FA-A352-32A646821BA3}" dt="2023-11-30T16:45:50.068" v="797" actId="1035"/>
          <ac:cxnSpMkLst>
            <pc:docMk/>
            <pc:sldMk cId="1186036625" sldId="285"/>
            <ac:cxnSpMk id="247" creationId="{3BE51AC6-0E77-ECD5-9B92-6E74B99C5ED4}"/>
          </ac:cxnSpMkLst>
        </pc:cxnChg>
        <pc:cxnChg chg="add mod topLvl">
          <ac:chgData name="Meshkin, Seyed Hamed *" userId="220999c3-e6ef-4426-a304-d27831ca2f92" providerId="ADAL" clId="{76D2AC0C-8CE9-44FA-A352-32A646821BA3}" dt="2023-11-30T16:45:50.068" v="797" actId="1035"/>
          <ac:cxnSpMkLst>
            <pc:docMk/>
            <pc:sldMk cId="1186036625" sldId="285"/>
            <ac:cxnSpMk id="250" creationId="{24AD074D-CB9A-8C09-FC50-2DB355C610DC}"/>
          </ac:cxnSpMkLst>
        </pc:cxnChg>
        <pc:cxnChg chg="add mod topLvl">
          <ac:chgData name="Meshkin, Seyed Hamed *" userId="220999c3-e6ef-4426-a304-d27831ca2f92" providerId="ADAL" clId="{76D2AC0C-8CE9-44FA-A352-32A646821BA3}" dt="2023-11-30T16:45:50.068" v="797" actId="1035"/>
          <ac:cxnSpMkLst>
            <pc:docMk/>
            <pc:sldMk cId="1186036625" sldId="285"/>
            <ac:cxnSpMk id="253" creationId="{6DBBD3DE-0BFD-5BD9-41EB-F167E658C0A7}"/>
          </ac:cxnSpMkLst>
        </pc:cxnChg>
        <pc:cxnChg chg="add mod topLvl">
          <ac:chgData name="Meshkin, Seyed Hamed *" userId="220999c3-e6ef-4426-a304-d27831ca2f92" providerId="ADAL" clId="{76D2AC0C-8CE9-44FA-A352-32A646821BA3}" dt="2023-11-30T16:45:50.068" v="797" actId="1035"/>
          <ac:cxnSpMkLst>
            <pc:docMk/>
            <pc:sldMk cId="1186036625" sldId="285"/>
            <ac:cxnSpMk id="256" creationId="{BDFFDF37-54DF-2AFF-7F2C-4AA84D950A23}"/>
          </ac:cxnSpMkLst>
        </pc:cxnChg>
        <pc:cxnChg chg="add mod topLvl">
          <ac:chgData name="Meshkin, Seyed Hamed *" userId="220999c3-e6ef-4426-a304-d27831ca2f92" providerId="ADAL" clId="{76D2AC0C-8CE9-44FA-A352-32A646821BA3}" dt="2023-11-30T16:45:50.068" v="797" actId="1035"/>
          <ac:cxnSpMkLst>
            <pc:docMk/>
            <pc:sldMk cId="1186036625" sldId="285"/>
            <ac:cxnSpMk id="259" creationId="{7DB9426A-AFCF-DEFB-0551-C4B4EB008A8E}"/>
          </ac:cxnSpMkLst>
        </pc:cxnChg>
        <pc:cxnChg chg="add mod topLvl">
          <ac:chgData name="Meshkin, Seyed Hamed *" userId="220999c3-e6ef-4426-a304-d27831ca2f92" providerId="ADAL" clId="{76D2AC0C-8CE9-44FA-A352-32A646821BA3}" dt="2023-11-30T16:45:50.068" v="797" actId="1035"/>
          <ac:cxnSpMkLst>
            <pc:docMk/>
            <pc:sldMk cId="1186036625" sldId="285"/>
            <ac:cxnSpMk id="262" creationId="{BDE3D6B9-2A7D-2ECC-5353-46D69D93F2B3}"/>
          </ac:cxnSpMkLst>
        </pc:cxnChg>
        <pc:cxnChg chg="add mod topLvl">
          <ac:chgData name="Meshkin, Seyed Hamed *" userId="220999c3-e6ef-4426-a304-d27831ca2f92" providerId="ADAL" clId="{76D2AC0C-8CE9-44FA-A352-32A646821BA3}" dt="2023-11-30T16:45:50.068" v="797" actId="1035"/>
          <ac:cxnSpMkLst>
            <pc:docMk/>
            <pc:sldMk cId="1186036625" sldId="285"/>
            <ac:cxnSpMk id="265" creationId="{5A3A1A87-CDEE-44EB-CA95-F7DF0A4EE96F}"/>
          </ac:cxnSpMkLst>
        </pc:cxnChg>
        <pc:cxnChg chg="add mod topLvl">
          <ac:chgData name="Meshkin, Seyed Hamed *" userId="220999c3-e6ef-4426-a304-d27831ca2f92" providerId="ADAL" clId="{76D2AC0C-8CE9-44FA-A352-32A646821BA3}" dt="2023-11-30T16:45:50.068" v="797" actId="1035"/>
          <ac:cxnSpMkLst>
            <pc:docMk/>
            <pc:sldMk cId="1186036625" sldId="285"/>
            <ac:cxnSpMk id="268" creationId="{0B73A3F4-288F-EEA4-78F6-59F7CEE31588}"/>
          </ac:cxnSpMkLst>
        </pc:cxnChg>
        <pc:cxnChg chg="add mod topLvl">
          <ac:chgData name="Meshkin, Seyed Hamed *" userId="220999c3-e6ef-4426-a304-d27831ca2f92" providerId="ADAL" clId="{76D2AC0C-8CE9-44FA-A352-32A646821BA3}" dt="2023-11-30T16:45:50.068" v="797" actId="1035"/>
          <ac:cxnSpMkLst>
            <pc:docMk/>
            <pc:sldMk cId="1186036625" sldId="285"/>
            <ac:cxnSpMk id="271" creationId="{21AFB5E2-5071-EAD7-EE48-FC77E8450D03}"/>
          </ac:cxnSpMkLst>
        </pc:cxnChg>
        <pc:cxnChg chg="add mod topLvl">
          <ac:chgData name="Meshkin, Seyed Hamed *" userId="220999c3-e6ef-4426-a304-d27831ca2f92" providerId="ADAL" clId="{76D2AC0C-8CE9-44FA-A352-32A646821BA3}" dt="2023-11-30T16:45:50.068" v="797" actId="1035"/>
          <ac:cxnSpMkLst>
            <pc:docMk/>
            <pc:sldMk cId="1186036625" sldId="285"/>
            <ac:cxnSpMk id="274" creationId="{00E86E3F-B7A8-3915-5891-F936F5DC2084}"/>
          </ac:cxnSpMkLst>
        </pc:cxnChg>
        <pc:cxnChg chg="add mod topLvl">
          <ac:chgData name="Meshkin, Seyed Hamed *" userId="220999c3-e6ef-4426-a304-d27831ca2f92" providerId="ADAL" clId="{76D2AC0C-8CE9-44FA-A352-32A646821BA3}" dt="2023-11-30T16:45:50.068" v="797" actId="1035"/>
          <ac:cxnSpMkLst>
            <pc:docMk/>
            <pc:sldMk cId="1186036625" sldId="285"/>
            <ac:cxnSpMk id="283" creationId="{5B863C67-0692-41B3-189A-F587945ED13F}"/>
          </ac:cxnSpMkLst>
        </pc:cxnChg>
        <pc:cxnChg chg="add mod topLvl">
          <ac:chgData name="Meshkin, Seyed Hamed *" userId="220999c3-e6ef-4426-a304-d27831ca2f92" providerId="ADAL" clId="{76D2AC0C-8CE9-44FA-A352-32A646821BA3}" dt="2023-11-30T16:45:50.068" v="797" actId="1035"/>
          <ac:cxnSpMkLst>
            <pc:docMk/>
            <pc:sldMk cId="1186036625" sldId="285"/>
            <ac:cxnSpMk id="286" creationId="{040AD489-39FC-6CC9-C7D4-A71BBE086A25}"/>
          </ac:cxnSpMkLst>
        </pc:cxnChg>
        <pc:cxnChg chg="add mod topLvl">
          <ac:chgData name="Meshkin, Seyed Hamed *" userId="220999c3-e6ef-4426-a304-d27831ca2f92" providerId="ADAL" clId="{76D2AC0C-8CE9-44FA-A352-32A646821BA3}" dt="2023-11-30T16:45:50.068" v="797" actId="1035"/>
          <ac:cxnSpMkLst>
            <pc:docMk/>
            <pc:sldMk cId="1186036625" sldId="285"/>
            <ac:cxnSpMk id="289" creationId="{2384595E-5DA6-CC9E-DB99-6EEC98A05AFE}"/>
          </ac:cxnSpMkLst>
        </pc:cxnChg>
        <pc:cxnChg chg="add mod topLvl">
          <ac:chgData name="Meshkin, Seyed Hamed *" userId="220999c3-e6ef-4426-a304-d27831ca2f92" providerId="ADAL" clId="{76D2AC0C-8CE9-44FA-A352-32A646821BA3}" dt="2023-11-30T16:45:50.068" v="797" actId="1035"/>
          <ac:cxnSpMkLst>
            <pc:docMk/>
            <pc:sldMk cId="1186036625" sldId="285"/>
            <ac:cxnSpMk id="292" creationId="{0FCF4EBC-FAD4-8F86-731E-A5D5CD02A570}"/>
          </ac:cxnSpMkLst>
        </pc:cxnChg>
        <pc:cxnChg chg="add mod topLvl">
          <ac:chgData name="Meshkin, Seyed Hamed *" userId="220999c3-e6ef-4426-a304-d27831ca2f92" providerId="ADAL" clId="{76D2AC0C-8CE9-44FA-A352-32A646821BA3}" dt="2023-11-30T16:45:50.068" v="797" actId="1035"/>
          <ac:cxnSpMkLst>
            <pc:docMk/>
            <pc:sldMk cId="1186036625" sldId="285"/>
            <ac:cxnSpMk id="295" creationId="{3BB2B58A-3D31-8A86-9007-5EF25E7476DF}"/>
          </ac:cxnSpMkLst>
        </pc:cxnChg>
        <pc:cxnChg chg="add mod topLvl">
          <ac:chgData name="Meshkin, Seyed Hamed *" userId="220999c3-e6ef-4426-a304-d27831ca2f92" providerId="ADAL" clId="{76D2AC0C-8CE9-44FA-A352-32A646821BA3}" dt="2023-11-30T16:45:50.068" v="797" actId="1035"/>
          <ac:cxnSpMkLst>
            <pc:docMk/>
            <pc:sldMk cId="1186036625" sldId="285"/>
            <ac:cxnSpMk id="298" creationId="{22DB7A20-6C67-7E8F-D478-6298DE3EE07C}"/>
          </ac:cxnSpMkLst>
        </pc:cxnChg>
        <pc:cxnChg chg="add mod topLvl">
          <ac:chgData name="Meshkin, Seyed Hamed *" userId="220999c3-e6ef-4426-a304-d27831ca2f92" providerId="ADAL" clId="{76D2AC0C-8CE9-44FA-A352-32A646821BA3}" dt="2023-11-30T16:45:50.068" v="797" actId="1035"/>
          <ac:cxnSpMkLst>
            <pc:docMk/>
            <pc:sldMk cId="1186036625" sldId="285"/>
            <ac:cxnSpMk id="301" creationId="{CC5182A4-A8DF-0798-5F83-E565689673AB}"/>
          </ac:cxnSpMkLst>
        </pc:cxnChg>
        <pc:cxnChg chg="add mod topLvl">
          <ac:chgData name="Meshkin, Seyed Hamed *" userId="220999c3-e6ef-4426-a304-d27831ca2f92" providerId="ADAL" clId="{76D2AC0C-8CE9-44FA-A352-32A646821BA3}" dt="2023-11-30T16:45:50.068" v="797" actId="1035"/>
          <ac:cxnSpMkLst>
            <pc:docMk/>
            <pc:sldMk cId="1186036625" sldId="285"/>
            <ac:cxnSpMk id="305" creationId="{B9CEC962-5E97-2280-05A5-382523C2E1FF}"/>
          </ac:cxnSpMkLst>
        </pc:cxnChg>
        <pc:cxnChg chg="add mod topLvl">
          <ac:chgData name="Meshkin, Seyed Hamed *" userId="220999c3-e6ef-4426-a304-d27831ca2f92" providerId="ADAL" clId="{76D2AC0C-8CE9-44FA-A352-32A646821BA3}" dt="2023-11-30T16:45:50.068" v="797" actId="1035"/>
          <ac:cxnSpMkLst>
            <pc:docMk/>
            <pc:sldMk cId="1186036625" sldId="285"/>
            <ac:cxnSpMk id="308" creationId="{02470066-661D-32CA-2042-9BF4C3C8FAEF}"/>
          </ac:cxnSpMkLst>
        </pc:cxnChg>
        <pc:cxnChg chg="add mod topLvl">
          <ac:chgData name="Meshkin, Seyed Hamed *" userId="220999c3-e6ef-4426-a304-d27831ca2f92" providerId="ADAL" clId="{76D2AC0C-8CE9-44FA-A352-32A646821BA3}" dt="2023-11-30T16:45:50.068" v="797" actId="1035"/>
          <ac:cxnSpMkLst>
            <pc:docMk/>
            <pc:sldMk cId="1186036625" sldId="285"/>
            <ac:cxnSpMk id="311" creationId="{54903095-1083-8C3A-867E-4A197020F3CB}"/>
          </ac:cxnSpMkLst>
        </pc:cxnChg>
        <pc:cxnChg chg="add mod topLvl">
          <ac:chgData name="Meshkin, Seyed Hamed *" userId="220999c3-e6ef-4426-a304-d27831ca2f92" providerId="ADAL" clId="{76D2AC0C-8CE9-44FA-A352-32A646821BA3}" dt="2023-11-30T16:45:50.068" v="797" actId="1035"/>
          <ac:cxnSpMkLst>
            <pc:docMk/>
            <pc:sldMk cId="1186036625" sldId="285"/>
            <ac:cxnSpMk id="314" creationId="{4B3DFA6A-171E-AD6E-2F6D-BDEA14C73B24}"/>
          </ac:cxnSpMkLst>
        </pc:cxnChg>
        <pc:cxnChg chg="add mod topLvl">
          <ac:chgData name="Meshkin, Seyed Hamed *" userId="220999c3-e6ef-4426-a304-d27831ca2f92" providerId="ADAL" clId="{76D2AC0C-8CE9-44FA-A352-32A646821BA3}" dt="2023-11-30T16:45:50.068" v="797" actId="1035"/>
          <ac:cxnSpMkLst>
            <pc:docMk/>
            <pc:sldMk cId="1186036625" sldId="285"/>
            <ac:cxnSpMk id="317" creationId="{E4FD6085-7183-DE5D-76E1-C5DBB64A4A23}"/>
          </ac:cxnSpMkLst>
        </pc:cxnChg>
      </pc:sldChg>
      <pc:sldChg chg="addSp delSp add mod addAnim delAnim">
        <pc:chgData name="Meshkin, Seyed Hamed *" userId="220999c3-e6ef-4426-a304-d27831ca2f92" providerId="ADAL" clId="{76D2AC0C-8CE9-44FA-A352-32A646821BA3}" dt="2023-12-07T23:13:14.921" v="829" actId="478"/>
        <pc:sldMkLst>
          <pc:docMk/>
          <pc:sldMk cId="1729123015" sldId="286"/>
        </pc:sldMkLst>
        <pc:picChg chg="add del">
          <ac:chgData name="Meshkin, Seyed Hamed *" userId="220999c3-e6ef-4426-a304-d27831ca2f92" providerId="ADAL" clId="{76D2AC0C-8CE9-44FA-A352-32A646821BA3}" dt="2023-12-07T23:12:54.092" v="816" actId="478"/>
          <ac:picMkLst>
            <pc:docMk/>
            <pc:sldMk cId="1729123015" sldId="286"/>
            <ac:picMk id="9" creationId="{8826236E-2E4A-7DA2-4BCE-4EC546D85B81}"/>
          </ac:picMkLst>
        </pc:picChg>
        <pc:cxnChg chg="del">
          <ac:chgData name="Meshkin, Seyed Hamed *" userId="220999c3-e6ef-4426-a304-d27831ca2f92" providerId="ADAL" clId="{76D2AC0C-8CE9-44FA-A352-32A646821BA3}" dt="2023-12-07T23:13:04.465" v="823" actId="478"/>
          <ac:cxnSpMkLst>
            <pc:docMk/>
            <pc:sldMk cId="1729123015" sldId="286"/>
            <ac:cxnSpMk id="25" creationId="{C7D67E99-AF9F-96DB-DC5B-5982D564C2A2}"/>
          </ac:cxnSpMkLst>
        </pc:cxnChg>
        <pc:cxnChg chg="del">
          <ac:chgData name="Meshkin, Seyed Hamed *" userId="220999c3-e6ef-4426-a304-d27831ca2f92" providerId="ADAL" clId="{76D2AC0C-8CE9-44FA-A352-32A646821BA3}" dt="2023-12-07T23:13:03.604" v="822" actId="478"/>
          <ac:cxnSpMkLst>
            <pc:docMk/>
            <pc:sldMk cId="1729123015" sldId="286"/>
            <ac:cxnSpMk id="26" creationId="{06111A60-673D-3A9E-64B1-8388894379C9}"/>
          </ac:cxnSpMkLst>
        </pc:cxnChg>
        <pc:cxnChg chg="del">
          <ac:chgData name="Meshkin, Seyed Hamed *" userId="220999c3-e6ef-4426-a304-d27831ca2f92" providerId="ADAL" clId="{76D2AC0C-8CE9-44FA-A352-32A646821BA3}" dt="2023-12-07T23:12:59.746" v="819" actId="478"/>
          <ac:cxnSpMkLst>
            <pc:docMk/>
            <pc:sldMk cId="1729123015" sldId="286"/>
            <ac:cxnSpMk id="27" creationId="{2FDA671D-E061-65E7-826F-AF9178673CFB}"/>
          </ac:cxnSpMkLst>
        </pc:cxnChg>
        <pc:cxnChg chg="del">
          <ac:chgData name="Meshkin, Seyed Hamed *" userId="220999c3-e6ef-4426-a304-d27831ca2f92" providerId="ADAL" clId="{76D2AC0C-8CE9-44FA-A352-32A646821BA3}" dt="2023-12-07T23:13:01.152" v="820" actId="478"/>
          <ac:cxnSpMkLst>
            <pc:docMk/>
            <pc:sldMk cId="1729123015" sldId="286"/>
            <ac:cxnSpMk id="28" creationId="{A5C28ED7-8B8B-C589-C576-9B1BDED08F7A}"/>
          </ac:cxnSpMkLst>
        </pc:cxnChg>
        <pc:cxnChg chg="del">
          <ac:chgData name="Meshkin, Seyed Hamed *" userId="220999c3-e6ef-4426-a304-d27831ca2f92" providerId="ADAL" clId="{76D2AC0C-8CE9-44FA-A352-32A646821BA3}" dt="2023-12-07T23:12:50.044" v="813" actId="478"/>
          <ac:cxnSpMkLst>
            <pc:docMk/>
            <pc:sldMk cId="1729123015" sldId="286"/>
            <ac:cxnSpMk id="29" creationId="{7F399024-3E7C-8410-48BF-EB3C24BED8A2}"/>
          </ac:cxnSpMkLst>
        </pc:cxnChg>
        <pc:cxnChg chg="del">
          <ac:chgData name="Meshkin, Seyed Hamed *" userId="220999c3-e6ef-4426-a304-d27831ca2f92" providerId="ADAL" clId="{76D2AC0C-8CE9-44FA-A352-32A646821BA3}" dt="2023-12-07T23:12:49.135" v="812" actId="478"/>
          <ac:cxnSpMkLst>
            <pc:docMk/>
            <pc:sldMk cId="1729123015" sldId="286"/>
            <ac:cxnSpMk id="30" creationId="{4441B8D7-99FF-D40B-7F1A-2CAC56629F30}"/>
          </ac:cxnSpMkLst>
        </pc:cxnChg>
        <pc:cxnChg chg="del">
          <ac:chgData name="Meshkin, Seyed Hamed *" userId="220999c3-e6ef-4426-a304-d27831ca2f92" providerId="ADAL" clId="{76D2AC0C-8CE9-44FA-A352-32A646821BA3}" dt="2023-12-07T23:13:05.442" v="824" actId="478"/>
          <ac:cxnSpMkLst>
            <pc:docMk/>
            <pc:sldMk cId="1729123015" sldId="286"/>
            <ac:cxnSpMk id="31" creationId="{B7479BDD-51DB-B44D-C542-AAE73AF4FE5B}"/>
          </ac:cxnSpMkLst>
        </pc:cxnChg>
        <pc:cxnChg chg="del">
          <ac:chgData name="Meshkin, Seyed Hamed *" userId="220999c3-e6ef-4426-a304-d27831ca2f92" providerId="ADAL" clId="{76D2AC0C-8CE9-44FA-A352-32A646821BA3}" dt="2023-12-07T23:13:13.861" v="828" actId="478"/>
          <ac:cxnSpMkLst>
            <pc:docMk/>
            <pc:sldMk cId="1729123015" sldId="286"/>
            <ac:cxnSpMk id="35" creationId="{47BBE43E-843E-7942-2E63-AC1D5E59500E}"/>
          </ac:cxnSpMkLst>
        </pc:cxnChg>
        <pc:cxnChg chg="del">
          <ac:chgData name="Meshkin, Seyed Hamed *" userId="220999c3-e6ef-4426-a304-d27831ca2f92" providerId="ADAL" clId="{76D2AC0C-8CE9-44FA-A352-32A646821BA3}" dt="2023-12-07T23:13:12.762" v="827" actId="478"/>
          <ac:cxnSpMkLst>
            <pc:docMk/>
            <pc:sldMk cId="1729123015" sldId="286"/>
            <ac:cxnSpMk id="36" creationId="{EDDCCE73-3769-4199-F642-48CDAE8248DB}"/>
          </ac:cxnSpMkLst>
        </pc:cxnChg>
        <pc:cxnChg chg="del">
          <ac:chgData name="Meshkin, Seyed Hamed *" userId="220999c3-e6ef-4426-a304-d27831ca2f92" providerId="ADAL" clId="{76D2AC0C-8CE9-44FA-A352-32A646821BA3}" dt="2023-12-07T23:13:09.723" v="825" actId="478"/>
          <ac:cxnSpMkLst>
            <pc:docMk/>
            <pc:sldMk cId="1729123015" sldId="286"/>
            <ac:cxnSpMk id="37" creationId="{91C0387E-A865-D724-B7B6-24296E6F1CE6}"/>
          </ac:cxnSpMkLst>
        </pc:cxnChg>
        <pc:cxnChg chg="del">
          <ac:chgData name="Meshkin, Seyed Hamed *" userId="220999c3-e6ef-4426-a304-d27831ca2f92" providerId="ADAL" clId="{76D2AC0C-8CE9-44FA-A352-32A646821BA3}" dt="2023-12-07T23:13:02.161" v="821" actId="478"/>
          <ac:cxnSpMkLst>
            <pc:docMk/>
            <pc:sldMk cId="1729123015" sldId="286"/>
            <ac:cxnSpMk id="40" creationId="{7927643D-0805-6A81-E7D5-5A6FA977DF56}"/>
          </ac:cxnSpMkLst>
        </pc:cxnChg>
        <pc:cxnChg chg="del">
          <ac:chgData name="Meshkin, Seyed Hamed *" userId="220999c3-e6ef-4426-a304-d27831ca2f92" providerId="ADAL" clId="{76D2AC0C-8CE9-44FA-A352-32A646821BA3}" dt="2023-12-07T23:12:51.158" v="814" actId="478"/>
          <ac:cxnSpMkLst>
            <pc:docMk/>
            <pc:sldMk cId="1729123015" sldId="286"/>
            <ac:cxnSpMk id="41" creationId="{F3EFB618-AD18-E4DC-AFF8-4AE98F2AD499}"/>
          </ac:cxnSpMkLst>
        </pc:cxnChg>
        <pc:cxnChg chg="del">
          <ac:chgData name="Meshkin, Seyed Hamed *" userId="220999c3-e6ef-4426-a304-d27831ca2f92" providerId="ADAL" clId="{76D2AC0C-8CE9-44FA-A352-32A646821BA3}" dt="2023-12-07T23:12:56.176" v="817" actId="478"/>
          <ac:cxnSpMkLst>
            <pc:docMk/>
            <pc:sldMk cId="1729123015" sldId="286"/>
            <ac:cxnSpMk id="42" creationId="{8AB55C78-9D32-8C6A-C7A3-D4D65F78E694}"/>
          </ac:cxnSpMkLst>
        </pc:cxnChg>
        <pc:cxnChg chg="del">
          <ac:chgData name="Meshkin, Seyed Hamed *" userId="220999c3-e6ef-4426-a304-d27831ca2f92" providerId="ADAL" clId="{76D2AC0C-8CE9-44FA-A352-32A646821BA3}" dt="2023-12-07T23:12:58.922" v="818" actId="478"/>
          <ac:cxnSpMkLst>
            <pc:docMk/>
            <pc:sldMk cId="1729123015" sldId="286"/>
            <ac:cxnSpMk id="43" creationId="{E8E10667-173B-9788-A276-2904411E19F9}"/>
          </ac:cxnSpMkLst>
        </pc:cxnChg>
        <pc:cxnChg chg="del">
          <ac:chgData name="Meshkin, Seyed Hamed *" userId="220999c3-e6ef-4426-a304-d27831ca2f92" providerId="ADAL" clId="{76D2AC0C-8CE9-44FA-A352-32A646821BA3}" dt="2023-12-07T23:13:14.921" v="829" actId="478"/>
          <ac:cxnSpMkLst>
            <pc:docMk/>
            <pc:sldMk cId="1729123015" sldId="286"/>
            <ac:cxnSpMk id="48" creationId="{90D9BE89-45AD-A193-6FD0-79A8BA9C4CC1}"/>
          </ac:cxnSpMkLst>
        </pc:cxnChg>
        <pc:cxnChg chg="del">
          <ac:chgData name="Meshkin, Seyed Hamed *" userId="220999c3-e6ef-4426-a304-d27831ca2f92" providerId="ADAL" clId="{76D2AC0C-8CE9-44FA-A352-32A646821BA3}" dt="2023-12-07T23:13:11.501" v="826" actId="478"/>
          <ac:cxnSpMkLst>
            <pc:docMk/>
            <pc:sldMk cId="1729123015" sldId="286"/>
            <ac:cxnSpMk id="49" creationId="{5F60F6A1-9886-F3EF-95AD-9F7E0EB77794}"/>
          </ac:cxnSpMkLst>
        </pc:cxnChg>
      </pc:sldChg>
    </pc:docChg>
  </pc:docChgLst>
  <pc:docChgLst>
    <pc:chgData name="Meshkin, Seyed Hamed *" userId="220999c3-e6ef-4426-a304-d27831ca2f92" providerId="ADAL" clId="{031144E9-B7A4-42EB-96DC-96277D2CD9E2}"/>
    <pc:docChg chg="modSld">
      <pc:chgData name="Meshkin, Seyed Hamed *" userId="220999c3-e6ef-4426-a304-d27831ca2f92" providerId="ADAL" clId="{031144E9-B7A4-42EB-96DC-96277D2CD9E2}" dt="2023-10-26T19:08:54.001" v="5" actId="20577"/>
      <pc:docMkLst>
        <pc:docMk/>
      </pc:docMkLst>
      <pc:sldChg chg="modSp mod">
        <pc:chgData name="Meshkin, Seyed Hamed *" userId="220999c3-e6ef-4426-a304-d27831ca2f92" providerId="ADAL" clId="{031144E9-B7A4-42EB-96DC-96277D2CD9E2}" dt="2023-10-26T19:08:54.001" v="5" actId="20577"/>
        <pc:sldMkLst>
          <pc:docMk/>
          <pc:sldMk cId="2200062975" sldId="271"/>
        </pc:sldMkLst>
        <pc:spChg chg="mod">
          <ac:chgData name="Meshkin, Seyed Hamed *" userId="220999c3-e6ef-4426-a304-d27831ca2f92" providerId="ADAL" clId="{031144E9-B7A4-42EB-96DC-96277D2CD9E2}" dt="2023-10-26T19:08:54.001" v="5" actId="20577"/>
          <ac:spMkLst>
            <pc:docMk/>
            <pc:sldMk cId="2200062975" sldId="271"/>
            <ac:spMk id="19" creationId="{4EA7DC18-E09F-90A2-0D88-FBB15BED668D}"/>
          </ac:spMkLst>
        </pc:spChg>
      </pc:sldChg>
      <pc:sldChg chg="modSp mod">
        <pc:chgData name="Meshkin, Seyed Hamed *" userId="220999c3-e6ef-4426-a304-d27831ca2f92" providerId="ADAL" clId="{031144E9-B7A4-42EB-96DC-96277D2CD9E2}" dt="2023-10-26T19:06:27.513" v="2" actId="14100"/>
        <pc:sldMkLst>
          <pc:docMk/>
          <pc:sldMk cId="1357583290" sldId="273"/>
        </pc:sldMkLst>
        <pc:picChg chg="mod">
          <ac:chgData name="Meshkin, Seyed Hamed *" userId="220999c3-e6ef-4426-a304-d27831ca2f92" providerId="ADAL" clId="{031144E9-B7A4-42EB-96DC-96277D2CD9E2}" dt="2023-10-26T19:06:27.513" v="2" actId="14100"/>
          <ac:picMkLst>
            <pc:docMk/>
            <pc:sldMk cId="1357583290" sldId="273"/>
            <ac:picMk id="2" creationId="{EB2E5D2D-EE16-B29A-ECE8-24F7B12AFFD7}"/>
          </ac:picMkLst>
        </pc:picChg>
      </pc:sldChg>
      <pc:sldChg chg="modSp mod">
        <pc:chgData name="Meshkin, Seyed Hamed *" userId="220999c3-e6ef-4426-a304-d27831ca2f92" providerId="ADAL" clId="{031144E9-B7A4-42EB-96DC-96277D2CD9E2}" dt="2023-10-26T19:06:19.436" v="1" actId="1076"/>
        <pc:sldMkLst>
          <pc:docMk/>
          <pc:sldMk cId="2815371831" sldId="275"/>
        </pc:sldMkLst>
        <pc:spChg chg="mod">
          <ac:chgData name="Meshkin, Seyed Hamed *" userId="220999c3-e6ef-4426-a304-d27831ca2f92" providerId="ADAL" clId="{031144E9-B7A4-42EB-96DC-96277D2CD9E2}" dt="2023-10-26T19:06:19.436" v="1" actId="1076"/>
          <ac:spMkLst>
            <pc:docMk/>
            <pc:sldMk cId="2815371831" sldId="275"/>
            <ac:spMk id="2" creationId="{1F7EA5A8-0E20-A072-1453-419C4EBD4156}"/>
          </ac:spMkLst>
        </pc:spChg>
        <pc:picChg chg="mod">
          <ac:chgData name="Meshkin, Seyed Hamed *" userId="220999c3-e6ef-4426-a304-d27831ca2f92" providerId="ADAL" clId="{031144E9-B7A4-42EB-96DC-96277D2CD9E2}" dt="2023-10-26T19:06:11.707" v="0" actId="14100"/>
          <ac:picMkLst>
            <pc:docMk/>
            <pc:sldMk cId="2815371831" sldId="275"/>
            <ac:picMk id="9" creationId="{2A8603E7-2541-E77B-FD1D-FD722CF1F764}"/>
          </ac:picMkLst>
        </pc:picChg>
      </pc:sldChg>
      <pc:sldChg chg="modSp mod">
        <pc:chgData name="Meshkin, Seyed Hamed *" userId="220999c3-e6ef-4426-a304-d27831ca2f92" providerId="ADAL" clId="{031144E9-B7A4-42EB-96DC-96277D2CD9E2}" dt="2023-10-26T19:06:37.413" v="3" actId="14100"/>
        <pc:sldMkLst>
          <pc:docMk/>
          <pc:sldMk cId="1547702590" sldId="277"/>
        </pc:sldMkLst>
        <pc:picChg chg="mod">
          <ac:chgData name="Meshkin, Seyed Hamed *" userId="220999c3-e6ef-4426-a304-d27831ca2f92" providerId="ADAL" clId="{031144E9-B7A4-42EB-96DC-96277D2CD9E2}" dt="2023-10-26T19:06:37.413" v="3" actId="14100"/>
          <ac:picMkLst>
            <pc:docMk/>
            <pc:sldMk cId="1547702590" sldId="277"/>
            <ac:picMk id="8" creationId="{83F62EC8-0167-CECB-7DB4-8E717974EEC2}"/>
          </ac:picMkLst>
        </pc:picChg>
      </pc:sldChg>
    </pc:docChg>
  </pc:docChgLst>
  <pc:docChgLst>
    <pc:chgData name="Meshkin, Seyed Hamed *" userId="220999c3-e6ef-4426-a304-d27831ca2f92" providerId="ADAL" clId="{121C0B15-9E1E-443F-BAD1-2D61C586516E}"/>
    <pc:docChg chg="modSld">
      <pc:chgData name="Meshkin, Seyed Hamed *" userId="220999c3-e6ef-4426-a304-d27831ca2f92" providerId="ADAL" clId="{121C0B15-9E1E-443F-BAD1-2D61C586516E}" dt="2025-01-14T18:52:33.613" v="9" actId="1076"/>
      <pc:docMkLst>
        <pc:docMk/>
      </pc:docMkLst>
      <pc:sldChg chg="modSp mod">
        <pc:chgData name="Meshkin, Seyed Hamed *" userId="220999c3-e6ef-4426-a304-d27831ca2f92" providerId="ADAL" clId="{121C0B15-9E1E-443F-BAD1-2D61C586516E}" dt="2025-01-14T18:52:33.613" v="9" actId="1076"/>
        <pc:sldMkLst>
          <pc:docMk/>
          <pc:sldMk cId="3662772783" sldId="256"/>
        </pc:sldMkLst>
        <pc:spChg chg="mod">
          <ac:chgData name="Meshkin, Seyed Hamed *" userId="220999c3-e6ef-4426-a304-d27831ca2f92" providerId="ADAL" clId="{121C0B15-9E1E-443F-BAD1-2D61C586516E}" dt="2025-01-14T18:52:33.613" v="9" actId="1076"/>
          <ac:spMkLst>
            <pc:docMk/>
            <pc:sldMk cId="3662772783" sldId="256"/>
            <ac:spMk id="2" creationId="{F33B4721-D5AF-FB6E-A20F-B85A1BDD9958}"/>
          </ac:spMkLst>
        </pc:spChg>
      </pc:sldChg>
    </pc:docChg>
  </pc:docChgLst>
  <pc:docChgLst>
    <pc:chgData name="Seyed Hamed" userId="220999c3-e6ef-4426-a304-d27831ca2f92" providerId="ADAL" clId="{121C0B15-9E1E-443F-BAD1-2D61C586516E}"/>
    <pc:docChg chg="undo redo custSel addSld delSld modSld">
      <pc:chgData name="Seyed Hamed" userId="220999c3-e6ef-4426-a304-d27831ca2f92" providerId="ADAL" clId="{121C0B15-9E1E-443F-BAD1-2D61C586516E}" dt="2025-01-14T20:53:34.837" v="2154" actId="14100"/>
      <pc:docMkLst>
        <pc:docMk/>
      </pc:docMkLst>
      <pc:sldChg chg="modSp mod modNotesTx">
        <pc:chgData name="Seyed Hamed" userId="220999c3-e6ef-4426-a304-d27831ca2f92" providerId="ADAL" clId="{121C0B15-9E1E-443F-BAD1-2D61C586516E}" dt="2025-01-10T16:28:41.679" v="1133" actId="14100"/>
        <pc:sldMkLst>
          <pc:docMk/>
          <pc:sldMk cId="3662772783" sldId="256"/>
        </pc:sldMkLst>
        <pc:spChg chg="mod">
          <ac:chgData name="Seyed Hamed" userId="220999c3-e6ef-4426-a304-d27831ca2f92" providerId="ADAL" clId="{121C0B15-9E1E-443F-BAD1-2D61C586516E}" dt="2025-01-10T16:28:41.679" v="1133" actId="14100"/>
          <ac:spMkLst>
            <pc:docMk/>
            <pc:sldMk cId="3662772783" sldId="256"/>
            <ac:spMk id="2" creationId="{F33B4721-D5AF-FB6E-A20F-B85A1BDD9958}"/>
          </ac:spMkLst>
        </pc:spChg>
        <pc:spChg chg="mod">
          <ac:chgData name="Seyed Hamed" userId="220999c3-e6ef-4426-a304-d27831ca2f92" providerId="ADAL" clId="{121C0B15-9E1E-443F-BAD1-2D61C586516E}" dt="2025-01-08T18:43:00.217" v="203" actId="1076"/>
          <ac:spMkLst>
            <pc:docMk/>
            <pc:sldMk cId="3662772783" sldId="256"/>
            <ac:spMk id="11" creationId="{CEF554F0-DB02-A35E-BE05-8BE39B74B938}"/>
          </ac:spMkLst>
        </pc:spChg>
      </pc:sldChg>
      <pc:sldChg chg="modSp mod modNotesTx">
        <pc:chgData name="Seyed Hamed" userId="220999c3-e6ef-4426-a304-d27831ca2f92" providerId="ADAL" clId="{121C0B15-9E1E-443F-BAD1-2D61C586516E}" dt="2025-01-13T15:08:11.528" v="1704" actId="403"/>
        <pc:sldMkLst>
          <pc:docMk/>
          <pc:sldMk cId="247566347" sldId="258"/>
        </pc:sldMkLst>
        <pc:spChg chg="mod">
          <ac:chgData name="Seyed Hamed" userId="220999c3-e6ef-4426-a304-d27831ca2f92" providerId="ADAL" clId="{121C0B15-9E1E-443F-BAD1-2D61C586516E}" dt="2025-01-10T17:16:53.543" v="1207" actId="368"/>
          <ac:spMkLst>
            <pc:docMk/>
            <pc:sldMk cId="247566347" sldId="258"/>
            <ac:spMk id="3" creationId="{137022A4-C718-CDA7-FD52-6E633B318DEC}"/>
          </ac:spMkLst>
        </pc:spChg>
        <pc:spChg chg="mod">
          <ac:chgData name="Seyed Hamed" userId="220999c3-e6ef-4426-a304-d27831ca2f92" providerId="ADAL" clId="{121C0B15-9E1E-443F-BAD1-2D61C586516E}" dt="2025-01-10T17:18:17.690" v="1226" actId="1076"/>
          <ac:spMkLst>
            <pc:docMk/>
            <pc:sldMk cId="247566347" sldId="258"/>
            <ac:spMk id="9" creationId="{F7FDA8E2-B5C5-A2CF-801B-8113DCF34EC1}"/>
          </ac:spMkLst>
        </pc:spChg>
        <pc:spChg chg="mod">
          <ac:chgData name="Seyed Hamed" userId="220999c3-e6ef-4426-a304-d27831ca2f92" providerId="ADAL" clId="{121C0B15-9E1E-443F-BAD1-2D61C586516E}" dt="2025-01-10T17:17:05.839" v="1208" actId="20577"/>
          <ac:spMkLst>
            <pc:docMk/>
            <pc:sldMk cId="247566347" sldId="258"/>
            <ac:spMk id="10" creationId="{C5DDD414-E7A0-95AB-818A-EEC1140531BF}"/>
          </ac:spMkLst>
        </pc:spChg>
        <pc:spChg chg="mod">
          <ac:chgData name="Seyed Hamed" userId="220999c3-e6ef-4426-a304-d27831ca2f92" providerId="ADAL" clId="{121C0B15-9E1E-443F-BAD1-2D61C586516E}" dt="2025-01-10T17:19:36.395" v="1235" actId="108"/>
          <ac:spMkLst>
            <pc:docMk/>
            <pc:sldMk cId="247566347" sldId="258"/>
            <ac:spMk id="16" creationId="{5EDF2C2E-BF68-77D1-A872-F939AD089D8F}"/>
          </ac:spMkLst>
        </pc:spChg>
        <pc:spChg chg="mod">
          <ac:chgData name="Seyed Hamed" userId="220999c3-e6ef-4426-a304-d27831ca2f92" providerId="ADAL" clId="{121C0B15-9E1E-443F-BAD1-2D61C586516E}" dt="2025-01-13T15:08:11.528" v="1704" actId="403"/>
          <ac:spMkLst>
            <pc:docMk/>
            <pc:sldMk cId="247566347" sldId="258"/>
            <ac:spMk id="22" creationId="{AE7288F9-4041-AE0B-4805-DD98E2085F42}"/>
          </ac:spMkLst>
        </pc:spChg>
      </pc:sldChg>
      <pc:sldChg chg="del">
        <pc:chgData name="Seyed Hamed" userId="220999c3-e6ef-4426-a304-d27831ca2f92" providerId="ADAL" clId="{121C0B15-9E1E-443F-BAD1-2D61C586516E}" dt="2025-01-08T14:55:36.191" v="3" actId="47"/>
        <pc:sldMkLst>
          <pc:docMk/>
          <pc:sldMk cId="1689484351" sldId="259"/>
        </pc:sldMkLst>
      </pc:sldChg>
      <pc:sldChg chg="addSp modSp mod modAnim modNotesTx">
        <pc:chgData name="Seyed Hamed" userId="220999c3-e6ef-4426-a304-d27831ca2f92" providerId="ADAL" clId="{121C0B15-9E1E-443F-BAD1-2D61C586516E}" dt="2025-01-14T14:25:16.538" v="1905"/>
        <pc:sldMkLst>
          <pc:docMk/>
          <pc:sldMk cId="595921098" sldId="260"/>
        </pc:sldMkLst>
        <pc:spChg chg="add mod">
          <ac:chgData name="Seyed Hamed" userId="220999c3-e6ef-4426-a304-d27831ca2f92" providerId="ADAL" clId="{121C0B15-9E1E-443F-BAD1-2D61C586516E}" dt="2025-01-13T16:01:42.384" v="1792" actId="164"/>
          <ac:spMkLst>
            <pc:docMk/>
            <pc:sldMk cId="595921098" sldId="260"/>
            <ac:spMk id="6" creationId="{D1FE5334-8A0C-077D-9A30-0CD4D0D068AB}"/>
          </ac:spMkLst>
        </pc:spChg>
        <pc:spChg chg="mod">
          <ac:chgData name="Seyed Hamed" userId="220999c3-e6ef-4426-a304-d27831ca2f92" providerId="ADAL" clId="{121C0B15-9E1E-443F-BAD1-2D61C586516E}" dt="2025-01-13T15:55:40.152" v="1713" actId="1076"/>
          <ac:spMkLst>
            <pc:docMk/>
            <pc:sldMk cId="595921098" sldId="260"/>
            <ac:spMk id="2142" creationId="{E2C66B61-47BC-2A3D-AA75-7DD5A0132F69}"/>
          </ac:spMkLst>
        </pc:spChg>
        <pc:grpChg chg="add mod">
          <ac:chgData name="Seyed Hamed" userId="220999c3-e6ef-4426-a304-d27831ca2f92" providerId="ADAL" clId="{121C0B15-9E1E-443F-BAD1-2D61C586516E}" dt="2025-01-14T14:15:50.122" v="1869" actId="1076"/>
          <ac:grpSpMkLst>
            <pc:docMk/>
            <pc:sldMk cId="595921098" sldId="260"/>
            <ac:grpSpMk id="7" creationId="{1DBF9515-4FED-7A0A-B1A5-64675FE4BB2A}"/>
          </ac:grpSpMkLst>
        </pc:grpChg>
        <pc:grpChg chg="mod">
          <ac:chgData name="Seyed Hamed" userId="220999c3-e6ef-4426-a304-d27831ca2f92" providerId="ADAL" clId="{121C0B15-9E1E-443F-BAD1-2D61C586516E}" dt="2025-01-09T21:42:05.369" v="796" actId="166"/>
          <ac:grpSpMkLst>
            <pc:docMk/>
            <pc:sldMk cId="595921098" sldId="260"/>
            <ac:grpSpMk id="2263" creationId="{E188948C-83D0-ECCB-B60F-790F05CED5C6}"/>
          </ac:grpSpMkLst>
        </pc:grpChg>
        <pc:picChg chg="add mod ord">
          <ac:chgData name="Seyed Hamed" userId="220999c3-e6ef-4426-a304-d27831ca2f92" providerId="ADAL" clId="{121C0B15-9E1E-443F-BAD1-2D61C586516E}" dt="2025-01-13T16:01:42.384" v="1792" actId="164"/>
          <ac:picMkLst>
            <pc:docMk/>
            <pc:sldMk cId="595921098" sldId="260"/>
            <ac:picMk id="5" creationId="{94A7D178-681A-2492-D750-170B40CFEF10}"/>
          </ac:picMkLst>
        </pc:picChg>
      </pc:sldChg>
      <pc:sldChg chg="modSp add del mod">
        <pc:chgData name="Seyed Hamed" userId="220999c3-e6ef-4426-a304-d27831ca2f92" providerId="ADAL" clId="{121C0B15-9E1E-443F-BAD1-2D61C586516E}" dt="2025-01-09T14:30:19.885" v="533" actId="47"/>
        <pc:sldMkLst>
          <pc:docMk/>
          <pc:sldMk cId="1705025858" sldId="261"/>
        </pc:sldMkLst>
        <pc:cxnChg chg="mod">
          <ac:chgData name="Seyed Hamed" userId="220999c3-e6ef-4426-a304-d27831ca2f92" providerId="ADAL" clId="{121C0B15-9E1E-443F-BAD1-2D61C586516E}" dt="2025-01-08T22:08:59.229" v="440" actId="1076"/>
          <ac:cxnSpMkLst>
            <pc:docMk/>
            <pc:sldMk cId="1705025858" sldId="261"/>
            <ac:cxnSpMk id="30" creationId="{4441B8D7-99FF-D40B-7F1A-2CAC56629F30}"/>
          </ac:cxnSpMkLst>
        </pc:cxnChg>
        <pc:cxnChg chg="mod">
          <ac:chgData name="Seyed Hamed" userId="220999c3-e6ef-4426-a304-d27831ca2f92" providerId="ADAL" clId="{121C0B15-9E1E-443F-BAD1-2D61C586516E}" dt="2025-01-08T22:09:24.875" v="442" actId="1076"/>
          <ac:cxnSpMkLst>
            <pc:docMk/>
            <pc:sldMk cId="1705025858" sldId="261"/>
            <ac:cxnSpMk id="35" creationId="{47BBE43E-843E-7942-2E63-AC1D5E59500E}"/>
          </ac:cxnSpMkLst>
        </pc:cxnChg>
        <pc:cxnChg chg="mod">
          <ac:chgData name="Seyed Hamed" userId="220999c3-e6ef-4426-a304-d27831ca2f92" providerId="ADAL" clId="{121C0B15-9E1E-443F-BAD1-2D61C586516E}" dt="2025-01-08T22:09:24.875" v="442" actId="1076"/>
          <ac:cxnSpMkLst>
            <pc:docMk/>
            <pc:sldMk cId="1705025858" sldId="261"/>
            <ac:cxnSpMk id="36" creationId="{EDDCCE73-3769-4199-F642-48CDAE8248DB}"/>
          </ac:cxnSpMkLst>
        </pc:cxnChg>
        <pc:cxnChg chg="mod">
          <ac:chgData name="Seyed Hamed" userId="220999c3-e6ef-4426-a304-d27831ca2f92" providerId="ADAL" clId="{121C0B15-9E1E-443F-BAD1-2D61C586516E}" dt="2025-01-08T22:09:24.875" v="442" actId="1076"/>
          <ac:cxnSpMkLst>
            <pc:docMk/>
            <pc:sldMk cId="1705025858" sldId="261"/>
            <ac:cxnSpMk id="48" creationId="{90D9BE89-45AD-A193-6FD0-79A8BA9C4CC1}"/>
          </ac:cxnSpMkLst>
        </pc:cxnChg>
        <pc:cxnChg chg="mod">
          <ac:chgData name="Seyed Hamed" userId="220999c3-e6ef-4426-a304-d27831ca2f92" providerId="ADAL" clId="{121C0B15-9E1E-443F-BAD1-2D61C586516E}" dt="2025-01-08T22:09:24.875" v="442" actId="1076"/>
          <ac:cxnSpMkLst>
            <pc:docMk/>
            <pc:sldMk cId="1705025858" sldId="261"/>
            <ac:cxnSpMk id="49" creationId="{5F60F6A1-9886-F3EF-95AD-9F7E0EB77794}"/>
          </ac:cxnSpMkLst>
        </pc:cxnChg>
      </pc:sldChg>
      <pc:sldChg chg="del">
        <pc:chgData name="Seyed Hamed" userId="220999c3-e6ef-4426-a304-d27831ca2f92" providerId="ADAL" clId="{121C0B15-9E1E-443F-BAD1-2D61C586516E}" dt="2025-01-08T14:55:19.297" v="0" actId="2696"/>
        <pc:sldMkLst>
          <pc:docMk/>
          <pc:sldMk cId="268763975" sldId="262"/>
        </pc:sldMkLst>
      </pc:sldChg>
      <pc:sldChg chg="addSp delSp modSp mod modNotesTx">
        <pc:chgData name="Seyed Hamed" userId="220999c3-e6ef-4426-a304-d27831ca2f92" providerId="ADAL" clId="{121C0B15-9E1E-443F-BAD1-2D61C586516E}" dt="2025-01-14T17:42:30.903" v="2149" actId="1076"/>
        <pc:sldMkLst>
          <pc:docMk/>
          <pc:sldMk cId="872379353" sldId="263"/>
        </pc:sldMkLst>
        <pc:spChg chg="add">
          <ac:chgData name="Seyed Hamed" userId="220999c3-e6ef-4426-a304-d27831ca2f92" providerId="ADAL" clId="{121C0B15-9E1E-443F-BAD1-2D61C586516E}" dt="2025-01-14T17:40:35.413" v="2128"/>
          <ac:spMkLst>
            <pc:docMk/>
            <pc:sldMk cId="872379353" sldId="263"/>
            <ac:spMk id="2" creationId="{8F119DD0-4339-126C-D6E7-44670929CA51}"/>
          </ac:spMkLst>
        </pc:spChg>
        <pc:spChg chg="del mod">
          <ac:chgData name="Seyed Hamed" userId="220999c3-e6ef-4426-a304-d27831ca2f92" providerId="ADAL" clId="{121C0B15-9E1E-443F-BAD1-2D61C586516E}" dt="2025-01-14T17:42:28.714" v="2148" actId="478"/>
          <ac:spMkLst>
            <pc:docMk/>
            <pc:sldMk cId="872379353" sldId="263"/>
            <ac:spMk id="3" creationId="{48C33B18-445A-5296-F758-07B389EF91DB}"/>
          </ac:spMkLst>
        </pc:spChg>
        <pc:spChg chg="add mod">
          <ac:chgData name="Seyed Hamed" userId="220999c3-e6ef-4426-a304-d27831ca2f92" providerId="ADAL" clId="{121C0B15-9E1E-443F-BAD1-2D61C586516E}" dt="2025-01-14T17:42:06.556" v="2146" actId="1076"/>
          <ac:spMkLst>
            <pc:docMk/>
            <pc:sldMk cId="872379353" sldId="263"/>
            <ac:spMk id="4" creationId="{CCA015B8-975B-F57E-D5B5-1549FD3CC04B}"/>
          </ac:spMkLst>
        </pc:spChg>
        <pc:spChg chg="mod">
          <ac:chgData name="Seyed Hamed" userId="220999c3-e6ef-4426-a304-d27831ca2f92" providerId="ADAL" clId="{121C0B15-9E1E-443F-BAD1-2D61C586516E}" dt="2025-01-14T17:42:30.903" v="2149" actId="1076"/>
          <ac:spMkLst>
            <pc:docMk/>
            <pc:sldMk cId="872379353" sldId="263"/>
            <ac:spMk id="6" creationId="{EFEBD6BD-701A-6E6E-DC3D-FB1E04FEDBEC}"/>
          </ac:spMkLst>
        </pc:spChg>
      </pc:sldChg>
      <pc:sldChg chg="delSp modSp mod">
        <pc:chgData name="Seyed Hamed" userId="220999c3-e6ef-4426-a304-d27831ca2f92" providerId="ADAL" clId="{121C0B15-9E1E-443F-BAD1-2D61C586516E}" dt="2025-01-09T21:52:51.419" v="855" actId="14100"/>
        <pc:sldMkLst>
          <pc:docMk/>
          <pc:sldMk cId="1426313979" sldId="268"/>
        </pc:sldMkLst>
        <pc:spChg chg="mod">
          <ac:chgData name="Seyed Hamed" userId="220999c3-e6ef-4426-a304-d27831ca2f92" providerId="ADAL" clId="{121C0B15-9E1E-443F-BAD1-2D61C586516E}" dt="2025-01-09T21:52:51.419" v="855" actId="14100"/>
          <ac:spMkLst>
            <pc:docMk/>
            <pc:sldMk cId="1426313979" sldId="268"/>
            <ac:spMk id="16" creationId="{0AF99804-FC3B-9FD9-A681-B8B1F5F3B2E2}"/>
          </ac:spMkLst>
        </pc:spChg>
        <pc:spChg chg="del">
          <ac:chgData name="Seyed Hamed" userId="220999c3-e6ef-4426-a304-d27831ca2f92" providerId="ADAL" clId="{121C0B15-9E1E-443F-BAD1-2D61C586516E}" dt="2025-01-09T21:52:41.765" v="853" actId="478"/>
          <ac:spMkLst>
            <pc:docMk/>
            <pc:sldMk cId="1426313979" sldId="268"/>
            <ac:spMk id="17" creationId="{9C970A63-7262-D2C1-8D6E-0FF9898C0244}"/>
          </ac:spMkLst>
        </pc:spChg>
        <pc:spChg chg="del mod">
          <ac:chgData name="Seyed Hamed" userId="220999c3-e6ef-4426-a304-d27831ca2f92" providerId="ADAL" clId="{121C0B15-9E1E-443F-BAD1-2D61C586516E}" dt="2025-01-09T21:52:41.765" v="853" actId="478"/>
          <ac:spMkLst>
            <pc:docMk/>
            <pc:sldMk cId="1426313979" sldId="268"/>
            <ac:spMk id="18" creationId="{7C21E976-F511-68F0-7AE7-DE0548F7026D}"/>
          </ac:spMkLst>
        </pc:spChg>
      </pc:sldChg>
      <pc:sldChg chg="addSp modSp mod modAnim modNotesTx">
        <pc:chgData name="Seyed Hamed" userId="220999c3-e6ef-4426-a304-d27831ca2f92" providerId="ADAL" clId="{121C0B15-9E1E-443F-BAD1-2D61C586516E}" dt="2025-01-14T14:20:45.489" v="1897" actId="20577"/>
        <pc:sldMkLst>
          <pc:docMk/>
          <pc:sldMk cId="2200062975" sldId="271"/>
        </pc:sldMkLst>
        <pc:spChg chg="add mod">
          <ac:chgData name="Seyed Hamed" userId="220999c3-e6ef-4426-a304-d27831ca2f92" providerId="ADAL" clId="{121C0B15-9E1E-443F-BAD1-2D61C586516E}" dt="2025-01-09T21:50:47.488" v="851" actId="164"/>
          <ac:spMkLst>
            <pc:docMk/>
            <pc:sldMk cId="2200062975" sldId="271"/>
            <ac:spMk id="8" creationId="{9AECD614-437C-A7C9-D862-0B303442892A}"/>
          </ac:spMkLst>
        </pc:spChg>
        <pc:spChg chg="mod">
          <ac:chgData name="Seyed Hamed" userId="220999c3-e6ef-4426-a304-d27831ca2f92" providerId="ADAL" clId="{121C0B15-9E1E-443F-BAD1-2D61C586516E}" dt="2025-01-09T21:46:12.254" v="812" actId="1076"/>
          <ac:spMkLst>
            <pc:docMk/>
            <pc:sldMk cId="2200062975" sldId="271"/>
            <ac:spMk id="28" creationId="{A84431FD-60A1-B3BF-BB87-CD36364BC110}"/>
          </ac:spMkLst>
        </pc:spChg>
        <pc:spChg chg="mod">
          <ac:chgData name="Seyed Hamed" userId="220999c3-e6ef-4426-a304-d27831ca2f92" providerId="ADAL" clId="{121C0B15-9E1E-443F-BAD1-2D61C586516E}" dt="2025-01-13T14:58:40.876" v="1558" actId="113"/>
          <ac:spMkLst>
            <pc:docMk/>
            <pc:sldMk cId="2200062975" sldId="271"/>
            <ac:spMk id="1041" creationId="{1CEFB9E6-7470-745E-BC1A-F7BCABB6A152}"/>
          </ac:spMkLst>
        </pc:spChg>
        <pc:grpChg chg="add mod">
          <ac:chgData name="Seyed Hamed" userId="220999c3-e6ef-4426-a304-d27831ca2f92" providerId="ADAL" clId="{121C0B15-9E1E-443F-BAD1-2D61C586516E}" dt="2025-01-09T21:50:47.488" v="851" actId="164"/>
          <ac:grpSpMkLst>
            <pc:docMk/>
            <pc:sldMk cId="2200062975" sldId="271"/>
            <ac:grpSpMk id="11" creationId="{AA093F0E-F8C0-A9F5-7B32-81655BC4A573}"/>
          </ac:grpSpMkLst>
        </pc:grpChg>
        <pc:grpChg chg="mod">
          <ac:chgData name="Seyed Hamed" userId="220999c3-e6ef-4426-a304-d27831ca2f92" providerId="ADAL" clId="{121C0B15-9E1E-443F-BAD1-2D61C586516E}" dt="2025-01-09T21:50:25.490" v="848" actId="1076"/>
          <ac:grpSpMkLst>
            <pc:docMk/>
            <pc:sldMk cId="2200062975" sldId="271"/>
            <ac:grpSpMk id="27" creationId="{FBEEA3AE-F96D-6C1B-02E6-7F799A19F6A2}"/>
          </ac:grpSpMkLst>
        </pc:grpChg>
        <pc:picChg chg="add mod">
          <ac:chgData name="Seyed Hamed" userId="220999c3-e6ef-4426-a304-d27831ca2f92" providerId="ADAL" clId="{121C0B15-9E1E-443F-BAD1-2D61C586516E}" dt="2025-01-09T21:50:47.488" v="851" actId="164"/>
          <ac:picMkLst>
            <pc:docMk/>
            <pc:sldMk cId="2200062975" sldId="271"/>
            <ac:picMk id="1026" creationId="{3B607817-D303-4398-4F77-097B148EBDF6}"/>
          </ac:picMkLst>
        </pc:picChg>
        <pc:picChg chg="mod">
          <ac:chgData name="Seyed Hamed" userId="220999c3-e6ef-4426-a304-d27831ca2f92" providerId="ADAL" clId="{121C0B15-9E1E-443F-BAD1-2D61C586516E}" dt="2025-01-09T21:46:12.254" v="812" actId="1076"/>
          <ac:picMkLst>
            <pc:docMk/>
            <pc:sldMk cId="2200062975" sldId="271"/>
            <ac:picMk id="1040" creationId="{0E0F4AA2-8E16-EE75-63CD-7AA51C4B5B80}"/>
          </ac:picMkLst>
        </pc:picChg>
      </pc:sldChg>
      <pc:sldChg chg="modNotesTx">
        <pc:chgData name="Seyed Hamed" userId="220999c3-e6ef-4426-a304-d27831ca2f92" providerId="ADAL" clId="{121C0B15-9E1E-443F-BAD1-2D61C586516E}" dt="2025-01-14T14:33:20.775" v="1907" actId="20577"/>
        <pc:sldMkLst>
          <pc:docMk/>
          <pc:sldMk cId="551856264" sldId="272"/>
        </pc:sldMkLst>
      </pc:sldChg>
      <pc:sldChg chg="addSp delSp modSp mod modTransition modNotesTx">
        <pc:chgData name="Seyed Hamed" userId="220999c3-e6ef-4426-a304-d27831ca2f92" providerId="ADAL" clId="{121C0B15-9E1E-443F-BAD1-2D61C586516E}" dt="2025-01-13T15:21:17.341" v="1710" actId="403"/>
        <pc:sldMkLst>
          <pc:docMk/>
          <pc:sldMk cId="1357583290" sldId="273"/>
        </pc:sldMkLst>
        <pc:spChg chg="mod">
          <ac:chgData name="Seyed Hamed" userId="220999c3-e6ef-4426-a304-d27831ca2f92" providerId="ADAL" clId="{121C0B15-9E1E-443F-BAD1-2D61C586516E}" dt="2025-01-10T16:13:23.876" v="1043" actId="20577"/>
          <ac:spMkLst>
            <pc:docMk/>
            <pc:sldMk cId="1357583290" sldId="273"/>
            <ac:spMk id="4" creationId="{B0311872-60AE-445E-C1C3-9F54D953CE82}"/>
          </ac:spMkLst>
        </pc:spChg>
        <pc:spChg chg="mod">
          <ac:chgData name="Seyed Hamed" userId="220999c3-e6ef-4426-a304-d27831ca2f92" providerId="ADAL" clId="{121C0B15-9E1E-443F-BAD1-2D61C586516E}" dt="2025-01-13T14:52:26.977" v="1462" actId="1076"/>
          <ac:spMkLst>
            <pc:docMk/>
            <pc:sldMk cId="1357583290" sldId="273"/>
            <ac:spMk id="6" creationId="{7426E3F9-1150-DD9C-691C-A11ADD3A8934}"/>
          </ac:spMkLst>
        </pc:spChg>
        <pc:spChg chg="add mod">
          <ac:chgData name="Seyed Hamed" userId="220999c3-e6ef-4426-a304-d27831ca2f92" providerId="ADAL" clId="{121C0B15-9E1E-443F-BAD1-2D61C586516E}" dt="2025-01-13T14:52:10.059" v="1459" actId="1076"/>
          <ac:spMkLst>
            <pc:docMk/>
            <pc:sldMk cId="1357583290" sldId="273"/>
            <ac:spMk id="7" creationId="{31CD191B-F71A-8A4E-A8DE-5EBC49A8E0C4}"/>
          </ac:spMkLst>
        </pc:spChg>
        <pc:spChg chg="mod">
          <ac:chgData name="Seyed Hamed" userId="220999c3-e6ef-4426-a304-d27831ca2f92" providerId="ADAL" clId="{121C0B15-9E1E-443F-BAD1-2D61C586516E}" dt="2025-01-13T15:21:17.341" v="1710" actId="403"/>
          <ac:spMkLst>
            <pc:docMk/>
            <pc:sldMk cId="1357583290" sldId="273"/>
            <ac:spMk id="9" creationId="{18BC075D-155D-64E1-96A7-1065D66435E0}"/>
          </ac:spMkLst>
        </pc:spChg>
        <pc:spChg chg="mod">
          <ac:chgData name="Seyed Hamed" userId="220999c3-e6ef-4426-a304-d27831ca2f92" providerId="ADAL" clId="{121C0B15-9E1E-443F-BAD1-2D61C586516E}" dt="2025-01-10T16:20:15.563" v="1060" actId="5793"/>
          <ac:spMkLst>
            <pc:docMk/>
            <pc:sldMk cId="1357583290" sldId="273"/>
            <ac:spMk id="10" creationId="{2E8579CC-4DFB-7D5D-F3D5-D5963E7591E1}"/>
          </ac:spMkLst>
        </pc:spChg>
        <pc:spChg chg="mod">
          <ac:chgData name="Seyed Hamed" userId="220999c3-e6ef-4426-a304-d27831ca2f92" providerId="ADAL" clId="{121C0B15-9E1E-443F-BAD1-2D61C586516E}" dt="2025-01-10T16:25:04.345" v="1101" actId="403"/>
          <ac:spMkLst>
            <pc:docMk/>
            <pc:sldMk cId="1357583290" sldId="273"/>
            <ac:spMk id="11" creationId="{24907D67-47BF-2F98-B3CA-CFDC2747CAEC}"/>
          </ac:spMkLst>
        </pc:spChg>
        <pc:spChg chg="add mod">
          <ac:chgData name="Seyed Hamed" userId="220999c3-e6ef-4426-a304-d27831ca2f92" providerId="ADAL" clId="{121C0B15-9E1E-443F-BAD1-2D61C586516E}" dt="2025-01-10T16:13:35.577" v="1051" actId="20577"/>
          <ac:spMkLst>
            <pc:docMk/>
            <pc:sldMk cId="1357583290" sldId="273"/>
            <ac:spMk id="13" creationId="{825CD2CA-552B-57D9-5112-A42BB1C87E14}"/>
          </ac:spMkLst>
        </pc:spChg>
        <pc:spChg chg="mod">
          <ac:chgData name="Seyed Hamed" userId="220999c3-e6ef-4426-a304-d27831ca2f92" providerId="ADAL" clId="{121C0B15-9E1E-443F-BAD1-2D61C586516E}" dt="2025-01-13T14:52:47.511" v="1466" actId="113"/>
          <ac:spMkLst>
            <pc:docMk/>
            <pc:sldMk cId="1357583290" sldId="273"/>
            <ac:spMk id="21" creationId="{7949D582-760E-06B6-EF1F-84AD9545AA67}"/>
          </ac:spMkLst>
        </pc:spChg>
        <pc:spChg chg="mod">
          <ac:chgData name="Seyed Hamed" userId="220999c3-e6ef-4426-a304-d27831ca2f92" providerId="ADAL" clId="{121C0B15-9E1E-443F-BAD1-2D61C586516E}" dt="2025-01-10T16:24:23.093" v="1091" actId="1076"/>
          <ac:spMkLst>
            <pc:docMk/>
            <pc:sldMk cId="1357583290" sldId="273"/>
            <ac:spMk id="23" creationId="{B0F99040-0DBC-0BD1-2727-353D61C56EDF}"/>
          </ac:spMkLst>
        </pc:spChg>
        <pc:spChg chg="mod">
          <ac:chgData name="Seyed Hamed" userId="220999c3-e6ef-4426-a304-d27831ca2f92" providerId="ADAL" clId="{121C0B15-9E1E-443F-BAD1-2D61C586516E}" dt="2025-01-10T16:24:23.093" v="1091" actId="1076"/>
          <ac:spMkLst>
            <pc:docMk/>
            <pc:sldMk cId="1357583290" sldId="273"/>
            <ac:spMk id="24" creationId="{DBF8A1AD-3FBE-41CC-E9F0-0DBD24A2A519}"/>
          </ac:spMkLst>
        </pc:spChg>
        <pc:spChg chg="mod">
          <ac:chgData name="Seyed Hamed" userId="220999c3-e6ef-4426-a304-d27831ca2f92" providerId="ADAL" clId="{121C0B15-9E1E-443F-BAD1-2D61C586516E}" dt="2025-01-08T18:41:08.965" v="195" actId="1037"/>
          <ac:spMkLst>
            <pc:docMk/>
            <pc:sldMk cId="1357583290" sldId="273"/>
            <ac:spMk id="5123" creationId="{B0957AA7-2B9C-F1A8-D6B9-B38103459E30}"/>
          </ac:spMkLst>
        </pc:spChg>
        <pc:spChg chg="mod">
          <ac:chgData name="Seyed Hamed" userId="220999c3-e6ef-4426-a304-d27831ca2f92" providerId="ADAL" clId="{121C0B15-9E1E-443F-BAD1-2D61C586516E}" dt="2025-01-08T18:41:08.965" v="195" actId="1037"/>
          <ac:spMkLst>
            <pc:docMk/>
            <pc:sldMk cId="1357583290" sldId="273"/>
            <ac:spMk id="5125" creationId="{495569C6-D2D1-5839-9615-1402C0283468}"/>
          </ac:spMkLst>
        </pc:spChg>
        <pc:spChg chg="mod">
          <ac:chgData name="Seyed Hamed" userId="220999c3-e6ef-4426-a304-d27831ca2f92" providerId="ADAL" clId="{121C0B15-9E1E-443F-BAD1-2D61C586516E}" dt="2025-01-10T16:13:48.119" v="1052" actId="1076"/>
          <ac:spMkLst>
            <pc:docMk/>
            <pc:sldMk cId="1357583290" sldId="273"/>
            <ac:spMk id="5132" creationId="{9DB408F1-A91D-A19E-78AF-ECDEF155CB37}"/>
          </ac:spMkLst>
        </pc:spChg>
        <pc:spChg chg="mod">
          <ac:chgData name="Seyed Hamed" userId="220999c3-e6ef-4426-a304-d27831ca2f92" providerId="ADAL" clId="{121C0B15-9E1E-443F-BAD1-2D61C586516E}" dt="2025-01-10T16:24:23.093" v="1091" actId="1076"/>
          <ac:spMkLst>
            <pc:docMk/>
            <pc:sldMk cId="1357583290" sldId="273"/>
            <ac:spMk id="5134" creationId="{01AB1BAD-56E6-5440-C93C-256D37CDB3C6}"/>
          </ac:spMkLst>
        </pc:spChg>
        <pc:grpChg chg="mod">
          <ac:chgData name="Seyed Hamed" userId="220999c3-e6ef-4426-a304-d27831ca2f92" providerId="ADAL" clId="{121C0B15-9E1E-443F-BAD1-2D61C586516E}" dt="2025-01-10T16:24:23.093" v="1091" actId="1076"/>
          <ac:grpSpMkLst>
            <pc:docMk/>
            <pc:sldMk cId="1357583290" sldId="273"/>
            <ac:grpSpMk id="5122" creationId="{023860D1-D9DC-14C6-AC68-909D158B5773}"/>
          </ac:grpSpMkLst>
        </pc:grpChg>
        <pc:grpChg chg="mod">
          <ac:chgData name="Seyed Hamed" userId="220999c3-e6ef-4426-a304-d27831ca2f92" providerId="ADAL" clId="{121C0B15-9E1E-443F-BAD1-2D61C586516E}" dt="2025-01-13T14:52:02.520" v="1458" actId="1076"/>
          <ac:grpSpMkLst>
            <pc:docMk/>
            <pc:sldMk cId="1357583290" sldId="273"/>
            <ac:grpSpMk id="5126" creationId="{42A25957-1919-3D8E-694C-6D21A5B8AD91}"/>
          </ac:grpSpMkLst>
        </pc:grpChg>
        <pc:graphicFrameChg chg="add del mod modGraphic">
          <ac:chgData name="Seyed Hamed" userId="220999c3-e6ef-4426-a304-d27831ca2f92" providerId="ADAL" clId="{121C0B15-9E1E-443F-BAD1-2D61C586516E}" dt="2025-01-10T14:55:24.251" v="931" actId="478"/>
          <ac:graphicFrameMkLst>
            <pc:docMk/>
            <pc:sldMk cId="1357583290" sldId="273"/>
            <ac:graphicFrameMk id="3" creationId="{BB5BBBD7-4A72-0A80-9FCC-A64E69DE722D}"/>
          </ac:graphicFrameMkLst>
        </pc:graphicFrameChg>
        <pc:picChg chg="mod ord">
          <ac:chgData name="Seyed Hamed" userId="220999c3-e6ef-4426-a304-d27831ca2f92" providerId="ADAL" clId="{121C0B15-9E1E-443F-BAD1-2D61C586516E}" dt="2025-01-10T16:24:47.115" v="1096" actId="1076"/>
          <ac:picMkLst>
            <pc:docMk/>
            <pc:sldMk cId="1357583290" sldId="273"/>
            <ac:picMk id="2" creationId="{EB2E5D2D-EE16-B29A-ECE8-24F7B12AFFD7}"/>
          </ac:picMkLst>
        </pc:picChg>
        <pc:picChg chg="mod">
          <ac:chgData name="Seyed Hamed" userId="220999c3-e6ef-4426-a304-d27831ca2f92" providerId="ADAL" clId="{121C0B15-9E1E-443F-BAD1-2D61C586516E}" dt="2025-01-13T14:52:02.520" v="1458" actId="1076"/>
          <ac:picMkLst>
            <pc:docMk/>
            <pc:sldMk cId="1357583290" sldId="273"/>
            <ac:picMk id="26" creationId="{FABE86B2-893D-149B-E6EA-60F8BC3516B6}"/>
          </ac:picMkLst>
        </pc:picChg>
        <pc:picChg chg="mod">
          <ac:chgData name="Seyed Hamed" userId="220999c3-e6ef-4426-a304-d27831ca2f92" providerId="ADAL" clId="{121C0B15-9E1E-443F-BAD1-2D61C586516E}" dt="2025-01-13T14:52:02.520" v="1458" actId="1076"/>
          <ac:picMkLst>
            <pc:docMk/>
            <pc:sldMk cId="1357583290" sldId="273"/>
            <ac:picMk id="5124" creationId="{A1818202-E698-45BB-5004-681C0E396274}"/>
          </ac:picMkLst>
        </pc:picChg>
      </pc:sldChg>
      <pc:sldChg chg="addSp delSp modSp mod modNotesTx">
        <pc:chgData name="Seyed Hamed" userId="220999c3-e6ef-4426-a304-d27831ca2f92" providerId="ADAL" clId="{121C0B15-9E1E-443F-BAD1-2D61C586516E}" dt="2025-01-14T15:17:51.691" v="1910"/>
        <pc:sldMkLst>
          <pc:docMk/>
          <pc:sldMk cId="4181739834" sldId="274"/>
        </pc:sldMkLst>
        <pc:spChg chg="mod">
          <ac:chgData name="Seyed Hamed" userId="220999c3-e6ef-4426-a304-d27831ca2f92" providerId="ADAL" clId="{121C0B15-9E1E-443F-BAD1-2D61C586516E}" dt="2025-01-09T18:57:24.394" v="605" actId="1076"/>
          <ac:spMkLst>
            <pc:docMk/>
            <pc:sldMk cId="4181739834" sldId="274"/>
            <ac:spMk id="2" creationId="{58C96DFA-30E8-03BB-DBCA-EBE34D6C7A6B}"/>
          </ac:spMkLst>
        </pc:spChg>
        <pc:spChg chg="mod">
          <ac:chgData name="Seyed Hamed" userId="220999c3-e6ef-4426-a304-d27831ca2f92" providerId="ADAL" clId="{121C0B15-9E1E-443F-BAD1-2D61C586516E}" dt="2025-01-13T16:08:19.630" v="1798" actId="403"/>
          <ac:spMkLst>
            <pc:docMk/>
            <pc:sldMk cId="4181739834" sldId="274"/>
            <ac:spMk id="8" creationId="{92038EAA-227B-BACD-47D6-548C6B6CA904}"/>
          </ac:spMkLst>
        </pc:spChg>
        <pc:spChg chg="add del">
          <ac:chgData name="Seyed Hamed" userId="220999c3-e6ef-4426-a304-d27831ca2f92" providerId="ADAL" clId="{121C0B15-9E1E-443F-BAD1-2D61C586516E}" dt="2025-01-09T18:57:04.372" v="598" actId="478"/>
          <ac:spMkLst>
            <pc:docMk/>
            <pc:sldMk cId="4181739834" sldId="274"/>
            <ac:spMk id="12" creationId="{25D213F4-4FB2-1B98-10B4-B34B22D89850}"/>
          </ac:spMkLst>
        </pc:spChg>
        <pc:spChg chg="add del">
          <ac:chgData name="Seyed Hamed" userId="220999c3-e6ef-4426-a304-d27831ca2f92" providerId="ADAL" clId="{121C0B15-9E1E-443F-BAD1-2D61C586516E}" dt="2025-01-09T18:57:04.372" v="598" actId="478"/>
          <ac:spMkLst>
            <pc:docMk/>
            <pc:sldMk cId="4181739834" sldId="274"/>
            <ac:spMk id="16" creationId="{3A19C545-E994-DD5B-7268-15B916ABD565}"/>
          </ac:spMkLst>
        </pc:spChg>
        <pc:spChg chg="add del">
          <ac:chgData name="Seyed Hamed" userId="220999c3-e6ef-4426-a304-d27831ca2f92" providerId="ADAL" clId="{121C0B15-9E1E-443F-BAD1-2D61C586516E}" dt="2025-01-09T18:57:00.638" v="597" actId="478"/>
          <ac:spMkLst>
            <pc:docMk/>
            <pc:sldMk cId="4181739834" sldId="274"/>
            <ac:spMk id="18" creationId="{BD4F7C78-50E4-3D1D-50A5-FBE30E1371A2}"/>
          </ac:spMkLst>
        </pc:spChg>
        <pc:spChg chg="add del">
          <ac:chgData name="Seyed Hamed" userId="220999c3-e6ef-4426-a304-d27831ca2f92" providerId="ADAL" clId="{121C0B15-9E1E-443F-BAD1-2D61C586516E}" dt="2025-01-09T18:57:04.372" v="598" actId="478"/>
          <ac:spMkLst>
            <pc:docMk/>
            <pc:sldMk cId="4181739834" sldId="274"/>
            <ac:spMk id="20" creationId="{126A9D1F-D01E-B684-204E-30399F01E067}"/>
          </ac:spMkLst>
        </pc:spChg>
        <pc:spChg chg="add del">
          <ac:chgData name="Seyed Hamed" userId="220999c3-e6ef-4426-a304-d27831ca2f92" providerId="ADAL" clId="{121C0B15-9E1E-443F-BAD1-2D61C586516E}" dt="2025-01-09T18:57:04.372" v="598" actId="478"/>
          <ac:spMkLst>
            <pc:docMk/>
            <pc:sldMk cId="4181739834" sldId="274"/>
            <ac:spMk id="21" creationId="{B35D192B-3F93-C4B9-B9D5-E4A3ED022654}"/>
          </ac:spMkLst>
        </pc:spChg>
        <pc:spChg chg="add del">
          <ac:chgData name="Seyed Hamed" userId="220999c3-e6ef-4426-a304-d27831ca2f92" providerId="ADAL" clId="{121C0B15-9E1E-443F-BAD1-2D61C586516E}" dt="2025-01-09T18:57:04.372" v="598" actId="478"/>
          <ac:spMkLst>
            <pc:docMk/>
            <pc:sldMk cId="4181739834" sldId="274"/>
            <ac:spMk id="22" creationId="{B0D749BC-6F1F-92E7-30DB-F40F5726EB5D}"/>
          </ac:spMkLst>
        </pc:spChg>
        <pc:spChg chg="add del">
          <ac:chgData name="Seyed Hamed" userId="220999c3-e6ef-4426-a304-d27831ca2f92" providerId="ADAL" clId="{121C0B15-9E1E-443F-BAD1-2D61C586516E}" dt="2025-01-09T18:57:04.372" v="598" actId="478"/>
          <ac:spMkLst>
            <pc:docMk/>
            <pc:sldMk cId="4181739834" sldId="274"/>
            <ac:spMk id="23" creationId="{193EB9C1-5F0F-3FA9-0567-866D6D04D827}"/>
          </ac:spMkLst>
        </pc:spChg>
        <pc:spChg chg="add del">
          <ac:chgData name="Seyed Hamed" userId="220999c3-e6ef-4426-a304-d27831ca2f92" providerId="ADAL" clId="{121C0B15-9E1E-443F-BAD1-2D61C586516E}" dt="2025-01-09T18:57:04.372" v="598" actId="478"/>
          <ac:spMkLst>
            <pc:docMk/>
            <pc:sldMk cId="4181739834" sldId="274"/>
            <ac:spMk id="24" creationId="{07E96DBE-B9AB-0BF2-CA9F-1632FB89DEE8}"/>
          </ac:spMkLst>
        </pc:spChg>
        <pc:picChg chg="add del mod">
          <ac:chgData name="Seyed Hamed" userId="220999c3-e6ef-4426-a304-d27831ca2f92" providerId="ADAL" clId="{121C0B15-9E1E-443F-BAD1-2D61C586516E}" dt="2025-01-09T18:56:43.922" v="592" actId="22"/>
          <ac:picMkLst>
            <pc:docMk/>
            <pc:sldMk cId="4181739834" sldId="274"/>
            <ac:picMk id="4" creationId="{74437A3F-6944-23E6-74E3-0829B58552A1}"/>
          </ac:picMkLst>
        </pc:picChg>
        <pc:picChg chg="add del mod">
          <ac:chgData name="Seyed Hamed" userId="220999c3-e6ef-4426-a304-d27831ca2f92" providerId="ADAL" clId="{121C0B15-9E1E-443F-BAD1-2D61C586516E}" dt="2025-01-13T16:47:48.871" v="1836" actId="478"/>
          <ac:picMkLst>
            <pc:docMk/>
            <pc:sldMk cId="4181739834" sldId="274"/>
            <ac:picMk id="6" creationId="{DAC8DADF-137A-4398-111C-B5F249FCC30D}"/>
          </ac:picMkLst>
        </pc:picChg>
        <pc:picChg chg="add del mod">
          <ac:chgData name="Seyed Hamed" userId="220999c3-e6ef-4426-a304-d27831ca2f92" providerId="ADAL" clId="{121C0B15-9E1E-443F-BAD1-2D61C586516E}" dt="2025-01-13T16:47:50.218" v="1840" actId="1076"/>
          <ac:picMkLst>
            <pc:docMk/>
            <pc:sldMk cId="4181739834" sldId="274"/>
            <ac:picMk id="10" creationId="{C6808D1B-76ED-30A2-B87F-F942D254452D}"/>
          </ac:picMkLst>
        </pc:picChg>
        <pc:cxnChg chg="add del">
          <ac:chgData name="Seyed Hamed" userId="220999c3-e6ef-4426-a304-d27831ca2f92" providerId="ADAL" clId="{121C0B15-9E1E-443F-BAD1-2D61C586516E}" dt="2025-01-09T18:57:04.372" v="598" actId="478"/>
          <ac:cxnSpMkLst>
            <pc:docMk/>
            <pc:sldMk cId="4181739834" sldId="274"/>
            <ac:cxnSpMk id="26" creationId="{728D1890-CA2A-D277-ACEC-3EA864FDA1C0}"/>
          </ac:cxnSpMkLst>
        </pc:cxnChg>
        <pc:cxnChg chg="add del">
          <ac:chgData name="Seyed Hamed" userId="220999c3-e6ef-4426-a304-d27831ca2f92" providerId="ADAL" clId="{121C0B15-9E1E-443F-BAD1-2D61C586516E}" dt="2025-01-09T18:57:04.372" v="598" actId="478"/>
          <ac:cxnSpMkLst>
            <pc:docMk/>
            <pc:sldMk cId="4181739834" sldId="274"/>
            <ac:cxnSpMk id="27" creationId="{C7CE62BF-E090-0605-EAD6-36F95D9BA775}"/>
          </ac:cxnSpMkLst>
        </pc:cxnChg>
        <pc:cxnChg chg="add del">
          <ac:chgData name="Seyed Hamed" userId="220999c3-e6ef-4426-a304-d27831ca2f92" providerId="ADAL" clId="{121C0B15-9E1E-443F-BAD1-2D61C586516E}" dt="2025-01-09T18:57:04.372" v="598" actId="478"/>
          <ac:cxnSpMkLst>
            <pc:docMk/>
            <pc:sldMk cId="4181739834" sldId="274"/>
            <ac:cxnSpMk id="28" creationId="{3CF4744B-4574-AFCB-D9AB-165E6120D47E}"/>
          </ac:cxnSpMkLst>
        </pc:cxnChg>
      </pc:sldChg>
      <pc:sldChg chg="modSp mod modNotesTx">
        <pc:chgData name="Seyed Hamed" userId="220999c3-e6ef-4426-a304-d27831ca2f92" providerId="ADAL" clId="{121C0B15-9E1E-443F-BAD1-2D61C586516E}" dt="2025-01-13T14:51:27.856" v="1457" actId="20577"/>
        <pc:sldMkLst>
          <pc:docMk/>
          <pc:sldMk cId="2815371831" sldId="275"/>
        </pc:sldMkLst>
        <pc:spChg chg="mod">
          <ac:chgData name="Seyed Hamed" userId="220999c3-e6ef-4426-a304-d27831ca2f92" providerId="ADAL" clId="{121C0B15-9E1E-443F-BAD1-2D61C586516E}" dt="2025-01-13T14:51:27.856" v="1457" actId="20577"/>
          <ac:spMkLst>
            <pc:docMk/>
            <pc:sldMk cId="2815371831" sldId="275"/>
            <ac:spMk id="8" creationId="{DCDA9ADD-7BEC-44B4-FD80-61454A00E781}"/>
          </ac:spMkLst>
        </pc:spChg>
      </pc:sldChg>
      <pc:sldChg chg="addSp delSp modSp mod delAnim modNotesTx">
        <pc:chgData name="Seyed Hamed" userId="220999c3-e6ef-4426-a304-d27831ca2f92" providerId="ADAL" clId="{121C0B15-9E1E-443F-BAD1-2D61C586516E}" dt="2025-01-13T15:07:58.090" v="1699" actId="27636"/>
        <pc:sldMkLst>
          <pc:docMk/>
          <pc:sldMk cId="3928176676" sldId="276"/>
        </pc:sldMkLst>
        <pc:spChg chg="del">
          <ac:chgData name="Seyed Hamed" userId="220999c3-e6ef-4426-a304-d27831ca2f92" providerId="ADAL" clId="{121C0B15-9E1E-443F-BAD1-2D61C586516E}" dt="2025-01-08T15:46:18.333" v="11" actId="478"/>
          <ac:spMkLst>
            <pc:docMk/>
            <pc:sldMk cId="3928176676" sldId="276"/>
            <ac:spMk id="2" creationId="{5AD6429B-78AA-7A47-B053-C6988E6161C9}"/>
          </ac:spMkLst>
        </pc:spChg>
        <pc:spChg chg="add mod">
          <ac:chgData name="Seyed Hamed" userId="220999c3-e6ef-4426-a304-d27831ca2f92" providerId="ADAL" clId="{121C0B15-9E1E-443F-BAD1-2D61C586516E}" dt="2025-01-10T21:56:45.816" v="1421" actId="1076"/>
          <ac:spMkLst>
            <pc:docMk/>
            <pc:sldMk cId="3928176676" sldId="276"/>
            <ac:spMk id="4" creationId="{C95E4262-15FD-205C-B910-0F60B22C51B0}"/>
          </ac:spMkLst>
        </pc:spChg>
        <pc:spChg chg="mod">
          <ac:chgData name="Seyed Hamed" userId="220999c3-e6ef-4426-a304-d27831ca2f92" providerId="ADAL" clId="{121C0B15-9E1E-443F-BAD1-2D61C586516E}" dt="2025-01-10T21:27:23.524" v="1394" actId="1076"/>
          <ac:spMkLst>
            <pc:docMk/>
            <pc:sldMk cId="3928176676" sldId="276"/>
            <ac:spMk id="5" creationId="{D1A24AA5-6AB8-40F7-1B8B-7E0BC9C2843B}"/>
          </ac:spMkLst>
        </pc:spChg>
        <pc:spChg chg="mod">
          <ac:chgData name="Seyed Hamed" userId="220999c3-e6ef-4426-a304-d27831ca2f92" providerId="ADAL" clId="{121C0B15-9E1E-443F-BAD1-2D61C586516E}" dt="2025-01-10T21:27:23.524" v="1394" actId="1076"/>
          <ac:spMkLst>
            <pc:docMk/>
            <pc:sldMk cId="3928176676" sldId="276"/>
            <ac:spMk id="6" creationId="{015B17E3-4CE1-F21E-466B-C2CEE9A50D7D}"/>
          </ac:spMkLst>
        </pc:spChg>
        <pc:spChg chg="mod">
          <ac:chgData name="Seyed Hamed" userId="220999c3-e6ef-4426-a304-d27831ca2f92" providerId="ADAL" clId="{121C0B15-9E1E-443F-BAD1-2D61C586516E}" dt="2025-01-13T14:24:06.090" v="1432" actId="1076"/>
          <ac:spMkLst>
            <pc:docMk/>
            <pc:sldMk cId="3928176676" sldId="276"/>
            <ac:spMk id="7" creationId="{A595157C-0C60-6EE2-5883-DE412D6FC9F7}"/>
          </ac:spMkLst>
        </pc:spChg>
        <pc:spChg chg="mod">
          <ac:chgData name="Seyed Hamed" userId="220999c3-e6ef-4426-a304-d27831ca2f92" providerId="ADAL" clId="{121C0B15-9E1E-443F-BAD1-2D61C586516E}" dt="2025-01-13T14:24:06.090" v="1432" actId="1076"/>
          <ac:spMkLst>
            <pc:docMk/>
            <pc:sldMk cId="3928176676" sldId="276"/>
            <ac:spMk id="8" creationId="{5D2C02E1-77E9-0560-2CDB-400ABC6DB878}"/>
          </ac:spMkLst>
        </pc:spChg>
        <pc:spChg chg="mod">
          <ac:chgData name="Seyed Hamed" userId="220999c3-e6ef-4426-a304-d27831ca2f92" providerId="ADAL" clId="{121C0B15-9E1E-443F-BAD1-2D61C586516E}" dt="2025-01-13T14:24:06.090" v="1432" actId="1076"/>
          <ac:spMkLst>
            <pc:docMk/>
            <pc:sldMk cId="3928176676" sldId="276"/>
            <ac:spMk id="9" creationId="{F27A3DBC-C5DA-E27B-E30C-C0CB2EE26CAA}"/>
          </ac:spMkLst>
        </pc:spChg>
        <pc:spChg chg="mod">
          <ac:chgData name="Seyed Hamed" userId="220999c3-e6ef-4426-a304-d27831ca2f92" providerId="ADAL" clId="{121C0B15-9E1E-443F-BAD1-2D61C586516E}" dt="2025-01-13T14:24:06.090" v="1432" actId="1076"/>
          <ac:spMkLst>
            <pc:docMk/>
            <pc:sldMk cId="3928176676" sldId="276"/>
            <ac:spMk id="10" creationId="{DFE31BC8-CBA6-3EC1-BAF6-797BA6F68755}"/>
          </ac:spMkLst>
        </pc:spChg>
        <pc:spChg chg="mod">
          <ac:chgData name="Seyed Hamed" userId="220999c3-e6ef-4426-a304-d27831ca2f92" providerId="ADAL" clId="{121C0B15-9E1E-443F-BAD1-2D61C586516E}" dt="2025-01-13T14:24:06.090" v="1432" actId="1076"/>
          <ac:spMkLst>
            <pc:docMk/>
            <pc:sldMk cId="3928176676" sldId="276"/>
            <ac:spMk id="11" creationId="{0341A904-C6A4-13F1-BB93-E55C1A8E3634}"/>
          </ac:spMkLst>
        </pc:spChg>
        <pc:spChg chg="mod">
          <ac:chgData name="Seyed Hamed" userId="220999c3-e6ef-4426-a304-d27831ca2f92" providerId="ADAL" clId="{121C0B15-9E1E-443F-BAD1-2D61C586516E}" dt="2025-01-13T14:24:06.090" v="1432" actId="1076"/>
          <ac:spMkLst>
            <pc:docMk/>
            <pc:sldMk cId="3928176676" sldId="276"/>
            <ac:spMk id="12" creationId="{7E6D15FB-6423-D8DB-81CA-A2AE2A039677}"/>
          </ac:spMkLst>
        </pc:spChg>
        <pc:spChg chg="mod">
          <ac:chgData name="Seyed Hamed" userId="220999c3-e6ef-4426-a304-d27831ca2f92" providerId="ADAL" clId="{121C0B15-9E1E-443F-BAD1-2D61C586516E}" dt="2025-01-13T14:24:06.090" v="1432" actId="1076"/>
          <ac:spMkLst>
            <pc:docMk/>
            <pc:sldMk cId="3928176676" sldId="276"/>
            <ac:spMk id="13" creationId="{5866C216-1389-13A3-B0E1-93C3DC5CD592}"/>
          </ac:spMkLst>
        </pc:spChg>
        <pc:spChg chg="mod">
          <ac:chgData name="Seyed Hamed" userId="220999c3-e6ef-4426-a304-d27831ca2f92" providerId="ADAL" clId="{121C0B15-9E1E-443F-BAD1-2D61C586516E}" dt="2025-01-13T14:24:06.090" v="1432" actId="1076"/>
          <ac:spMkLst>
            <pc:docMk/>
            <pc:sldMk cId="3928176676" sldId="276"/>
            <ac:spMk id="14" creationId="{CC5875EB-6B1B-7CA0-41A7-C47719A3BF37}"/>
          </ac:spMkLst>
        </pc:spChg>
        <pc:spChg chg="mod">
          <ac:chgData name="Seyed Hamed" userId="220999c3-e6ef-4426-a304-d27831ca2f92" providerId="ADAL" clId="{121C0B15-9E1E-443F-BAD1-2D61C586516E}" dt="2025-01-13T15:07:58.090" v="1699" actId="27636"/>
          <ac:spMkLst>
            <pc:docMk/>
            <pc:sldMk cId="3928176676" sldId="276"/>
            <ac:spMk id="16" creationId="{EA1E6AA0-AAAB-4009-CF47-28795AB6CB31}"/>
          </ac:spMkLst>
        </pc:spChg>
        <pc:spChg chg="mod">
          <ac:chgData name="Seyed Hamed" userId="220999c3-e6ef-4426-a304-d27831ca2f92" providerId="ADAL" clId="{121C0B15-9E1E-443F-BAD1-2D61C586516E}" dt="2025-01-13T14:24:06.090" v="1432" actId="1076"/>
          <ac:spMkLst>
            <pc:docMk/>
            <pc:sldMk cId="3928176676" sldId="276"/>
            <ac:spMk id="17" creationId="{B192DCAF-0C54-3133-1833-22EEDC770752}"/>
          </ac:spMkLst>
        </pc:spChg>
        <pc:spChg chg="mod">
          <ac:chgData name="Seyed Hamed" userId="220999c3-e6ef-4426-a304-d27831ca2f92" providerId="ADAL" clId="{121C0B15-9E1E-443F-BAD1-2D61C586516E}" dt="2025-01-13T14:24:06.090" v="1432" actId="1076"/>
          <ac:spMkLst>
            <pc:docMk/>
            <pc:sldMk cId="3928176676" sldId="276"/>
            <ac:spMk id="23" creationId="{A807FB8E-7680-F8A8-6978-6EB59BEB7B5D}"/>
          </ac:spMkLst>
        </pc:spChg>
        <pc:spChg chg="mod">
          <ac:chgData name="Seyed Hamed" userId="220999c3-e6ef-4426-a304-d27831ca2f92" providerId="ADAL" clId="{121C0B15-9E1E-443F-BAD1-2D61C586516E}" dt="2025-01-10T21:27:23.524" v="1394" actId="1076"/>
          <ac:spMkLst>
            <pc:docMk/>
            <pc:sldMk cId="3928176676" sldId="276"/>
            <ac:spMk id="25" creationId="{A590E2C9-090C-0656-D450-1FEC72E0607B}"/>
          </ac:spMkLst>
        </pc:spChg>
        <pc:spChg chg="mod">
          <ac:chgData name="Seyed Hamed" userId="220999c3-e6ef-4426-a304-d27831ca2f92" providerId="ADAL" clId="{121C0B15-9E1E-443F-BAD1-2D61C586516E}" dt="2025-01-13T14:24:06.090" v="1432" actId="1076"/>
          <ac:spMkLst>
            <pc:docMk/>
            <pc:sldMk cId="3928176676" sldId="276"/>
            <ac:spMk id="27" creationId="{0D5D7D91-FDD4-69B6-B550-F475BA09A05A}"/>
          </ac:spMkLst>
        </pc:spChg>
        <pc:spChg chg="mod">
          <ac:chgData name="Seyed Hamed" userId="220999c3-e6ef-4426-a304-d27831ca2f92" providerId="ADAL" clId="{121C0B15-9E1E-443F-BAD1-2D61C586516E}" dt="2025-01-13T14:24:06.090" v="1432" actId="1076"/>
          <ac:spMkLst>
            <pc:docMk/>
            <pc:sldMk cId="3928176676" sldId="276"/>
            <ac:spMk id="28" creationId="{A0C3330A-6FB0-EE9A-C8AB-A0776776BD4D}"/>
          </ac:spMkLst>
        </pc:spChg>
        <pc:spChg chg="mod">
          <ac:chgData name="Seyed Hamed" userId="220999c3-e6ef-4426-a304-d27831ca2f92" providerId="ADAL" clId="{121C0B15-9E1E-443F-BAD1-2D61C586516E}" dt="2025-01-13T14:24:06.090" v="1432" actId="1076"/>
          <ac:spMkLst>
            <pc:docMk/>
            <pc:sldMk cId="3928176676" sldId="276"/>
            <ac:spMk id="29" creationId="{88344283-11C6-6F3A-5833-B80AEBBB7676}"/>
          </ac:spMkLst>
        </pc:spChg>
        <pc:spChg chg="mod">
          <ac:chgData name="Seyed Hamed" userId="220999c3-e6ef-4426-a304-d27831ca2f92" providerId="ADAL" clId="{121C0B15-9E1E-443F-BAD1-2D61C586516E}" dt="2025-01-13T14:24:06.090" v="1432" actId="1076"/>
          <ac:spMkLst>
            <pc:docMk/>
            <pc:sldMk cId="3928176676" sldId="276"/>
            <ac:spMk id="30" creationId="{99A457C9-2E20-9B9E-9C2A-53DC94CC30D0}"/>
          </ac:spMkLst>
        </pc:spChg>
        <pc:spChg chg="mod">
          <ac:chgData name="Seyed Hamed" userId="220999c3-e6ef-4426-a304-d27831ca2f92" providerId="ADAL" clId="{121C0B15-9E1E-443F-BAD1-2D61C586516E}" dt="2025-01-13T14:24:06.090" v="1432" actId="1076"/>
          <ac:spMkLst>
            <pc:docMk/>
            <pc:sldMk cId="3928176676" sldId="276"/>
            <ac:spMk id="31" creationId="{B4DA9CA0-14E7-9664-CE28-C85EFBF80E31}"/>
          </ac:spMkLst>
        </pc:spChg>
        <pc:spChg chg="mod">
          <ac:chgData name="Seyed Hamed" userId="220999c3-e6ef-4426-a304-d27831ca2f92" providerId="ADAL" clId="{121C0B15-9E1E-443F-BAD1-2D61C586516E}" dt="2025-01-13T14:24:06.090" v="1432" actId="1076"/>
          <ac:spMkLst>
            <pc:docMk/>
            <pc:sldMk cId="3928176676" sldId="276"/>
            <ac:spMk id="32" creationId="{C8BB6B5B-E096-0058-9D1D-9FB6EDDCF864}"/>
          </ac:spMkLst>
        </pc:spChg>
        <pc:spChg chg="mod">
          <ac:chgData name="Seyed Hamed" userId="220999c3-e6ef-4426-a304-d27831ca2f92" providerId="ADAL" clId="{121C0B15-9E1E-443F-BAD1-2D61C586516E}" dt="2025-01-10T21:27:13.171" v="1392" actId="1076"/>
          <ac:spMkLst>
            <pc:docMk/>
            <pc:sldMk cId="3928176676" sldId="276"/>
            <ac:spMk id="38" creationId="{9B0B35D3-385A-11B3-17A6-DA40D36D29EB}"/>
          </ac:spMkLst>
        </pc:spChg>
        <pc:spChg chg="mod">
          <ac:chgData name="Seyed Hamed" userId="220999c3-e6ef-4426-a304-d27831ca2f92" providerId="ADAL" clId="{121C0B15-9E1E-443F-BAD1-2D61C586516E}" dt="2025-01-10T21:27:23.524" v="1394" actId="1076"/>
          <ac:spMkLst>
            <pc:docMk/>
            <pc:sldMk cId="3928176676" sldId="276"/>
            <ac:spMk id="41" creationId="{9691861B-1030-4356-CBAB-1B6407701474}"/>
          </ac:spMkLst>
        </pc:spChg>
        <pc:spChg chg="del">
          <ac:chgData name="Seyed Hamed" userId="220999c3-e6ef-4426-a304-d27831ca2f92" providerId="ADAL" clId="{121C0B15-9E1E-443F-BAD1-2D61C586516E}" dt="2025-01-08T15:46:18.333" v="11" actId="478"/>
          <ac:spMkLst>
            <pc:docMk/>
            <pc:sldMk cId="3928176676" sldId="276"/>
            <ac:spMk id="45" creationId="{8E9989D7-5A92-87FF-B423-2BCC67D99376}"/>
          </ac:spMkLst>
        </pc:spChg>
        <pc:spChg chg="mod">
          <ac:chgData name="Seyed Hamed" userId="220999c3-e6ef-4426-a304-d27831ca2f92" providerId="ADAL" clId="{121C0B15-9E1E-443F-BAD1-2D61C586516E}" dt="2025-01-10T21:27:23.524" v="1394" actId="1076"/>
          <ac:spMkLst>
            <pc:docMk/>
            <pc:sldMk cId="3928176676" sldId="276"/>
            <ac:spMk id="58" creationId="{994EB644-A925-7AD3-9B33-8F1B7EA9A474}"/>
          </ac:spMkLst>
        </pc:spChg>
        <pc:spChg chg="mod">
          <ac:chgData name="Seyed Hamed" userId="220999c3-e6ef-4426-a304-d27831ca2f92" providerId="ADAL" clId="{121C0B15-9E1E-443F-BAD1-2D61C586516E}" dt="2025-01-10T21:27:23.524" v="1394" actId="1076"/>
          <ac:spMkLst>
            <pc:docMk/>
            <pc:sldMk cId="3928176676" sldId="276"/>
            <ac:spMk id="59" creationId="{17BFA25C-1DDC-B1A5-2F02-468669F1CA58}"/>
          </ac:spMkLst>
        </pc:spChg>
        <pc:spChg chg="mod">
          <ac:chgData name="Seyed Hamed" userId="220999c3-e6ef-4426-a304-d27831ca2f92" providerId="ADAL" clId="{121C0B15-9E1E-443F-BAD1-2D61C586516E}" dt="2025-01-10T21:27:23.524" v="1394" actId="1076"/>
          <ac:spMkLst>
            <pc:docMk/>
            <pc:sldMk cId="3928176676" sldId="276"/>
            <ac:spMk id="75" creationId="{32780EBF-EEF1-BC82-1ED8-D1FC631196FC}"/>
          </ac:spMkLst>
        </pc:spChg>
        <pc:spChg chg="mod">
          <ac:chgData name="Seyed Hamed" userId="220999c3-e6ef-4426-a304-d27831ca2f92" providerId="ADAL" clId="{121C0B15-9E1E-443F-BAD1-2D61C586516E}" dt="2025-01-10T21:27:16.744" v="1393" actId="1076"/>
          <ac:spMkLst>
            <pc:docMk/>
            <pc:sldMk cId="3928176676" sldId="276"/>
            <ac:spMk id="86" creationId="{9D64A2AC-9C2F-78AB-189A-FF031C991FE9}"/>
          </ac:spMkLst>
        </pc:spChg>
        <pc:grpChg chg="mod">
          <ac:chgData name="Seyed Hamed" userId="220999c3-e6ef-4426-a304-d27831ca2f92" providerId="ADAL" clId="{121C0B15-9E1E-443F-BAD1-2D61C586516E}" dt="2025-01-10T21:27:23.524" v="1394" actId="1076"/>
          <ac:grpSpMkLst>
            <pc:docMk/>
            <pc:sldMk cId="3928176676" sldId="276"/>
            <ac:grpSpMk id="69" creationId="{DBFB1E62-CA7F-3E3C-C8FD-35F8825B4034}"/>
          </ac:grpSpMkLst>
        </pc:grpChg>
        <pc:grpChg chg="del">
          <ac:chgData name="Seyed Hamed" userId="220999c3-e6ef-4426-a304-d27831ca2f92" providerId="ADAL" clId="{121C0B15-9E1E-443F-BAD1-2D61C586516E}" dt="2025-01-08T15:46:18.333" v="11" actId="478"/>
          <ac:grpSpMkLst>
            <pc:docMk/>
            <pc:sldMk cId="3928176676" sldId="276"/>
            <ac:grpSpMk id="83" creationId="{90279DB8-09AE-C67C-4FAF-4D04685723FF}"/>
          </ac:grpSpMkLst>
        </pc:grpChg>
        <pc:graphicFrameChg chg="del">
          <ac:chgData name="Seyed Hamed" userId="220999c3-e6ef-4426-a304-d27831ca2f92" providerId="ADAL" clId="{121C0B15-9E1E-443F-BAD1-2D61C586516E}" dt="2025-01-08T15:46:18.333" v="11" actId="478"/>
          <ac:graphicFrameMkLst>
            <pc:docMk/>
            <pc:sldMk cId="3928176676" sldId="276"/>
            <ac:graphicFrameMk id="40" creationId="{FCEA5CCB-8CA3-75FF-8D94-DBD36DA920BF}"/>
          </ac:graphicFrameMkLst>
        </pc:graphicFrameChg>
        <pc:cxnChg chg="mod">
          <ac:chgData name="Seyed Hamed" userId="220999c3-e6ef-4426-a304-d27831ca2f92" providerId="ADAL" clId="{121C0B15-9E1E-443F-BAD1-2D61C586516E}" dt="2025-01-10T21:27:23.524" v="1394" actId="1076"/>
          <ac:cxnSpMkLst>
            <pc:docMk/>
            <pc:sldMk cId="3928176676" sldId="276"/>
            <ac:cxnSpMk id="35" creationId="{32A30E32-10B2-1EAA-855E-91CC36DA4353}"/>
          </ac:cxnSpMkLst>
        </pc:cxnChg>
        <pc:cxnChg chg="mod">
          <ac:chgData name="Seyed Hamed" userId="220999c3-e6ef-4426-a304-d27831ca2f92" providerId="ADAL" clId="{121C0B15-9E1E-443F-BAD1-2D61C586516E}" dt="2025-01-10T21:27:23.524" v="1394" actId="1076"/>
          <ac:cxnSpMkLst>
            <pc:docMk/>
            <pc:sldMk cId="3928176676" sldId="276"/>
            <ac:cxnSpMk id="46" creationId="{4D19463A-1E02-F551-C620-CF7BE58D0A1D}"/>
          </ac:cxnSpMkLst>
        </pc:cxnChg>
        <pc:cxnChg chg="mod">
          <ac:chgData name="Seyed Hamed" userId="220999c3-e6ef-4426-a304-d27831ca2f92" providerId="ADAL" clId="{121C0B15-9E1E-443F-BAD1-2D61C586516E}" dt="2025-01-10T21:27:23.524" v="1394" actId="1076"/>
          <ac:cxnSpMkLst>
            <pc:docMk/>
            <pc:sldMk cId="3928176676" sldId="276"/>
            <ac:cxnSpMk id="72" creationId="{4A91BB6C-83E3-59EB-62A4-D4EE02D0BC3C}"/>
          </ac:cxnSpMkLst>
        </pc:cxnChg>
      </pc:sldChg>
      <pc:sldChg chg="modNotesTx">
        <pc:chgData name="Seyed Hamed" userId="220999c3-e6ef-4426-a304-d27831ca2f92" providerId="ADAL" clId="{121C0B15-9E1E-443F-BAD1-2D61C586516E}" dt="2025-01-10T16:59:54.734" v="1152" actId="255"/>
        <pc:sldMkLst>
          <pc:docMk/>
          <pc:sldMk cId="1547702590" sldId="277"/>
        </pc:sldMkLst>
      </pc:sldChg>
      <pc:sldChg chg="modNotesTx">
        <pc:chgData name="Seyed Hamed" userId="220999c3-e6ef-4426-a304-d27831ca2f92" providerId="ADAL" clId="{121C0B15-9E1E-443F-BAD1-2D61C586516E}" dt="2025-01-10T17:01:18.165" v="1156" actId="6549"/>
        <pc:sldMkLst>
          <pc:docMk/>
          <pc:sldMk cId="383729511" sldId="280"/>
        </pc:sldMkLst>
      </pc:sldChg>
      <pc:sldChg chg="modNotesTx">
        <pc:chgData name="Seyed Hamed" userId="220999c3-e6ef-4426-a304-d27831ca2f92" providerId="ADAL" clId="{121C0B15-9E1E-443F-BAD1-2D61C586516E}" dt="2025-01-10T17:02:04.670" v="1159" actId="5793"/>
        <pc:sldMkLst>
          <pc:docMk/>
          <pc:sldMk cId="1054173470" sldId="281"/>
        </pc:sldMkLst>
      </pc:sldChg>
      <pc:sldChg chg="modSp mod modNotesTx">
        <pc:chgData name="Seyed Hamed" userId="220999c3-e6ef-4426-a304-d27831ca2f92" providerId="ADAL" clId="{121C0B15-9E1E-443F-BAD1-2D61C586516E}" dt="2025-01-14T15:12:14.454" v="1908"/>
        <pc:sldMkLst>
          <pc:docMk/>
          <pc:sldMk cId="3987512523" sldId="282"/>
        </pc:sldMkLst>
        <pc:spChg chg="mod">
          <ac:chgData name="Seyed Hamed" userId="220999c3-e6ef-4426-a304-d27831ca2f92" providerId="ADAL" clId="{121C0B15-9E1E-443F-BAD1-2D61C586516E}" dt="2025-01-13T16:08:05.339" v="1796" actId="20577"/>
          <ac:spMkLst>
            <pc:docMk/>
            <pc:sldMk cId="3987512523" sldId="282"/>
            <ac:spMk id="12" creationId="{EA1A2676-D4F8-7DF2-C0B2-8FB47148292C}"/>
          </ac:spMkLst>
        </pc:spChg>
        <pc:graphicFrameChg chg="modGraphic">
          <ac:chgData name="Seyed Hamed" userId="220999c3-e6ef-4426-a304-d27831ca2f92" providerId="ADAL" clId="{121C0B15-9E1E-443F-BAD1-2D61C586516E}" dt="2025-01-13T16:05:45.698" v="1795" actId="14734"/>
          <ac:graphicFrameMkLst>
            <pc:docMk/>
            <pc:sldMk cId="3987512523" sldId="282"/>
            <ac:graphicFrameMk id="5" creationId="{25401A4F-5E25-3F78-5BDA-F7828F21D3CC}"/>
          </ac:graphicFrameMkLst>
        </pc:graphicFrameChg>
      </pc:sldChg>
      <pc:sldChg chg="del">
        <pc:chgData name="Seyed Hamed" userId="220999c3-e6ef-4426-a304-d27831ca2f92" providerId="ADAL" clId="{121C0B15-9E1E-443F-BAD1-2D61C586516E}" dt="2025-01-08T14:55:23.672" v="2" actId="47"/>
        <pc:sldMkLst>
          <pc:docMk/>
          <pc:sldMk cId="3280661035" sldId="283"/>
        </pc:sldMkLst>
      </pc:sldChg>
      <pc:sldChg chg="del">
        <pc:chgData name="Seyed Hamed" userId="220999c3-e6ef-4426-a304-d27831ca2f92" providerId="ADAL" clId="{121C0B15-9E1E-443F-BAD1-2D61C586516E}" dt="2025-01-08T14:55:22.059" v="1" actId="47"/>
        <pc:sldMkLst>
          <pc:docMk/>
          <pc:sldMk cId="3349476066" sldId="284"/>
        </pc:sldMkLst>
      </pc:sldChg>
      <pc:sldChg chg="addSp modSp mod">
        <pc:chgData name="Seyed Hamed" userId="220999c3-e6ef-4426-a304-d27831ca2f92" providerId="ADAL" clId="{121C0B15-9E1E-443F-BAD1-2D61C586516E}" dt="2025-01-10T14:34:59.416" v="861" actId="167"/>
        <pc:sldMkLst>
          <pc:docMk/>
          <pc:sldMk cId="1186036625" sldId="285"/>
        </pc:sldMkLst>
        <pc:picChg chg="add mod ord">
          <ac:chgData name="Seyed Hamed" userId="220999c3-e6ef-4426-a304-d27831ca2f92" providerId="ADAL" clId="{121C0B15-9E1E-443F-BAD1-2D61C586516E}" dt="2025-01-10T14:34:59.416" v="861" actId="167"/>
          <ac:picMkLst>
            <pc:docMk/>
            <pc:sldMk cId="1186036625" sldId="285"/>
            <ac:picMk id="2" creationId="{65F0AABA-33D0-B01B-DDB0-9AEAD2EB2232}"/>
          </ac:picMkLst>
        </pc:picChg>
      </pc:sldChg>
      <pc:sldChg chg="addSp delSp modSp add del mod addAnim delAnim modAnim modNotesTx">
        <pc:chgData name="Seyed Hamed" userId="220999c3-e6ef-4426-a304-d27831ca2f92" providerId="ADAL" clId="{121C0B15-9E1E-443F-BAD1-2D61C586516E}" dt="2025-01-14T15:41:12.351" v="1977" actId="20577"/>
        <pc:sldMkLst>
          <pc:docMk/>
          <pc:sldMk cId="1729123015" sldId="286"/>
        </pc:sldMkLst>
        <pc:spChg chg="del">
          <ac:chgData name="Seyed Hamed" userId="220999c3-e6ef-4426-a304-d27831ca2f92" providerId="ADAL" clId="{121C0B15-9E1E-443F-BAD1-2D61C586516E}" dt="2025-01-08T21:00:34.526" v="290" actId="478"/>
          <ac:spMkLst>
            <pc:docMk/>
            <pc:sldMk cId="1729123015" sldId="286"/>
            <ac:spMk id="4" creationId="{6DA19C39-67D9-6960-A95F-4C25E685CC32}"/>
          </ac:spMkLst>
        </pc:spChg>
        <pc:spChg chg="del">
          <ac:chgData name="Seyed Hamed" userId="220999c3-e6ef-4426-a304-d27831ca2f92" providerId="ADAL" clId="{121C0B15-9E1E-443F-BAD1-2D61C586516E}" dt="2025-01-08T21:00:34.526" v="290" actId="478"/>
          <ac:spMkLst>
            <pc:docMk/>
            <pc:sldMk cId="1729123015" sldId="286"/>
            <ac:spMk id="7" creationId="{8B76E15C-4D47-030E-F2F7-786B1E8AE808}"/>
          </ac:spMkLst>
        </pc:spChg>
        <pc:spChg chg="mod ord">
          <ac:chgData name="Seyed Hamed" userId="220999c3-e6ef-4426-a304-d27831ca2f92" providerId="ADAL" clId="{121C0B15-9E1E-443F-BAD1-2D61C586516E}" dt="2025-01-08T22:13:00.022" v="522" actId="1035"/>
          <ac:spMkLst>
            <pc:docMk/>
            <pc:sldMk cId="1729123015" sldId="286"/>
            <ac:spMk id="8" creationId="{4AED98FB-42C7-CBD6-DFF9-5CFD2C369E61}"/>
          </ac:spMkLst>
        </pc:spChg>
        <pc:spChg chg="del">
          <ac:chgData name="Seyed Hamed" userId="220999c3-e6ef-4426-a304-d27831ca2f92" providerId="ADAL" clId="{121C0B15-9E1E-443F-BAD1-2D61C586516E}" dt="2025-01-13T15:05:06.523" v="1666" actId="478"/>
          <ac:spMkLst>
            <pc:docMk/>
            <pc:sldMk cId="1729123015" sldId="286"/>
            <ac:spMk id="13" creationId="{47D16095-5F6E-7091-0673-AE593D6471BF}"/>
          </ac:spMkLst>
        </pc:spChg>
        <pc:spChg chg="del">
          <ac:chgData name="Seyed Hamed" userId="220999c3-e6ef-4426-a304-d27831ca2f92" providerId="ADAL" clId="{121C0B15-9E1E-443F-BAD1-2D61C586516E}" dt="2025-01-08T20:57:57.308" v="282" actId="478"/>
          <ac:spMkLst>
            <pc:docMk/>
            <pc:sldMk cId="1729123015" sldId="286"/>
            <ac:spMk id="19" creationId="{9BAA7A1F-EEEE-DACA-6746-B2853EE68662}"/>
          </ac:spMkLst>
        </pc:spChg>
        <pc:spChg chg="del">
          <ac:chgData name="Seyed Hamed" userId="220999c3-e6ef-4426-a304-d27831ca2f92" providerId="ADAL" clId="{121C0B15-9E1E-443F-BAD1-2D61C586516E}" dt="2025-01-08T20:57:57.308" v="282" actId="478"/>
          <ac:spMkLst>
            <pc:docMk/>
            <pc:sldMk cId="1729123015" sldId="286"/>
            <ac:spMk id="20" creationId="{8439FF93-218F-8AEA-1CEE-5C3D7299193E}"/>
          </ac:spMkLst>
        </pc:spChg>
        <pc:spChg chg="del">
          <ac:chgData name="Seyed Hamed" userId="220999c3-e6ef-4426-a304-d27831ca2f92" providerId="ADAL" clId="{121C0B15-9E1E-443F-BAD1-2D61C586516E}" dt="2025-01-08T21:00:37.853" v="291" actId="478"/>
          <ac:spMkLst>
            <pc:docMk/>
            <pc:sldMk cId="1729123015" sldId="286"/>
            <ac:spMk id="21" creationId="{2D2E4E9D-3F30-1D84-3416-8F54D69192EE}"/>
          </ac:spMkLst>
        </pc:spChg>
        <pc:spChg chg="del">
          <ac:chgData name="Seyed Hamed" userId="220999c3-e6ef-4426-a304-d27831ca2f92" providerId="ADAL" clId="{121C0B15-9E1E-443F-BAD1-2D61C586516E}" dt="2025-01-08T21:00:37.853" v="291" actId="478"/>
          <ac:spMkLst>
            <pc:docMk/>
            <pc:sldMk cId="1729123015" sldId="286"/>
            <ac:spMk id="22" creationId="{E85FB956-433A-E5AC-7E83-761FD9AC93EE}"/>
          </ac:spMkLst>
        </pc:spChg>
        <pc:spChg chg="del mod">
          <ac:chgData name="Seyed Hamed" userId="220999c3-e6ef-4426-a304-d27831ca2f92" providerId="ADAL" clId="{121C0B15-9E1E-443F-BAD1-2D61C586516E}" dt="2025-01-08T20:57:57.308" v="282" actId="478"/>
          <ac:spMkLst>
            <pc:docMk/>
            <pc:sldMk cId="1729123015" sldId="286"/>
            <ac:spMk id="23" creationId="{1A86C86A-700F-7E3F-F634-7DC3AD71F49E}"/>
          </ac:spMkLst>
        </pc:spChg>
        <pc:spChg chg="add mod">
          <ac:chgData name="Seyed Hamed" userId="220999c3-e6ef-4426-a304-d27831ca2f92" providerId="ADAL" clId="{121C0B15-9E1E-443F-BAD1-2D61C586516E}" dt="2025-01-08T22:11:00.449" v="501" actId="1037"/>
          <ac:spMkLst>
            <pc:docMk/>
            <pc:sldMk cId="1729123015" sldId="286"/>
            <ac:spMk id="31" creationId="{93A22DF8-D3CB-A90A-FB5F-04D6B376A231}"/>
          </ac:spMkLst>
        </pc:spChg>
        <pc:spChg chg="mod">
          <ac:chgData name="Seyed Hamed" userId="220999c3-e6ef-4426-a304-d27831ca2f92" providerId="ADAL" clId="{121C0B15-9E1E-443F-BAD1-2D61C586516E}" dt="2025-01-08T21:21:42.688" v="384" actId="27803"/>
          <ac:spMkLst>
            <pc:docMk/>
            <pc:sldMk cId="1729123015" sldId="286"/>
            <ac:spMk id="33" creationId="{2AC1DA30-007E-3D2F-7B75-9688BE435D84}"/>
          </ac:spMkLst>
        </pc:spChg>
        <pc:spChg chg="mod">
          <ac:chgData name="Seyed Hamed" userId="220999c3-e6ef-4426-a304-d27831ca2f92" providerId="ADAL" clId="{121C0B15-9E1E-443F-BAD1-2D61C586516E}" dt="2025-01-08T21:21:42.688" v="384" actId="27803"/>
          <ac:spMkLst>
            <pc:docMk/>
            <pc:sldMk cId="1729123015" sldId="286"/>
            <ac:spMk id="35" creationId="{454355B2-98CF-1882-336B-BD7B31EED606}"/>
          </ac:spMkLst>
        </pc:spChg>
        <pc:spChg chg="mod">
          <ac:chgData name="Seyed Hamed" userId="220999c3-e6ef-4426-a304-d27831ca2f92" providerId="ADAL" clId="{121C0B15-9E1E-443F-BAD1-2D61C586516E}" dt="2025-01-08T21:21:42.688" v="384" actId="27803"/>
          <ac:spMkLst>
            <pc:docMk/>
            <pc:sldMk cId="1729123015" sldId="286"/>
            <ac:spMk id="36" creationId="{121683CB-D97D-8179-E28F-FBAF7FE9FF9F}"/>
          </ac:spMkLst>
        </pc:spChg>
        <pc:spChg chg="mod">
          <ac:chgData name="Seyed Hamed" userId="220999c3-e6ef-4426-a304-d27831ca2f92" providerId="ADAL" clId="{121C0B15-9E1E-443F-BAD1-2D61C586516E}" dt="2025-01-08T21:21:42.688" v="384" actId="27803"/>
          <ac:spMkLst>
            <pc:docMk/>
            <pc:sldMk cId="1729123015" sldId="286"/>
            <ac:spMk id="37" creationId="{6A5AD394-34D1-8F84-B267-3B35D5913A2C}"/>
          </ac:spMkLst>
        </pc:spChg>
        <pc:spChg chg="mod">
          <ac:chgData name="Seyed Hamed" userId="220999c3-e6ef-4426-a304-d27831ca2f92" providerId="ADAL" clId="{121C0B15-9E1E-443F-BAD1-2D61C586516E}" dt="2025-01-08T21:21:42.688" v="384" actId="27803"/>
          <ac:spMkLst>
            <pc:docMk/>
            <pc:sldMk cId="1729123015" sldId="286"/>
            <ac:spMk id="38" creationId="{A4D60E56-527E-F105-CD33-B75156EE9587}"/>
          </ac:spMkLst>
        </pc:spChg>
        <pc:spChg chg="mod">
          <ac:chgData name="Seyed Hamed" userId="220999c3-e6ef-4426-a304-d27831ca2f92" providerId="ADAL" clId="{121C0B15-9E1E-443F-BAD1-2D61C586516E}" dt="2025-01-08T21:21:42.688" v="384" actId="27803"/>
          <ac:spMkLst>
            <pc:docMk/>
            <pc:sldMk cId="1729123015" sldId="286"/>
            <ac:spMk id="39" creationId="{1BBA8DC9-C7AF-D1C2-7D09-25CB6C9D165A}"/>
          </ac:spMkLst>
        </pc:spChg>
        <pc:spChg chg="mod">
          <ac:chgData name="Seyed Hamed" userId="220999c3-e6ef-4426-a304-d27831ca2f92" providerId="ADAL" clId="{121C0B15-9E1E-443F-BAD1-2D61C586516E}" dt="2025-01-08T21:21:42.688" v="384" actId="27803"/>
          <ac:spMkLst>
            <pc:docMk/>
            <pc:sldMk cId="1729123015" sldId="286"/>
            <ac:spMk id="40" creationId="{28467F50-8470-33B4-E043-0DD770AEE80F}"/>
          </ac:spMkLst>
        </pc:spChg>
        <pc:spChg chg="mod">
          <ac:chgData name="Seyed Hamed" userId="220999c3-e6ef-4426-a304-d27831ca2f92" providerId="ADAL" clId="{121C0B15-9E1E-443F-BAD1-2D61C586516E}" dt="2025-01-08T21:21:42.688" v="384" actId="27803"/>
          <ac:spMkLst>
            <pc:docMk/>
            <pc:sldMk cId="1729123015" sldId="286"/>
            <ac:spMk id="41" creationId="{BA2DB9B7-ADD8-BC5D-D30E-103FD6976D15}"/>
          </ac:spMkLst>
        </pc:spChg>
        <pc:spChg chg="mod">
          <ac:chgData name="Seyed Hamed" userId="220999c3-e6ef-4426-a304-d27831ca2f92" providerId="ADAL" clId="{121C0B15-9E1E-443F-BAD1-2D61C586516E}" dt="2025-01-08T21:21:42.688" v="384" actId="27803"/>
          <ac:spMkLst>
            <pc:docMk/>
            <pc:sldMk cId="1729123015" sldId="286"/>
            <ac:spMk id="43" creationId="{1FA83A68-DF2F-BC2C-AC85-85BAA5C9CEE1}"/>
          </ac:spMkLst>
        </pc:spChg>
        <pc:spChg chg="mod">
          <ac:chgData name="Seyed Hamed" userId="220999c3-e6ef-4426-a304-d27831ca2f92" providerId="ADAL" clId="{121C0B15-9E1E-443F-BAD1-2D61C586516E}" dt="2025-01-08T21:21:42.688" v="384" actId="27803"/>
          <ac:spMkLst>
            <pc:docMk/>
            <pc:sldMk cId="1729123015" sldId="286"/>
            <ac:spMk id="44" creationId="{8186D1E0-1D4A-26DC-13D9-D876CE475913}"/>
          </ac:spMkLst>
        </pc:spChg>
        <pc:spChg chg="mod">
          <ac:chgData name="Seyed Hamed" userId="220999c3-e6ef-4426-a304-d27831ca2f92" providerId="ADAL" clId="{121C0B15-9E1E-443F-BAD1-2D61C586516E}" dt="2025-01-08T21:21:42.688" v="384" actId="27803"/>
          <ac:spMkLst>
            <pc:docMk/>
            <pc:sldMk cId="1729123015" sldId="286"/>
            <ac:spMk id="45" creationId="{B0AD9DFA-3956-3C1A-C691-55AFB884F8D4}"/>
          </ac:spMkLst>
        </pc:spChg>
        <pc:spChg chg="mod">
          <ac:chgData name="Seyed Hamed" userId="220999c3-e6ef-4426-a304-d27831ca2f92" providerId="ADAL" clId="{121C0B15-9E1E-443F-BAD1-2D61C586516E}" dt="2025-01-08T21:21:42.688" v="384" actId="27803"/>
          <ac:spMkLst>
            <pc:docMk/>
            <pc:sldMk cId="1729123015" sldId="286"/>
            <ac:spMk id="46" creationId="{14BAC124-E522-3B53-42E9-C7E6377A7767}"/>
          </ac:spMkLst>
        </pc:spChg>
        <pc:spChg chg="mod">
          <ac:chgData name="Seyed Hamed" userId="220999c3-e6ef-4426-a304-d27831ca2f92" providerId="ADAL" clId="{121C0B15-9E1E-443F-BAD1-2D61C586516E}" dt="2025-01-08T21:21:42.688" v="384" actId="27803"/>
          <ac:spMkLst>
            <pc:docMk/>
            <pc:sldMk cId="1729123015" sldId="286"/>
            <ac:spMk id="47" creationId="{B38E17D6-A35C-D3D6-1AB9-FB1BB04E0037}"/>
          </ac:spMkLst>
        </pc:spChg>
        <pc:spChg chg="mod">
          <ac:chgData name="Seyed Hamed" userId="220999c3-e6ef-4426-a304-d27831ca2f92" providerId="ADAL" clId="{121C0B15-9E1E-443F-BAD1-2D61C586516E}" dt="2025-01-08T21:21:42.688" v="384" actId="27803"/>
          <ac:spMkLst>
            <pc:docMk/>
            <pc:sldMk cId="1729123015" sldId="286"/>
            <ac:spMk id="48" creationId="{15493C63-C07E-CE9E-7CBC-FC7113BED2DA}"/>
          </ac:spMkLst>
        </pc:spChg>
        <pc:spChg chg="mod">
          <ac:chgData name="Seyed Hamed" userId="220999c3-e6ef-4426-a304-d27831ca2f92" providerId="ADAL" clId="{121C0B15-9E1E-443F-BAD1-2D61C586516E}" dt="2025-01-08T21:21:42.688" v="384" actId="27803"/>
          <ac:spMkLst>
            <pc:docMk/>
            <pc:sldMk cId="1729123015" sldId="286"/>
            <ac:spMk id="49" creationId="{806FDE69-C785-A808-543F-9300555C5277}"/>
          </ac:spMkLst>
        </pc:spChg>
        <pc:spChg chg="mod">
          <ac:chgData name="Seyed Hamed" userId="220999c3-e6ef-4426-a304-d27831ca2f92" providerId="ADAL" clId="{121C0B15-9E1E-443F-BAD1-2D61C586516E}" dt="2025-01-08T21:21:42.688" v="384" actId="27803"/>
          <ac:spMkLst>
            <pc:docMk/>
            <pc:sldMk cId="1729123015" sldId="286"/>
            <ac:spMk id="50" creationId="{1C0B4D8C-1741-2BC3-CCB1-7A5F8437CF78}"/>
          </ac:spMkLst>
        </pc:spChg>
        <pc:spChg chg="del">
          <ac:chgData name="Seyed Hamed" userId="220999c3-e6ef-4426-a304-d27831ca2f92" providerId="ADAL" clId="{121C0B15-9E1E-443F-BAD1-2D61C586516E}" dt="2025-01-08T20:57:57.308" v="282" actId="478"/>
          <ac:spMkLst>
            <pc:docMk/>
            <pc:sldMk cId="1729123015" sldId="286"/>
            <ac:spMk id="51" creationId="{27F62593-2EE7-77EB-4430-73475572E73A}"/>
          </ac:spMkLst>
        </pc:spChg>
        <pc:spChg chg="mod">
          <ac:chgData name="Seyed Hamed" userId="220999c3-e6ef-4426-a304-d27831ca2f92" providerId="ADAL" clId="{121C0B15-9E1E-443F-BAD1-2D61C586516E}" dt="2025-01-08T21:21:42.688" v="384" actId="27803"/>
          <ac:spMkLst>
            <pc:docMk/>
            <pc:sldMk cId="1729123015" sldId="286"/>
            <ac:spMk id="52" creationId="{A7C531EB-24FB-2CBD-0AA5-3835E6DA7522}"/>
          </ac:spMkLst>
        </pc:spChg>
        <pc:spChg chg="del">
          <ac:chgData name="Seyed Hamed" userId="220999c3-e6ef-4426-a304-d27831ca2f92" providerId="ADAL" clId="{121C0B15-9E1E-443F-BAD1-2D61C586516E}" dt="2025-01-08T21:00:34.526" v="290" actId="478"/>
          <ac:spMkLst>
            <pc:docMk/>
            <pc:sldMk cId="1729123015" sldId="286"/>
            <ac:spMk id="53" creationId="{27EC3C28-76DB-78F3-9C0F-DE3D46076ED6}"/>
          </ac:spMkLst>
        </pc:spChg>
        <pc:spChg chg="mod">
          <ac:chgData name="Seyed Hamed" userId="220999c3-e6ef-4426-a304-d27831ca2f92" providerId="ADAL" clId="{121C0B15-9E1E-443F-BAD1-2D61C586516E}" dt="2025-01-08T21:21:42.688" v="384" actId="27803"/>
          <ac:spMkLst>
            <pc:docMk/>
            <pc:sldMk cId="1729123015" sldId="286"/>
            <ac:spMk id="55" creationId="{45F0907C-B0B7-E748-3F84-396BED2DE050}"/>
          </ac:spMkLst>
        </pc:spChg>
        <pc:spChg chg="mod">
          <ac:chgData name="Seyed Hamed" userId="220999c3-e6ef-4426-a304-d27831ca2f92" providerId="ADAL" clId="{121C0B15-9E1E-443F-BAD1-2D61C586516E}" dt="2025-01-08T21:21:42.688" v="384" actId="27803"/>
          <ac:spMkLst>
            <pc:docMk/>
            <pc:sldMk cId="1729123015" sldId="286"/>
            <ac:spMk id="56" creationId="{7911B690-3A34-703F-63A3-D8CABC00D887}"/>
          </ac:spMkLst>
        </pc:spChg>
        <pc:spChg chg="mod">
          <ac:chgData name="Seyed Hamed" userId="220999c3-e6ef-4426-a304-d27831ca2f92" providerId="ADAL" clId="{121C0B15-9E1E-443F-BAD1-2D61C586516E}" dt="2025-01-08T21:21:42.688" v="384" actId="27803"/>
          <ac:spMkLst>
            <pc:docMk/>
            <pc:sldMk cId="1729123015" sldId="286"/>
            <ac:spMk id="57" creationId="{81E75C42-4C4C-1FEB-E842-E0B51A461F42}"/>
          </ac:spMkLst>
        </pc:spChg>
        <pc:spChg chg="mod">
          <ac:chgData name="Seyed Hamed" userId="220999c3-e6ef-4426-a304-d27831ca2f92" providerId="ADAL" clId="{121C0B15-9E1E-443F-BAD1-2D61C586516E}" dt="2025-01-08T21:21:42.688" v="384" actId="27803"/>
          <ac:spMkLst>
            <pc:docMk/>
            <pc:sldMk cId="1729123015" sldId="286"/>
            <ac:spMk id="58" creationId="{029FEAB9-F94B-315E-F177-F6911BFE56EC}"/>
          </ac:spMkLst>
        </pc:spChg>
        <pc:spChg chg="mod">
          <ac:chgData name="Seyed Hamed" userId="220999c3-e6ef-4426-a304-d27831ca2f92" providerId="ADAL" clId="{121C0B15-9E1E-443F-BAD1-2D61C586516E}" dt="2025-01-08T21:21:42.688" v="384" actId="27803"/>
          <ac:spMkLst>
            <pc:docMk/>
            <pc:sldMk cId="1729123015" sldId="286"/>
            <ac:spMk id="59" creationId="{B9E8FC4B-4DA3-15CF-2651-A76162FA9C09}"/>
          </ac:spMkLst>
        </pc:spChg>
        <pc:spChg chg="mod">
          <ac:chgData name="Seyed Hamed" userId="220999c3-e6ef-4426-a304-d27831ca2f92" providerId="ADAL" clId="{121C0B15-9E1E-443F-BAD1-2D61C586516E}" dt="2025-01-08T21:21:42.688" v="384" actId="27803"/>
          <ac:spMkLst>
            <pc:docMk/>
            <pc:sldMk cId="1729123015" sldId="286"/>
            <ac:spMk id="60" creationId="{11213D82-B70B-82CF-AB99-78CF2A47C3C0}"/>
          </ac:spMkLst>
        </pc:spChg>
        <pc:spChg chg="mod">
          <ac:chgData name="Seyed Hamed" userId="220999c3-e6ef-4426-a304-d27831ca2f92" providerId="ADAL" clId="{121C0B15-9E1E-443F-BAD1-2D61C586516E}" dt="2025-01-08T21:21:42.688" v="384" actId="27803"/>
          <ac:spMkLst>
            <pc:docMk/>
            <pc:sldMk cId="1729123015" sldId="286"/>
            <ac:spMk id="61" creationId="{944D1D9F-EAFE-A7BB-7942-CA01206F089E}"/>
          </ac:spMkLst>
        </pc:spChg>
        <pc:spChg chg="mod">
          <ac:chgData name="Seyed Hamed" userId="220999c3-e6ef-4426-a304-d27831ca2f92" providerId="ADAL" clId="{121C0B15-9E1E-443F-BAD1-2D61C586516E}" dt="2025-01-08T21:21:42.688" v="384" actId="27803"/>
          <ac:spMkLst>
            <pc:docMk/>
            <pc:sldMk cId="1729123015" sldId="286"/>
            <ac:spMk id="62" creationId="{0F32E232-6822-AF1A-8850-1F77D7BA1A69}"/>
          </ac:spMkLst>
        </pc:spChg>
        <pc:spChg chg="del">
          <ac:chgData name="Seyed Hamed" userId="220999c3-e6ef-4426-a304-d27831ca2f92" providerId="ADAL" clId="{121C0B15-9E1E-443F-BAD1-2D61C586516E}" dt="2025-01-08T21:00:34.526" v="290" actId="478"/>
          <ac:spMkLst>
            <pc:docMk/>
            <pc:sldMk cId="1729123015" sldId="286"/>
            <ac:spMk id="63" creationId="{88256F5D-0338-E3E7-30B9-E79CD580BBD4}"/>
          </ac:spMkLst>
        </pc:spChg>
        <pc:spChg chg="del">
          <ac:chgData name="Seyed Hamed" userId="220999c3-e6ef-4426-a304-d27831ca2f92" providerId="ADAL" clId="{121C0B15-9E1E-443F-BAD1-2D61C586516E}" dt="2025-01-08T21:00:34.526" v="290" actId="478"/>
          <ac:spMkLst>
            <pc:docMk/>
            <pc:sldMk cId="1729123015" sldId="286"/>
            <ac:spMk id="64" creationId="{39FC7442-4FE7-4CD8-88ED-03554F0F8C95}"/>
          </ac:spMkLst>
        </pc:spChg>
        <pc:spChg chg="mod">
          <ac:chgData name="Seyed Hamed" userId="220999c3-e6ef-4426-a304-d27831ca2f92" providerId="ADAL" clId="{121C0B15-9E1E-443F-BAD1-2D61C586516E}" dt="2025-01-08T21:21:42.688" v="384" actId="27803"/>
          <ac:spMkLst>
            <pc:docMk/>
            <pc:sldMk cId="1729123015" sldId="286"/>
            <ac:spMk id="65" creationId="{2456F633-A20C-A79C-5BA1-6DB50B13368F}"/>
          </ac:spMkLst>
        </pc:spChg>
        <pc:spChg chg="mod">
          <ac:chgData name="Seyed Hamed" userId="220999c3-e6ef-4426-a304-d27831ca2f92" providerId="ADAL" clId="{121C0B15-9E1E-443F-BAD1-2D61C586516E}" dt="2025-01-08T21:21:42.688" v="384" actId="27803"/>
          <ac:spMkLst>
            <pc:docMk/>
            <pc:sldMk cId="1729123015" sldId="286"/>
            <ac:spMk id="67" creationId="{240EE296-CB4D-47D0-C4EE-AC3300842317}"/>
          </ac:spMkLst>
        </pc:spChg>
        <pc:spChg chg="mod">
          <ac:chgData name="Seyed Hamed" userId="220999c3-e6ef-4426-a304-d27831ca2f92" providerId="ADAL" clId="{121C0B15-9E1E-443F-BAD1-2D61C586516E}" dt="2025-01-08T21:21:42.688" v="384" actId="27803"/>
          <ac:spMkLst>
            <pc:docMk/>
            <pc:sldMk cId="1729123015" sldId="286"/>
            <ac:spMk id="69" creationId="{F24216A0-E644-7029-71C1-2DAEA1A06632}"/>
          </ac:spMkLst>
        </pc:spChg>
        <pc:spChg chg="mod">
          <ac:chgData name="Seyed Hamed" userId="220999c3-e6ef-4426-a304-d27831ca2f92" providerId="ADAL" clId="{121C0B15-9E1E-443F-BAD1-2D61C586516E}" dt="2025-01-08T21:21:42.688" v="384" actId="27803"/>
          <ac:spMkLst>
            <pc:docMk/>
            <pc:sldMk cId="1729123015" sldId="286"/>
            <ac:spMk id="70" creationId="{46808B6B-EF9E-2577-C873-9EEE0A81CC15}"/>
          </ac:spMkLst>
        </pc:spChg>
        <pc:spChg chg="mod">
          <ac:chgData name="Seyed Hamed" userId="220999c3-e6ef-4426-a304-d27831ca2f92" providerId="ADAL" clId="{121C0B15-9E1E-443F-BAD1-2D61C586516E}" dt="2025-01-08T21:21:42.688" v="384" actId="27803"/>
          <ac:spMkLst>
            <pc:docMk/>
            <pc:sldMk cId="1729123015" sldId="286"/>
            <ac:spMk id="71" creationId="{101C1BB3-04D9-8C01-5D67-EC512EFA7AE1}"/>
          </ac:spMkLst>
        </pc:spChg>
        <pc:spChg chg="del">
          <ac:chgData name="Seyed Hamed" userId="220999c3-e6ef-4426-a304-d27831ca2f92" providerId="ADAL" clId="{121C0B15-9E1E-443F-BAD1-2D61C586516E}" dt="2025-01-08T20:56:41.057" v="265" actId="478"/>
          <ac:spMkLst>
            <pc:docMk/>
            <pc:sldMk cId="1729123015" sldId="286"/>
            <ac:spMk id="72" creationId="{5159ED93-D04E-59EF-E78E-DF518BB90F57}"/>
          </ac:spMkLst>
        </pc:spChg>
        <pc:spChg chg="del">
          <ac:chgData name="Seyed Hamed" userId="220999c3-e6ef-4426-a304-d27831ca2f92" providerId="ADAL" clId="{121C0B15-9E1E-443F-BAD1-2D61C586516E}" dt="2025-01-08T20:56:41.057" v="265" actId="478"/>
          <ac:spMkLst>
            <pc:docMk/>
            <pc:sldMk cId="1729123015" sldId="286"/>
            <ac:spMk id="75" creationId="{97071F65-6288-6ACB-4FB0-90AC5D4F3C65}"/>
          </ac:spMkLst>
        </pc:spChg>
        <pc:spChg chg="del">
          <ac:chgData name="Seyed Hamed" userId="220999c3-e6ef-4426-a304-d27831ca2f92" providerId="ADAL" clId="{121C0B15-9E1E-443F-BAD1-2D61C586516E}" dt="2025-01-08T20:56:41.057" v="265" actId="478"/>
          <ac:spMkLst>
            <pc:docMk/>
            <pc:sldMk cId="1729123015" sldId="286"/>
            <ac:spMk id="76" creationId="{460ABE5C-5E8F-A2E6-E952-A32E1AD9BDFC}"/>
          </ac:spMkLst>
        </pc:spChg>
        <pc:spChg chg="del">
          <ac:chgData name="Seyed Hamed" userId="220999c3-e6ef-4426-a304-d27831ca2f92" providerId="ADAL" clId="{121C0B15-9E1E-443F-BAD1-2D61C586516E}" dt="2025-01-08T20:56:41.057" v="265" actId="478"/>
          <ac:spMkLst>
            <pc:docMk/>
            <pc:sldMk cId="1729123015" sldId="286"/>
            <ac:spMk id="77" creationId="{52494F23-3CF9-6475-9C37-87EAB8E1FCFD}"/>
          </ac:spMkLst>
        </pc:spChg>
        <pc:spChg chg="del">
          <ac:chgData name="Seyed Hamed" userId="220999c3-e6ef-4426-a304-d27831ca2f92" providerId="ADAL" clId="{121C0B15-9E1E-443F-BAD1-2D61C586516E}" dt="2025-01-08T20:56:41.057" v="265" actId="478"/>
          <ac:spMkLst>
            <pc:docMk/>
            <pc:sldMk cId="1729123015" sldId="286"/>
            <ac:spMk id="78" creationId="{AFFDAC3F-FC67-6EF1-7663-A76EF3CAB79C}"/>
          </ac:spMkLst>
        </pc:spChg>
        <pc:spChg chg="mod">
          <ac:chgData name="Seyed Hamed" userId="220999c3-e6ef-4426-a304-d27831ca2f92" providerId="ADAL" clId="{121C0B15-9E1E-443F-BAD1-2D61C586516E}" dt="2025-01-08T21:21:42.688" v="384" actId="27803"/>
          <ac:spMkLst>
            <pc:docMk/>
            <pc:sldMk cId="1729123015" sldId="286"/>
            <ac:spMk id="79" creationId="{244B1E05-A9CD-3E2D-33BE-CC2EE6874091}"/>
          </ac:spMkLst>
        </pc:spChg>
        <pc:spChg chg="mod">
          <ac:chgData name="Seyed Hamed" userId="220999c3-e6ef-4426-a304-d27831ca2f92" providerId="ADAL" clId="{121C0B15-9E1E-443F-BAD1-2D61C586516E}" dt="2025-01-08T21:21:42.688" v="384" actId="27803"/>
          <ac:spMkLst>
            <pc:docMk/>
            <pc:sldMk cId="1729123015" sldId="286"/>
            <ac:spMk id="80" creationId="{E86ED29B-10A9-96C0-E691-2BC7E5B508EB}"/>
          </ac:spMkLst>
        </pc:spChg>
        <pc:spChg chg="mod">
          <ac:chgData name="Seyed Hamed" userId="220999c3-e6ef-4426-a304-d27831ca2f92" providerId="ADAL" clId="{121C0B15-9E1E-443F-BAD1-2D61C586516E}" dt="2025-01-08T21:21:42.688" v="384" actId="27803"/>
          <ac:spMkLst>
            <pc:docMk/>
            <pc:sldMk cId="1729123015" sldId="286"/>
            <ac:spMk id="81" creationId="{3984243D-4DF1-E441-5E77-1FBC05902702}"/>
          </ac:spMkLst>
        </pc:spChg>
        <pc:spChg chg="mod">
          <ac:chgData name="Seyed Hamed" userId="220999c3-e6ef-4426-a304-d27831ca2f92" providerId="ADAL" clId="{121C0B15-9E1E-443F-BAD1-2D61C586516E}" dt="2025-01-08T21:21:42.688" v="384" actId="27803"/>
          <ac:spMkLst>
            <pc:docMk/>
            <pc:sldMk cId="1729123015" sldId="286"/>
            <ac:spMk id="82" creationId="{5CB2B12D-07BD-C282-CC3D-538B28D4CFC8}"/>
          </ac:spMkLst>
        </pc:spChg>
        <pc:spChg chg="mod">
          <ac:chgData name="Seyed Hamed" userId="220999c3-e6ef-4426-a304-d27831ca2f92" providerId="ADAL" clId="{121C0B15-9E1E-443F-BAD1-2D61C586516E}" dt="2025-01-08T21:21:42.688" v="384" actId="27803"/>
          <ac:spMkLst>
            <pc:docMk/>
            <pc:sldMk cId="1729123015" sldId="286"/>
            <ac:spMk id="83" creationId="{656B69AC-7517-23D4-8B6D-86FB5992631F}"/>
          </ac:spMkLst>
        </pc:spChg>
        <pc:spChg chg="del">
          <ac:chgData name="Seyed Hamed" userId="220999c3-e6ef-4426-a304-d27831ca2f92" providerId="ADAL" clId="{121C0B15-9E1E-443F-BAD1-2D61C586516E}" dt="2025-01-08T20:56:41.057" v="265" actId="478"/>
          <ac:spMkLst>
            <pc:docMk/>
            <pc:sldMk cId="1729123015" sldId="286"/>
            <ac:spMk id="84" creationId="{0D8BBCDE-39FF-ECE5-816F-2A6AB6708B89}"/>
          </ac:spMkLst>
        </pc:spChg>
        <pc:spChg chg="del">
          <ac:chgData name="Seyed Hamed" userId="220999c3-e6ef-4426-a304-d27831ca2f92" providerId="ADAL" clId="{121C0B15-9E1E-443F-BAD1-2D61C586516E}" dt="2025-01-08T20:56:41.057" v="265" actId="478"/>
          <ac:spMkLst>
            <pc:docMk/>
            <pc:sldMk cId="1729123015" sldId="286"/>
            <ac:spMk id="85" creationId="{7B765376-CEB1-F8CA-6DB4-2F24C6062009}"/>
          </ac:spMkLst>
        </pc:spChg>
        <pc:spChg chg="del">
          <ac:chgData name="Seyed Hamed" userId="220999c3-e6ef-4426-a304-d27831ca2f92" providerId="ADAL" clId="{121C0B15-9E1E-443F-BAD1-2D61C586516E}" dt="2025-01-08T20:56:41.057" v="265" actId="478"/>
          <ac:spMkLst>
            <pc:docMk/>
            <pc:sldMk cId="1729123015" sldId="286"/>
            <ac:spMk id="86" creationId="{C8090394-7077-3324-AC81-B658EA82099F}"/>
          </ac:spMkLst>
        </pc:spChg>
        <pc:spChg chg="del">
          <ac:chgData name="Seyed Hamed" userId="220999c3-e6ef-4426-a304-d27831ca2f92" providerId="ADAL" clId="{121C0B15-9E1E-443F-BAD1-2D61C586516E}" dt="2025-01-08T20:56:41.057" v="265" actId="478"/>
          <ac:spMkLst>
            <pc:docMk/>
            <pc:sldMk cId="1729123015" sldId="286"/>
            <ac:spMk id="87" creationId="{ABD05C5E-CA30-52B4-3D76-3DBBA0A25443}"/>
          </ac:spMkLst>
        </pc:spChg>
        <pc:spChg chg="del">
          <ac:chgData name="Seyed Hamed" userId="220999c3-e6ef-4426-a304-d27831ca2f92" providerId="ADAL" clId="{121C0B15-9E1E-443F-BAD1-2D61C586516E}" dt="2025-01-08T20:56:41.057" v="265" actId="478"/>
          <ac:spMkLst>
            <pc:docMk/>
            <pc:sldMk cId="1729123015" sldId="286"/>
            <ac:spMk id="88" creationId="{AEC8E47B-70DE-0C1E-A1C0-A1179011E7B9}"/>
          </ac:spMkLst>
        </pc:spChg>
        <pc:spChg chg="del">
          <ac:chgData name="Seyed Hamed" userId="220999c3-e6ef-4426-a304-d27831ca2f92" providerId="ADAL" clId="{121C0B15-9E1E-443F-BAD1-2D61C586516E}" dt="2025-01-08T20:56:38.156" v="264" actId="478"/>
          <ac:spMkLst>
            <pc:docMk/>
            <pc:sldMk cId="1729123015" sldId="286"/>
            <ac:spMk id="89" creationId="{83B23878-4D91-B7DD-E647-7F97DFC398DB}"/>
          </ac:spMkLst>
        </pc:spChg>
        <pc:spChg chg="del">
          <ac:chgData name="Seyed Hamed" userId="220999c3-e6ef-4426-a304-d27831ca2f92" providerId="ADAL" clId="{121C0B15-9E1E-443F-BAD1-2D61C586516E}" dt="2025-01-08T20:56:38.156" v="264" actId="478"/>
          <ac:spMkLst>
            <pc:docMk/>
            <pc:sldMk cId="1729123015" sldId="286"/>
            <ac:spMk id="90" creationId="{0BB93B1D-7D9C-E682-7AE7-383B8BFEA911}"/>
          </ac:spMkLst>
        </pc:spChg>
        <pc:spChg chg="del">
          <ac:chgData name="Seyed Hamed" userId="220999c3-e6ef-4426-a304-d27831ca2f92" providerId="ADAL" clId="{121C0B15-9E1E-443F-BAD1-2D61C586516E}" dt="2025-01-08T20:56:38.156" v="264" actId="478"/>
          <ac:spMkLst>
            <pc:docMk/>
            <pc:sldMk cId="1729123015" sldId="286"/>
            <ac:spMk id="91" creationId="{7C7093E3-941B-2A7C-7A91-DB7C97403D6A}"/>
          </ac:spMkLst>
        </pc:spChg>
        <pc:spChg chg="del">
          <ac:chgData name="Seyed Hamed" userId="220999c3-e6ef-4426-a304-d27831ca2f92" providerId="ADAL" clId="{121C0B15-9E1E-443F-BAD1-2D61C586516E}" dt="2025-01-08T20:56:38.156" v="264" actId="478"/>
          <ac:spMkLst>
            <pc:docMk/>
            <pc:sldMk cId="1729123015" sldId="286"/>
            <ac:spMk id="92" creationId="{F25D70FF-F0A5-34E9-CBA2-2D998883E0E2}"/>
          </ac:spMkLst>
        </pc:spChg>
        <pc:spChg chg="del">
          <ac:chgData name="Seyed Hamed" userId="220999c3-e6ef-4426-a304-d27831ca2f92" providerId="ADAL" clId="{121C0B15-9E1E-443F-BAD1-2D61C586516E}" dt="2025-01-08T20:56:38.156" v="264" actId="478"/>
          <ac:spMkLst>
            <pc:docMk/>
            <pc:sldMk cId="1729123015" sldId="286"/>
            <ac:spMk id="93" creationId="{EA185C6F-71D6-0FF0-A80C-92DDFFDD205E}"/>
          </ac:spMkLst>
        </pc:spChg>
        <pc:spChg chg="del">
          <ac:chgData name="Seyed Hamed" userId="220999c3-e6ef-4426-a304-d27831ca2f92" providerId="ADAL" clId="{121C0B15-9E1E-443F-BAD1-2D61C586516E}" dt="2025-01-08T20:56:38.156" v="264" actId="478"/>
          <ac:spMkLst>
            <pc:docMk/>
            <pc:sldMk cId="1729123015" sldId="286"/>
            <ac:spMk id="94" creationId="{25EDA0D9-476D-8483-CD95-8EC70A88B27F}"/>
          </ac:spMkLst>
        </pc:spChg>
        <pc:spChg chg="del">
          <ac:chgData name="Seyed Hamed" userId="220999c3-e6ef-4426-a304-d27831ca2f92" providerId="ADAL" clId="{121C0B15-9E1E-443F-BAD1-2D61C586516E}" dt="2025-01-08T20:56:38.156" v="264" actId="478"/>
          <ac:spMkLst>
            <pc:docMk/>
            <pc:sldMk cId="1729123015" sldId="286"/>
            <ac:spMk id="95" creationId="{F45AFF8F-0A10-04A9-1A7F-9068799ED8ED}"/>
          </ac:spMkLst>
        </pc:spChg>
        <pc:spChg chg="del">
          <ac:chgData name="Seyed Hamed" userId="220999c3-e6ef-4426-a304-d27831ca2f92" providerId="ADAL" clId="{121C0B15-9E1E-443F-BAD1-2D61C586516E}" dt="2025-01-08T20:56:38.156" v="264" actId="478"/>
          <ac:spMkLst>
            <pc:docMk/>
            <pc:sldMk cId="1729123015" sldId="286"/>
            <ac:spMk id="96" creationId="{2985D192-35FA-2659-5584-C6D5F5EAF325}"/>
          </ac:spMkLst>
        </pc:spChg>
        <pc:spChg chg="del">
          <ac:chgData name="Seyed Hamed" userId="220999c3-e6ef-4426-a304-d27831ca2f92" providerId="ADAL" clId="{121C0B15-9E1E-443F-BAD1-2D61C586516E}" dt="2025-01-08T20:56:38.156" v="264" actId="478"/>
          <ac:spMkLst>
            <pc:docMk/>
            <pc:sldMk cId="1729123015" sldId="286"/>
            <ac:spMk id="97" creationId="{BF0ABA94-5F6E-2153-D26D-A5B6E13F44F6}"/>
          </ac:spMkLst>
        </pc:spChg>
        <pc:spChg chg="del">
          <ac:chgData name="Seyed Hamed" userId="220999c3-e6ef-4426-a304-d27831ca2f92" providerId="ADAL" clId="{121C0B15-9E1E-443F-BAD1-2D61C586516E}" dt="2025-01-08T20:56:38.156" v="264" actId="478"/>
          <ac:spMkLst>
            <pc:docMk/>
            <pc:sldMk cId="1729123015" sldId="286"/>
            <ac:spMk id="98" creationId="{03A55D26-A935-AD10-68AE-FD07D39228B8}"/>
          </ac:spMkLst>
        </pc:spChg>
        <pc:spChg chg="del">
          <ac:chgData name="Seyed Hamed" userId="220999c3-e6ef-4426-a304-d27831ca2f92" providerId="ADAL" clId="{121C0B15-9E1E-443F-BAD1-2D61C586516E}" dt="2025-01-08T21:00:34.526" v="290" actId="478"/>
          <ac:spMkLst>
            <pc:docMk/>
            <pc:sldMk cId="1729123015" sldId="286"/>
            <ac:spMk id="99" creationId="{DA177052-46E1-ADFC-4970-39B3FE5FA136}"/>
          </ac:spMkLst>
        </pc:spChg>
        <pc:spChg chg="del">
          <ac:chgData name="Seyed Hamed" userId="220999c3-e6ef-4426-a304-d27831ca2f92" providerId="ADAL" clId="{121C0B15-9E1E-443F-BAD1-2D61C586516E}" dt="2025-01-08T21:00:34.526" v="290" actId="478"/>
          <ac:spMkLst>
            <pc:docMk/>
            <pc:sldMk cId="1729123015" sldId="286"/>
            <ac:spMk id="100" creationId="{2FCD5FEF-7DBE-C933-E83F-6D1FA38FB608}"/>
          </ac:spMkLst>
        </pc:spChg>
        <pc:spChg chg="del">
          <ac:chgData name="Seyed Hamed" userId="220999c3-e6ef-4426-a304-d27831ca2f92" providerId="ADAL" clId="{121C0B15-9E1E-443F-BAD1-2D61C586516E}" dt="2025-01-08T21:00:34.526" v="290" actId="478"/>
          <ac:spMkLst>
            <pc:docMk/>
            <pc:sldMk cId="1729123015" sldId="286"/>
            <ac:spMk id="101" creationId="{8C440037-FFAA-C00F-8850-B74B8658AD10}"/>
          </ac:spMkLst>
        </pc:spChg>
        <pc:spChg chg="del">
          <ac:chgData name="Seyed Hamed" userId="220999c3-e6ef-4426-a304-d27831ca2f92" providerId="ADAL" clId="{121C0B15-9E1E-443F-BAD1-2D61C586516E}" dt="2025-01-08T21:00:34.526" v="290" actId="478"/>
          <ac:spMkLst>
            <pc:docMk/>
            <pc:sldMk cId="1729123015" sldId="286"/>
            <ac:spMk id="102" creationId="{F2176B15-71AF-4A87-C344-94A6901CB86E}"/>
          </ac:spMkLst>
        </pc:spChg>
        <pc:spChg chg="del">
          <ac:chgData name="Seyed Hamed" userId="220999c3-e6ef-4426-a304-d27831ca2f92" providerId="ADAL" clId="{121C0B15-9E1E-443F-BAD1-2D61C586516E}" dt="2025-01-08T21:00:34.526" v="290" actId="478"/>
          <ac:spMkLst>
            <pc:docMk/>
            <pc:sldMk cId="1729123015" sldId="286"/>
            <ac:spMk id="103" creationId="{0567130D-3F3B-24B8-FA7F-2B88A5DC581B}"/>
          </ac:spMkLst>
        </pc:spChg>
        <pc:spChg chg="del">
          <ac:chgData name="Seyed Hamed" userId="220999c3-e6ef-4426-a304-d27831ca2f92" providerId="ADAL" clId="{121C0B15-9E1E-443F-BAD1-2D61C586516E}" dt="2025-01-08T21:00:34.526" v="290" actId="478"/>
          <ac:spMkLst>
            <pc:docMk/>
            <pc:sldMk cId="1729123015" sldId="286"/>
            <ac:spMk id="104" creationId="{76B10927-20D8-8076-FF67-49C1276FB1C2}"/>
          </ac:spMkLst>
        </pc:spChg>
        <pc:spChg chg="del">
          <ac:chgData name="Seyed Hamed" userId="220999c3-e6ef-4426-a304-d27831ca2f92" providerId="ADAL" clId="{121C0B15-9E1E-443F-BAD1-2D61C586516E}" dt="2025-01-08T21:00:34.526" v="290" actId="478"/>
          <ac:spMkLst>
            <pc:docMk/>
            <pc:sldMk cId="1729123015" sldId="286"/>
            <ac:spMk id="105" creationId="{32211205-6998-695D-D141-5826FD505487}"/>
          </ac:spMkLst>
        </pc:spChg>
        <pc:spChg chg="del">
          <ac:chgData name="Seyed Hamed" userId="220999c3-e6ef-4426-a304-d27831ca2f92" providerId="ADAL" clId="{121C0B15-9E1E-443F-BAD1-2D61C586516E}" dt="2025-01-08T21:00:34.526" v="290" actId="478"/>
          <ac:spMkLst>
            <pc:docMk/>
            <pc:sldMk cId="1729123015" sldId="286"/>
            <ac:spMk id="106" creationId="{F75FC25E-BC83-568D-794E-2BF869980BD2}"/>
          </ac:spMkLst>
        </pc:spChg>
        <pc:spChg chg="del">
          <ac:chgData name="Seyed Hamed" userId="220999c3-e6ef-4426-a304-d27831ca2f92" providerId="ADAL" clId="{121C0B15-9E1E-443F-BAD1-2D61C586516E}" dt="2025-01-08T21:00:34.526" v="290" actId="478"/>
          <ac:spMkLst>
            <pc:docMk/>
            <pc:sldMk cId="1729123015" sldId="286"/>
            <ac:spMk id="107" creationId="{8540F0A8-2B04-4FE5-AB77-5A78DF5296F6}"/>
          </ac:spMkLst>
        </pc:spChg>
        <pc:spChg chg="del">
          <ac:chgData name="Seyed Hamed" userId="220999c3-e6ef-4426-a304-d27831ca2f92" providerId="ADAL" clId="{121C0B15-9E1E-443F-BAD1-2D61C586516E}" dt="2025-01-08T21:00:34.526" v="290" actId="478"/>
          <ac:spMkLst>
            <pc:docMk/>
            <pc:sldMk cId="1729123015" sldId="286"/>
            <ac:spMk id="108" creationId="{C49E1CF2-EA30-8F50-D8B8-221A5DC3C10A}"/>
          </ac:spMkLst>
        </pc:spChg>
        <pc:spChg chg="del">
          <ac:chgData name="Seyed Hamed" userId="220999c3-e6ef-4426-a304-d27831ca2f92" providerId="ADAL" clId="{121C0B15-9E1E-443F-BAD1-2D61C586516E}" dt="2025-01-08T21:00:34.526" v="290" actId="478"/>
          <ac:spMkLst>
            <pc:docMk/>
            <pc:sldMk cId="1729123015" sldId="286"/>
            <ac:spMk id="109" creationId="{AD43B0A0-E4A7-46DF-4BF3-4C4B762B611D}"/>
          </ac:spMkLst>
        </pc:spChg>
        <pc:spChg chg="del">
          <ac:chgData name="Seyed Hamed" userId="220999c3-e6ef-4426-a304-d27831ca2f92" providerId="ADAL" clId="{121C0B15-9E1E-443F-BAD1-2D61C586516E}" dt="2025-01-08T21:00:34.526" v="290" actId="478"/>
          <ac:spMkLst>
            <pc:docMk/>
            <pc:sldMk cId="1729123015" sldId="286"/>
            <ac:spMk id="110" creationId="{A6E19FAC-6746-9F7A-BAEC-D27C99978A63}"/>
          </ac:spMkLst>
        </pc:spChg>
        <pc:spChg chg="del">
          <ac:chgData name="Seyed Hamed" userId="220999c3-e6ef-4426-a304-d27831ca2f92" providerId="ADAL" clId="{121C0B15-9E1E-443F-BAD1-2D61C586516E}" dt="2025-01-08T21:00:34.526" v="290" actId="478"/>
          <ac:spMkLst>
            <pc:docMk/>
            <pc:sldMk cId="1729123015" sldId="286"/>
            <ac:spMk id="111" creationId="{C0DD1EB4-74DB-8526-3CF6-5A9356229D31}"/>
          </ac:spMkLst>
        </pc:spChg>
        <pc:spChg chg="del">
          <ac:chgData name="Seyed Hamed" userId="220999c3-e6ef-4426-a304-d27831ca2f92" providerId="ADAL" clId="{121C0B15-9E1E-443F-BAD1-2D61C586516E}" dt="2025-01-08T21:00:34.526" v="290" actId="478"/>
          <ac:spMkLst>
            <pc:docMk/>
            <pc:sldMk cId="1729123015" sldId="286"/>
            <ac:spMk id="112" creationId="{E22BD41D-1CB1-CA54-749F-80FCEE86A057}"/>
          </ac:spMkLst>
        </pc:spChg>
        <pc:spChg chg="del">
          <ac:chgData name="Seyed Hamed" userId="220999c3-e6ef-4426-a304-d27831ca2f92" providerId="ADAL" clId="{121C0B15-9E1E-443F-BAD1-2D61C586516E}" dt="2025-01-08T21:00:34.526" v="290" actId="478"/>
          <ac:spMkLst>
            <pc:docMk/>
            <pc:sldMk cId="1729123015" sldId="286"/>
            <ac:spMk id="113" creationId="{11655C1D-3E30-73D9-3B1E-CA8E68A897CC}"/>
          </ac:spMkLst>
        </pc:spChg>
        <pc:spChg chg="del">
          <ac:chgData name="Seyed Hamed" userId="220999c3-e6ef-4426-a304-d27831ca2f92" providerId="ADAL" clId="{121C0B15-9E1E-443F-BAD1-2D61C586516E}" dt="2025-01-08T21:00:34.526" v="290" actId="478"/>
          <ac:spMkLst>
            <pc:docMk/>
            <pc:sldMk cId="1729123015" sldId="286"/>
            <ac:spMk id="114" creationId="{0171A099-CF36-2CE9-83D9-43BADAA85532}"/>
          </ac:spMkLst>
        </pc:spChg>
        <pc:spChg chg="del">
          <ac:chgData name="Seyed Hamed" userId="220999c3-e6ef-4426-a304-d27831ca2f92" providerId="ADAL" clId="{121C0B15-9E1E-443F-BAD1-2D61C586516E}" dt="2025-01-08T21:00:34.526" v="290" actId="478"/>
          <ac:spMkLst>
            <pc:docMk/>
            <pc:sldMk cId="1729123015" sldId="286"/>
            <ac:spMk id="115" creationId="{25BF0122-FAF7-47C1-3A84-9A70BB1F3ADF}"/>
          </ac:spMkLst>
        </pc:spChg>
        <pc:spChg chg="del">
          <ac:chgData name="Seyed Hamed" userId="220999c3-e6ef-4426-a304-d27831ca2f92" providerId="ADAL" clId="{121C0B15-9E1E-443F-BAD1-2D61C586516E}" dt="2025-01-08T21:00:34.526" v="290" actId="478"/>
          <ac:spMkLst>
            <pc:docMk/>
            <pc:sldMk cId="1729123015" sldId="286"/>
            <ac:spMk id="116" creationId="{8E935D87-1063-4C0B-802D-D8FFFD7416E4}"/>
          </ac:spMkLst>
        </pc:spChg>
        <pc:spChg chg="del">
          <ac:chgData name="Seyed Hamed" userId="220999c3-e6ef-4426-a304-d27831ca2f92" providerId="ADAL" clId="{121C0B15-9E1E-443F-BAD1-2D61C586516E}" dt="2025-01-08T21:00:34.526" v="290" actId="478"/>
          <ac:spMkLst>
            <pc:docMk/>
            <pc:sldMk cId="1729123015" sldId="286"/>
            <ac:spMk id="117" creationId="{BED13E1B-7BB8-A9EC-0E4D-E8EAE1B5CCC4}"/>
          </ac:spMkLst>
        </pc:spChg>
        <pc:spChg chg="del">
          <ac:chgData name="Seyed Hamed" userId="220999c3-e6ef-4426-a304-d27831ca2f92" providerId="ADAL" clId="{121C0B15-9E1E-443F-BAD1-2D61C586516E}" dt="2025-01-08T21:00:34.526" v="290" actId="478"/>
          <ac:spMkLst>
            <pc:docMk/>
            <pc:sldMk cId="1729123015" sldId="286"/>
            <ac:spMk id="118" creationId="{B6CB2B05-3E3C-F7A7-BD88-0AA548CA8EDB}"/>
          </ac:spMkLst>
        </pc:spChg>
        <pc:spChg chg="del">
          <ac:chgData name="Seyed Hamed" userId="220999c3-e6ef-4426-a304-d27831ca2f92" providerId="ADAL" clId="{121C0B15-9E1E-443F-BAD1-2D61C586516E}" dt="2025-01-08T20:56:41.057" v="265" actId="478"/>
          <ac:spMkLst>
            <pc:docMk/>
            <pc:sldMk cId="1729123015" sldId="286"/>
            <ac:spMk id="119" creationId="{FA63D45E-DEB0-6825-F2AB-ED0136E095A9}"/>
          </ac:spMkLst>
        </pc:spChg>
        <pc:spChg chg="mod">
          <ac:chgData name="Seyed Hamed" userId="220999c3-e6ef-4426-a304-d27831ca2f92" providerId="ADAL" clId="{121C0B15-9E1E-443F-BAD1-2D61C586516E}" dt="2025-01-08T21:21:42.688" v="384" actId="27803"/>
          <ac:spMkLst>
            <pc:docMk/>
            <pc:sldMk cId="1729123015" sldId="286"/>
            <ac:spMk id="120" creationId="{A2D600CE-F007-96E0-2D60-0455F87591C4}"/>
          </ac:spMkLst>
        </pc:spChg>
        <pc:spChg chg="del">
          <ac:chgData name="Seyed Hamed" userId="220999c3-e6ef-4426-a304-d27831ca2f92" providerId="ADAL" clId="{121C0B15-9E1E-443F-BAD1-2D61C586516E}" dt="2025-01-08T20:56:38.156" v="264" actId="478"/>
          <ac:spMkLst>
            <pc:docMk/>
            <pc:sldMk cId="1729123015" sldId="286"/>
            <ac:spMk id="121" creationId="{6DAFFC1B-13A1-876E-E594-78800F23D466}"/>
          </ac:spMkLst>
        </pc:spChg>
        <pc:spChg chg="del">
          <ac:chgData name="Seyed Hamed" userId="220999c3-e6ef-4426-a304-d27831ca2f92" providerId="ADAL" clId="{121C0B15-9E1E-443F-BAD1-2D61C586516E}" dt="2025-01-08T21:00:34.526" v="290" actId="478"/>
          <ac:spMkLst>
            <pc:docMk/>
            <pc:sldMk cId="1729123015" sldId="286"/>
            <ac:spMk id="122" creationId="{0714ABF4-6098-B849-9ABC-DFAC11CCAD72}"/>
          </ac:spMkLst>
        </pc:spChg>
        <pc:spChg chg="del">
          <ac:chgData name="Seyed Hamed" userId="220999c3-e6ef-4426-a304-d27831ca2f92" providerId="ADAL" clId="{121C0B15-9E1E-443F-BAD1-2D61C586516E}" dt="2025-01-08T21:00:34.526" v="290" actId="478"/>
          <ac:spMkLst>
            <pc:docMk/>
            <pc:sldMk cId="1729123015" sldId="286"/>
            <ac:spMk id="123" creationId="{8B4A5C98-631E-0047-B3F2-54FC4E40B9C7}"/>
          </ac:spMkLst>
        </pc:spChg>
        <pc:spChg chg="del">
          <ac:chgData name="Seyed Hamed" userId="220999c3-e6ef-4426-a304-d27831ca2f92" providerId="ADAL" clId="{121C0B15-9E1E-443F-BAD1-2D61C586516E}" dt="2025-01-08T20:56:41.057" v="265" actId="478"/>
          <ac:spMkLst>
            <pc:docMk/>
            <pc:sldMk cId="1729123015" sldId="286"/>
            <ac:spMk id="124" creationId="{FE9F4B19-6703-AA7F-025B-4CF6D8230AA5}"/>
          </ac:spMkLst>
        </pc:spChg>
        <pc:spChg chg="del">
          <ac:chgData name="Seyed Hamed" userId="220999c3-e6ef-4426-a304-d27831ca2f92" providerId="ADAL" clId="{121C0B15-9E1E-443F-BAD1-2D61C586516E}" dt="2025-01-08T20:56:38.156" v="264" actId="478"/>
          <ac:spMkLst>
            <pc:docMk/>
            <pc:sldMk cId="1729123015" sldId="286"/>
            <ac:spMk id="125" creationId="{AB5B269D-84CF-104E-DF7D-D3FF5057187E}"/>
          </ac:spMkLst>
        </pc:spChg>
        <pc:spChg chg="del">
          <ac:chgData name="Seyed Hamed" userId="220999c3-e6ef-4426-a304-d27831ca2f92" providerId="ADAL" clId="{121C0B15-9E1E-443F-BAD1-2D61C586516E}" dt="2025-01-08T21:00:34.526" v="290" actId="478"/>
          <ac:spMkLst>
            <pc:docMk/>
            <pc:sldMk cId="1729123015" sldId="286"/>
            <ac:spMk id="126" creationId="{C2049DC9-5A3F-ABA9-82AB-FC8F831E88D1}"/>
          </ac:spMkLst>
        </pc:spChg>
        <pc:spChg chg="del">
          <ac:chgData name="Seyed Hamed" userId="220999c3-e6ef-4426-a304-d27831ca2f92" providerId="ADAL" clId="{121C0B15-9E1E-443F-BAD1-2D61C586516E}" dt="2025-01-08T21:00:34.526" v="290" actId="478"/>
          <ac:spMkLst>
            <pc:docMk/>
            <pc:sldMk cId="1729123015" sldId="286"/>
            <ac:spMk id="127" creationId="{35148687-8EEE-A336-9C79-0306E2A2DFA9}"/>
          </ac:spMkLst>
        </pc:spChg>
        <pc:spChg chg="mod">
          <ac:chgData name="Seyed Hamed" userId="220999c3-e6ef-4426-a304-d27831ca2f92" providerId="ADAL" clId="{121C0B15-9E1E-443F-BAD1-2D61C586516E}" dt="2025-01-08T21:21:42.688" v="384" actId="27803"/>
          <ac:spMkLst>
            <pc:docMk/>
            <pc:sldMk cId="1729123015" sldId="286"/>
            <ac:spMk id="128" creationId="{C07DBA05-DEA8-325F-F72B-75A6ADF5A04E}"/>
          </ac:spMkLst>
        </pc:spChg>
        <pc:spChg chg="mod">
          <ac:chgData name="Seyed Hamed" userId="220999c3-e6ef-4426-a304-d27831ca2f92" providerId="ADAL" clId="{121C0B15-9E1E-443F-BAD1-2D61C586516E}" dt="2025-01-08T21:21:42.688" v="384" actId="27803"/>
          <ac:spMkLst>
            <pc:docMk/>
            <pc:sldMk cId="1729123015" sldId="286"/>
            <ac:spMk id="129" creationId="{1012815D-6F67-CECA-D585-E127F8C9CD43}"/>
          </ac:spMkLst>
        </pc:spChg>
        <pc:spChg chg="mod">
          <ac:chgData name="Seyed Hamed" userId="220999c3-e6ef-4426-a304-d27831ca2f92" providerId="ADAL" clId="{121C0B15-9E1E-443F-BAD1-2D61C586516E}" dt="2025-01-08T21:21:42.688" v="384" actId="27803"/>
          <ac:spMkLst>
            <pc:docMk/>
            <pc:sldMk cId="1729123015" sldId="286"/>
            <ac:spMk id="131" creationId="{D3469257-1189-178D-E292-9E35CF0BB510}"/>
          </ac:spMkLst>
        </pc:spChg>
        <pc:spChg chg="mod">
          <ac:chgData name="Seyed Hamed" userId="220999c3-e6ef-4426-a304-d27831ca2f92" providerId="ADAL" clId="{121C0B15-9E1E-443F-BAD1-2D61C586516E}" dt="2025-01-08T21:21:42.688" v="384" actId="27803"/>
          <ac:spMkLst>
            <pc:docMk/>
            <pc:sldMk cId="1729123015" sldId="286"/>
            <ac:spMk id="132" creationId="{8196C21F-7B0B-765F-992E-823D59F562BB}"/>
          </ac:spMkLst>
        </pc:spChg>
        <pc:spChg chg="mod">
          <ac:chgData name="Seyed Hamed" userId="220999c3-e6ef-4426-a304-d27831ca2f92" providerId="ADAL" clId="{121C0B15-9E1E-443F-BAD1-2D61C586516E}" dt="2025-01-08T21:21:42.688" v="384" actId="27803"/>
          <ac:spMkLst>
            <pc:docMk/>
            <pc:sldMk cId="1729123015" sldId="286"/>
            <ac:spMk id="133" creationId="{3B9639FC-A4D8-E420-9B94-5C91422D62C2}"/>
          </ac:spMkLst>
        </pc:spChg>
        <pc:spChg chg="mod">
          <ac:chgData name="Seyed Hamed" userId="220999c3-e6ef-4426-a304-d27831ca2f92" providerId="ADAL" clId="{121C0B15-9E1E-443F-BAD1-2D61C586516E}" dt="2025-01-08T21:21:42.688" v="384" actId="27803"/>
          <ac:spMkLst>
            <pc:docMk/>
            <pc:sldMk cId="1729123015" sldId="286"/>
            <ac:spMk id="134" creationId="{714C94C3-DD14-3EFD-065B-55F7E4D464EE}"/>
          </ac:spMkLst>
        </pc:spChg>
        <pc:spChg chg="mod">
          <ac:chgData name="Seyed Hamed" userId="220999c3-e6ef-4426-a304-d27831ca2f92" providerId="ADAL" clId="{121C0B15-9E1E-443F-BAD1-2D61C586516E}" dt="2025-01-08T21:21:42.688" v="384" actId="27803"/>
          <ac:spMkLst>
            <pc:docMk/>
            <pc:sldMk cId="1729123015" sldId="286"/>
            <ac:spMk id="135" creationId="{2CDAE83D-2341-5067-CD91-4710112C26C7}"/>
          </ac:spMkLst>
        </pc:spChg>
        <pc:spChg chg="mod">
          <ac:chgData name="Seyed Hamed" userId="220999c3-e6ef-4426-a304-d27831ca2f92" providerId="ADAL" clId="{121C0B15-9E1E-443F-BAD1-2D61C586516E}" dt="2025-01-08T21:21:42.688" v="384" actId="27803"/>
          <ac:spMkLst>
            <pc:docMk/>
            <pc:sldMk cId="1729123015" sldId="286"/>
            <ac:spMk id="137" creationId="{F00E81EB-C5F1-B93A-6905-6D40344CABCB}"/>
          </ac:spMkLst>
        </pc:spChg>
        <pc:spChg chg="mod">
          <ac:chgData name="Seyed Hamed" userId="220999c3-e6ef-4426-a304-d27831ca2f92" providerId="ADAL" clId="{121C0B15-9E1E-443F-BAD1-2D61C586516E}" dt="2025-01-08T21:21:42.688" v="384" actId="27803"/>
          <ac:spMkLst>
            <pc:docMk/>
            <pc:sldMk cId="1729123015" sldId="286"/>
            <ac:spMk id="138" creationId="{E35DEE29-81A4-9D39-2B37-78E0C773D6EE}"/>
          </ac:spMkLst>
        </pc:spChg>
        <pc:spChg chg="mod">
          <ac:chgData name="Seyed Hamed" userId="220999c3-e6ef-4426-a304-d27831ca2f92" providerId="ADAL" clId="{121C0B15-9E1E-443F-BAD1-2D61C586516E}" dt="2025-01-08T21:21:42.688" v="384" actId="27803"/>
          <ac:spMkLst>
            <pc:docMk/>
            <pc:sldMk cId="1729123015" sldId="286"/>
            <ac:spMk id="139" creationId="{76EB1648-CB62-6D1B-FE23-B4B92BB8A3F8}"/>
          </ac:spMkLst>
        </pc:spChg>
        <pc:spChg chg="mod">
          <ac:chgData name="Seyed Hamed" userId="220999c3-e6ef-4426-a304-d27831ca2f92" providerId="ADAL" clId="{121C0B15-9E1E-443F-BAD1-2D61C586516E}" dt="2025-01-08T21:21:42.688" v="384" actId="27803"/>
          <ac:spMkLst>
            <pc:docMk/>
            <pc:sldMk cId="1729123015" sldId="286"/>
            <ac:spMk id="140" creationId="{FA1CD877-2223-DD58-C525-ED67E9439DC2}"/>
          </ac:spMkLst>
        </pc:spChg>
        <pc:spChg chg="mod">
          <ac:chgData name="Seyed Hamed" userId="220999c3-e6ef-4426-a304-d27831ca2f92" providerId="ADAL" clId="{121C0B15-9E1E-443F-BAD1-2D61C586516E}" dt="2025-01-08T21:21:42.688" v="384" actId="27803"/>
          <ac:spMkLst>
            <pc:docMk/>
            <pc:sldMk cId="1729123015" sldId="286"/>
            <ac:spMk id="141" creationId="{D6D74974-43FF-845E-E98D-F1BCD5123FA5}"/>
          </ac:spMkLst>
        </pc:spChg>
        <pc:spChg chg="mod">
          <ac:chgData name="Seyed Hamed" userId="220999c3-e6ef-4426-a304-d27831ca2f92" providerId="ADAL" clId="{121C0B15-9E1E-443F-BAD1-2D61C586516E}" dt="2025-01-08T21:21:42.688" v="384" actId="27803"/>
          <ac:spMkLst>
            <pc:docMk/>
            <pc:sldMk cId="1729123015" sldId="286"/>
            <ac:spMk id="143" creationId="{1E19CA3C-38B4-CC80-6106-9BA2F076D6A2}"/>
          </ac:spMkLst>
        </pc:spChg>
        <pc:spChg chg="mod">
          <ac:chgData name="Seyed Hamed" userId="220999c3-e6ef-4426-a304-d27831ca2f92" providerId="ADAL" clId="{121C0B15-9E1E-443F-BAD1-2D61C586516E}" dt="2025-01-08T21:21:42.688" v="384" actId="27803"/>
          <ac:spMkLst>
            <pc:docMk/>
            <pc:sldMk cId="1729123015" sldId="286"/>
            <ac:spMk id="144" creationId="{451E3120-F24C-06B5-1B12-F0D18DE6D98C}"/>
          </ac:spMkLst>
        </pc:spChg>
        <pc:spChg chg="mod">
          <ac:chgData name="Seyed Hamed" userId="220999c3-e6ef-4426-a304-d27831ca2f92" providerId="ADAL" clId="{121C0B15-9E1E-443F-BAD1-2D61C586516E}" dt="2025-01-08T21:21:42.688" v="384" actId="27803"/>
          <ac:spMkLst>
            <pc:docMk/>
            <pc:sldMk cId="1729123015" sldId="286"/>
            <ac:spMk id="145" creationId="{718508A0-ADC5-9AB2-6BB9-793FAC36B241}"/>
          </ac:spMkLst>
        </pc:spChg>
        <pc:spChg chg="mod">
          <ac:chgData name="Seyed Hamed" userId="220999c3-e6ef-4426-a304-d27831ca2f92" providerId="ADAL" clId="{121C0B15-9E1E-443F-BAD1-2D61C586516E}" dt="2025-01-08T21:21:42.688" v="384" actId="27803"/>
          <ac:spMkLst>
            <pc:docMk/>
            <pc:sldMk cId="1729123015" sldId="286"/>
            <ac:spMk id="146" creationId="{B4DA16A2-6375-9E11-0241-C1A5195808FA}"/>
          </ac:spMkLst>
        </pc:spChg>
        <pc:spChg chg="mod">
          <ac:chgData name="Seyed Hamed" userId="220999c3-e6ef-4426-a304-d27831ca2f92" providerId="ADAL" clId="{121C0B15-9E1E-443F-BAD1-2D61C586516E}" dt="2025-01-08T21:21:42.688" v="384" actId="27803"/>
          <ac:spMkLst>
            <pc:docMk/>
            <pc:sldMk cId="1729123015" sldId="286"/>
            <ac:spMk id="147" creationId="{719AFA80-B564-BBB3-4DFC-B57CF3C5B713}"/>
          </ac:spMkLst>
        </pc:spChg>
        <pc:spChg chg="mod">
          <ac:chgData name="Seyed Hamed" userId="220999c3-e6ef-4426-a304-d27831ca2f92" providerId="ADAL" clId="{121C0B15-9E1E-443F-BAD1-2D61C586516E}" dt="2025-01-08T21:21:42.688" v="384" actId="27803"/>
          <ac:spMkLst>
            <pc:docMk/>
            <pc:sldMk cId="1729123015" sldId="286"/>
            <ac:spMk id="149" creationId="{BC0DCC55-E7B3-4492-D421-B51121C73D42}"/>
          </ac:spMkLst>
        </pc:spChg>
        <pc:spChg chg="mod">
          <ac:chgData name="Seyed Hamed" userId="220999c3-e6ef-4426-a304-d27831ca2f92" providerId="ADAL" clId="{121C0B15-9E1E-443F-BAD1-2D61C586516E}" dt="2025-01-08T21:21:42.688" v="384" actId="27803"/>
          <ac:spMkLst>
            <pc:docMk/>
            <pc:sldMk cId="1729123015" sldId="286"/>
            <ac:spMk id="150" creationId="{9FD8A044-443D-3382-7ED6-C431A0DCA4F7}"/>
          </ac:spMkLst>
        </pc:spChg>
        <pc:spChg chg="mod">
          <ac:chgData name="Seyed Hamed" userId="220999c3-e6ef-4426-a304-d27831ca2f92" providerId="ADAL" clId="{121C0B15-9E1E-443F-BAD1-2D61C586516E}" dt="2025-01-08T21:21:42.688" v="384" actId="27803"/>
          <ac:spMkLst>
            <pc:docMk/>
            <pc:sldMk cId="1729123015" sldId="286"/>
            <ac:spMk id="151" creationId="{D26DCEEE-280F-A6E0-E69B-8966FEB475FE}"/>
          </ac:spMkLst>
        </pc:spChg>
        <pc:spChg chg="mod">
          <ac:chgData name="Seyed Hamed" userId="220999c3-e6ef-4426-a304-d27831ca2f92" providerId="ADAL" clId="{121C0B15-9E1E-443F-BAD1-2D61C586516E}" dt="2025-01-08T21:21:42.688" v="384" actId="27803"/>
          <ac:spMkLst>
            <pc:docMk/>
            <pc:sldMk cId="1729123015" sldId="286"/>
            <ac:spMk id="152" creationId="{6C20408B-C46D-E1ED-9D3D-BD123B3A7F3A}"/>
          </ac:spMkLst>
        </pc:spChg>
        <pc:spChg chg="mod">
          <ac:chgData name="Seyed Hamed" userId="220999c3-e6ef-4426-a304-d27831ca2f92" providerId="ADAL" clId="{121C0B15-9E1E-443F-BAD1-2D61C586516E}" dt="2025-01-08T21:21:42.688" v="384" actId="27803"/>
          <ac:spMkLst>
            <pc:docMk/>
            <pc:sldMk cId="1729123015" sldId="286"/>
            <ac:spMk id="153" creationId="{9D462046-B415-FC35-7820-D62391EB7345}"/>
          </ac:spMkLst>
        </pc:spChg>
        <pc:spChg chg="mod">
          <ac:chgData name="Seyed Hamed" userId="220999c3-e6ef-4426-a304-d27831ca2f92" providerId="ADAL" clId="{121C0B15-9E1E-443F-BAD1-2D61C586516E}" dt="2025-01-08T21:21:42.688" v="384" actId="27803"/>
          <ac:spMkLst>
            <pc:docMk/>
            <pc:sldMk cId="1729123015" sldId="286"/>
            <ac:spMk id="154" creationId="{4FE114AE-6B6A-4E71-3636-C6D020B8D3F8}"/>
          </ac:spMkLst>
        </pc:spChg>
        <pc:spChg chg="mod">
          <ac:chgData name="Seyed Hamed" userId="220999c3-e6ef-4426-a304-d27831ca2f92" providerId="ADAL" clId="{121C0B15-9E1E-443F-BAD1-2D61C586516E}" dt="2025-01-08T21:21:42.688" v="384" actId="27803"/>
          <ac:spMkLst>
            <pc:docMk/>
            <pc:sldMk cId="1729123015" sldId="286"/>
            <ac:spMk id="155" creationId="{57653549-327E-F9A0-BF87-0F57D0F8F72C}"/>
          </ac:spMkLst>
        </pc:spChg>
        <pc:spChg chg="mod">
          <ac:chgData name="Seyed Hamed" userId="220999c3-e6ef-4426-a304-d27831ca2f92" providerId="ADAL" clId="{121C0B15-9E1E-443F-BAD1-2D61C586516E}" dt="2025-01-08T21:21:42.688" v="384" actId="27803"/>
          <ac:spMkLst>
            <pc:docMk/>
            <pc:sldMk cId="1729123015" sldId="286"/>
            <ac:spMk id="156" creationId="{18BF8BCD-36F6-0D23-3034-44E9CBCFF01F}"/>
          </ac:spMkLst>
        </pc:spChg>
        <pc:spChg chg="mod">
          <ac:chgData name="Seyed Hamed" userId="220999c3-e6ef-4426-a304-d27831ca2f92" providerId="ADAL" clId="{121C0B15-9E1E-443F-BAD1-2D61C586516E}" dt="2025-01-08T21:21:42.688" v="384" actId="27803"/>
          <ac:spMkLst>
            <pc:docMk/>
            <pc:sldMk cId="1729123015" sldId="286"/>
            <ac:spMk id="157" creationId="{403C2D81-F49B-2C5A-3298-59D6EAA3EAD7}"/>
          </ac:spMkLst>
        </pc:spChg>
        <pc:spChg chg="mod">
          <ac:chgData name="Seyed Hamed" userId="220999c3-e6ef-4426-a304-d27831ca2f92" providerId="ADAL" clId="{121C0B15-9E1E-443F-BAD1-2D61C586516E}" dt="2025-01-08T21:21:42.688" v="384" actId="27803"/>
          <ac:spMkLst>
            <pc:docMk/>
            <pc:sldMk cId="1729123015" sldId="286"/>
            <ac:spMk id="158" creationId="{7B34B238-4EEA-2F87-365D-699170B0E657}"/>
          </ac:spMkLst>
        </pc:spChg>
        <pc:spChg chg="mod">
          <ac:chgData name="Seyed Hamed" userId="220999c3-e6ef-4426-a304-d27831ca2f92" providerId="ADAL" clId="{121C0B15-9E1E-443F-BAD1-2D61C586516E}" dt="2025-01-08T21:21:42.688" v="384" actId="27803"/>
          <ac:spMkLst>
            <pc:docMk/>
            <pc:sldMk cId="1729123015" sldId="286"/>
            <ac:spMk id="160" creationId="{2C95A7B8-0534-7437-14C2-A65F8555D286}"/>
          </ac:spMkLst>
        </pc:spChg>
        <pc:spChg chg="mod">
          <ac:chgData name="Seyed Hamed" userId="220999c3-e6ef-4426-a304-d27831ca2f92" providerId="ADAL" clId="{121C0B15-9E1E-443F-BAD1-2D61C586516E}" dt="2025-01-08T21:21:42.688" v="384" actId="27803"/>
          <ac:spMkLst>
            <pc:docMk/>
            <pc:sldMk cId="1729123015" sldId="286"/>
            <ac:spMk id="161" creationId="{34E31C5D-E8E9-07FB-7770-6B8F65AA9CAF}"/>
          </ac:spMkLst>
        </pc:spChg>
        <pc:spChg chg="mod">
          <ac:chgData name="Seyed Hamed" userId="220999c3-e6ef-4426-a304-d27831ca2f92" providerId="ADAL" clId="{121C0B15-9E1E-443F-BAD1-2D61C586516E}" dt="2025-01-08T21:21:42.688" v="384" actId="27803"/>
          <ac:spMkLst>
            <pc:docMk/>
            <pc:sldMk cId="1729123015" sldId="286"/>
            <ac:spMk id="162" creationId="{554D50C5-D714-8DF0-7661-F4CEB93B996C}"/>
          </ac:spMkLst>
        </pc:spChg>
        <pc:spChg chg="mod">
          <ac:chgData name="Seyed Hamed" userId="220999c3-e6ef-4426-a304-d27831ca2f92" providerId="ADAL" clId="{121C0B15-9E1E-443F-BAD1-2D61C586516E}" dt="2025-01-08T21:21:42.688" v="384" actId="27803"/>
          <ac:spMkLst>
            <pc:docMk/>
            <pc:sldMk cId="1729123015" sldId="286"/>
            <ac:spMk id="163" creationId="{DD2A825A-9CD4-C913-A966-2AA2522B2D8D}"/>
          </ac:spMkLst>
        </pc:spChg>
        <pc:spChg chg="mod">
          <ac:chgData name="Seyed Hamed" userId="220999c3-e6ef-4426-a304-d27831ca2f92" providerId="ADAL" clId="{121C0B15-9E1E-443F-BAD1-2D61C586516E}" dt="2025-01-08T21:21:42.688" v="384" actId="27803"/>
          <ac:spMkLst>
            <pc:docMk/>
            <pc:sldMk cId="1729123015" sldId="286"/>
            <ac:spMk id="164" creationId="{D1E35AE0-6938-AC50-33BE-163EA336BFFD}"/>
          </ac:spMkLst>
        </pc:spChg>
        <pc:spChg chg="mod">
          <ac:chgData name="Seyed Hamed" userId="220999c3-e6ef-4426-a304-d27831ca2f92" providerId="ADAL" clId="{121C0B15-9E1E-443F-BAD1-2D61C586516E}" dt="2025-01-08T21:21:42.688" v="384" actId="27803"/>
          <ac:spMkLst>
            <pc:docMk/>
            <pc:sldMk cId="1729123015" sldId="286"/>
            <ac:spMk id="165" creationId="{19F8C56B-AE15-8A85-3690-E4DFA96BD69E}"/>
          </ac:spMkLst>
        </pc:spChg>
        <pc:spChg chg="mod">
          <ac:chgData name="Seyed Hamed" userId="220999c3-e6ef-4426-a304-d27831ca2f92" providerId="ADAL" clId="{121C0B15-9E1E-443F-BAD1-2D61C586516E}" dt="2025-01-08T21:21:42.688" v="384" actId="27803"/>
          <ac:spMkLst>
            <pc:docMk/>
            <pc:sldMk cId="1729123015" sldId="286"/>
            <ac:spMk id="166" creationId="{A420AE6B-EB60-FD6A-BC5D-F7E64FB9C53F}"/>
          </ac:spMkLst>
        </pc:spChg>
        <pc:spChg chg="mod">
          <ac:chgData name="Seyed Hamed" userId="220999c3-e6ef-4426-a304-d27831ca2f92" providerId="ADAL" clId="{121C0B15-9E1E-443F-BAD1-2D61C586516E}" dt="2025-01-08T21:21:42.688" v="384" actId="27803"/>
          <ac:spMkLst>
            <pc:docMk/>
            <pc:sldMk cId="1729123015" sldId="286"/>
            <ac:spMk id="167" creationId="{0499D611-C6E0-527F-367C-DBCC2EC95F31}"/>
          </ac:spMkLst>
        </pc:spChg>
        <pc:spChg chg="mod">
          <ac:chgData name="Seyed Hamed" userId="220999c3-e6ef-4426-a304-d27831ca2f92" providerId="ADAL" clId="{121C0B15-9E1E-443F-BAD1-2D61C586516E}" dt="2025-01-08T21:21:42.688" v="384" actId="27803"/>
          <ac:spMkLst>
            <pc:docMk/>
            <pc:sldMk cId="1729123015" sldId="286"/>
            <ac:spMk id="168" creationId="{08DF1FF0-EAF7-E005-7654-071350DCC024}"/>
          </ac:spMkLst>
        </pc:spChg>
        <pc:spChg chg="mod">
          <ac:chgData name="Seyed Hamed" userId="220999c3-e6ef-4426-a304-d27831ca2f92" providerId="ADAL" clId="{121C0B15-9E1E-443F-BAD1-2D61C586516E}" dt="2025-01-08T21:21:42.688" v="384" actId="27803"/>
          <ac:spMkLst>
            <pc:docMk/>
            <pc:sldMk cId="1729123015" sldId="286"/>
            <ac:spMk id="169" creationId="{1E00F06C-2868-A5CA-73AC-93D6A72F086A}"/>
          </ac:spMkLst>
        </pc:spChg>
        <pc:spChg chg="mod">
          <ac:chgData name="Seyed Hamed" userId="220999c3-e6ef-4426-a304-d27831ca2f92" providerId="ADAL" clId="{121C0B15-9E1E-443F-BAD1-2D61C586516E}" dt="2025-01-08T21:21:42.688" v="384" actId="27803"/>
          <ac:spMkLst>
            <pc:docMk/>
            <pc:sldMk cId="1729123015" sldId="286"/>
            <ac:spMk id="170" creationId="{00CB8C9B-0C27-378C-4C0A-CFFE13E0C974}"/>
          </ac:spMkLst>
        </pc:spChg>
        <pc:spChg chg="mod">
          <ac:chgData name="Seyed Hamed" userId="220999c3-e6ef-4426-a304-d27831ca2f92" providerId="ADAL" clId="{121C0B15-9E1E-443F-BAD1-2D61C586516E}" dt="2025-01-08T21:21:42.688" v="384" actId="27803"/>
          <ac:spMkLst>
            <pc:docMk/>
            <pc:sldMk cId="1729123015" sldId="286"/>
            <ac:spMk id="171" creationId="{E1D3ED48-2F26-DE8F-C3C4-2F6B99CDB5D4}"/>
          </ac:spMkLst>
        </pc:spChg>
        <pc:spChg chg="mod">
          <ac:chgData name="Seyed Hamed" userId="220999c3-e6ef-4426-a304-d27831ca2f92" providerId="ADAL" clId="{121C0B15-9E1E-443F-BAD1-2D61C586516E}" dt="2025-01-08T21:21:42.688" v="384" actId="27803"/>
          <ac:spMkLst>
            <pc:docMk/>
            <pc:sldMk cId="1729123015" sldId="286"/>
            <ac:spMk id="172" creationId="{590D68BA-AB9F-3F67-F027-8CA17586E708}"/>
          </ac:spMkLst>
        </pc:spChg>
        <pc:spChg chg="mod">
          <ac:chgData name="Seyed Hamed" userId="220999c3-e6ef-4426-a304-d27831ca2f92" providerId="ADAL" clId="{121C0B15-9E1E-443F-BAD1-2D61C586516E}" dt="2025-01-08T21:21:42.688" v="384" actId="27803"/>
          <ac:spMkLst>
            <pc:docMk/>
            <pc:sldMk cId="1729123015" sldId="286"/>
            <ac:spMk id="173" creationId="{81FFA236-1AE4-D8BD-1486-68EDDCADD9BE}"/>
          </ac:spMkLst>
        </pc:spChg>
        <pc:spChg chg="mod">
          <ac:chgData name="Seyed Hamed" userId="220999c3-e6ef-4426-a304-d27831ca2f92" providerId="ADAL" clId="{121C0B15-9E1E-443F-BAD1-2D61C586516E}" dt="2025-01-08T21:21:42.688" v="384" actId="27803"/>
          <ac:spMkLst>
            <pc:docMk/>
            <pc:sldMk cId="1729123015" sldId="286"/>
            <ac:spMk id="174" creationId="{21A81C4B-0C93-2116-F59F-13DA44384487}"/>
          </ac:spMkLst>
        </pc:spChg>
        <pc:spChg chg="mod">
          <ac:chgData name="Seyed Hamed" userId="220999c3-e6ef-4426-a304-d27831ca2f92" providerId="ADAL" clId="{121C0B15-9E1E-443F-BAD1-2D61C586516E}" dt="2025-01-08T21:21:42.688" v="384" actId="27803"/>
          <ac:spMkLst>
            <pc:docMk/>
            <pc:sldMk cId="1729123015" sldId="286"/>
            <ac:spMk id="175" creationId="{96414D7A-0CA6-39C9-739C-D2A411FEC606}"/>
          </ac:spMkLst>
        </pc:spChg>
        <pc:spChg chg="mod">
          <ac:chgData name="Seyed Hamed" userId="220999c3-e6ef-4426-a304-d27831ca2f92" providerId="ADAL" clId="{121C0B15-9E1E-443F-BAD1-2D61C586516E}" dt="2025-01-08T21:21:42.688" v="384" actId="27803"/>
          <ac:spMkLst>
            <pc:docMk/>
            <pc:sldMk cId="1729123015" sldId="286"/>
            <ac:spMk id="176" creationId="{B144352E-5DA3-CEC3-96E8-BE0496218BE5}"/>
          </ac:spMkLst>
        </pc:spChg>
        <pc:spChg chg="mod">
          <ac:chgData name="Seyed Hamed" userId="220999c3-e6ef-4426-a304-d27831ca2f92" providerId="ADAL" clId="{121C0B15-9E1E-443F-BAD1-2D61C586516E}" dt="2025-01-08T21:21:42.688" v="384" actId="27803"/>
          <ac:spMkLst>
            <pc:docMk/>
            <pc:sldMk cId="1729123015" sldId="286"/>
            <ac:spMk id="177" creationId="{1D828888-D587-2643-E36D-71A82756A22D}"/>
          </ac:spMkLst>
        </pc:spChg>
        <pc:spChg chg="mod">
          <ac:chgData name="Seyed Hamed" userId="220999c3-e6ef-4426-a304-d27831ca2f92" providerId="ADAL" clId="{121C0B15-9E1E-443F-BAD1-2D61C586516E}" dt="2025-01-08T21:21:42.688" v="384" actId="27803"/>
          <ac:spMkLst>
            <pc:docMk/>
            <pc:sldMk cId="1729123015" sldId="286"/>
            <ac:spMk id="178" creationId="{312C479A-F557-9C93-6E47-F645674283D9}"/>
          </ac:spMkLst>
        </pc:spChg>
        <pc:spChg chg="mod">
          <ac:chgData name="Seyed Hamed" userId="220999c3-e6ef-4426-a304-d27831ca2f92" providerId="ADAL" clId="{121C0B15-9E1E-443F-BAD1-2D61C586516E}" dt="2025-01-08T21:21:42.688" v="384" actId="27803"/>
          <ac:spMkLst>
            <pc:docMk/>
            <pc:sldMk cId="1729123015" sldId="286"/>
            <ac:spMk id="179" creationId="{9EC81B14-5D2B-B910-9B6E-27C27A603B9A}"/>
          </ac:spMkLst>
        </pc:spChg>
        <pc:spChg chg="mod">
          <ac:chgData name="Seyed Hamed" userId="220999c3-e6ef-4426-a304-d27831ca2f92" providerId="ADAL" clId="{121C0B15-9E1E-443F-BAD1-2D61C586516E}" dt="2025-01-08T21:21:42.688" v="384" actId="27803"/>
          <ac:spMkLst>
            <pc:docMk/>
            <pc:sldMk cId="1729123015" sldId="286"/>
            <ac:spMk id="180" creationId="{39E88F9C-C45A-833C-967F-8B8F8787A246}"/>
          </ac:spMkLst>
        </pc:spChg>
        <pc:spChg chg="mod">
          <ac:chgData name="Seyed Hamed" userId="220999c3-e6ef-4426-a304-d27831ca2f92" providerId="ADAL" clId="{121C0B15-9E1E-443F-BAD1-2D61C586516E}" dt="2025-01-08T21:21:42.688" v="384" actId="27803"/>
          <ac:spMkLst>
            <pc:docMk/>
            <pc:sldMk cId="1729123015" sldId="286"/>
            <ac:spMk id="181" creationId="{9048CF93-18F1-9826-BAD0-AA9354EE2E45}"/>
          </ac:spMkLst>
        </pc:spChg>
        <pc:spChg chg="mod">
          <ac:chgData name="Seyed Hamed" userId="220999c3-e6ef-4426-a304-d27831ca2f92" providerId="ADAL" clId="{121C0B15-9E1E-443F-BAD1-2D61C586516E}" dt="2025-01-08T21:21:42.688" v="384" actId="27803"/>
          <ac:spMkLst>
            <pc:docMk/>
            <pc:sldMk cId="1729123015" sldId="286"/>
            <ac:spMk id="182" creationId="{C9FF5C68-4E8C-1872-C8F4-8C9959F52415}"/>
          </ac:spMkLst>
        </pc:spChg>
        <pc:spChg chg="mod">
          <ac:chgData name="Seyed Hamed" userId="220999c3-e6ef-4426-a304-d27831ca2f92" providerId="ADAL" clId="{121C0B15-9E1E-443F-BAD1-2D61C586516E}" dt="2025-01-08T21:21:42.688" v="384" actId="27803"/>
          <ac:spMkLst>
            <pc:docMk/>
            <pc:sldMk cId="1729123015" sldId="286"/>
            <ac:spMk id="183" creationId="{06EF3703-D047-E3E7-876A-057E5B0C3AC3}"/>
          </ac:spMkLst>
        </pc:spChg>
        <pc:spChg chg="mod">
          <ac:chgData name="Seyed Hamed" userId="220999c3-e6ef-4426-a304-d27831ca2f92" providerId="ADAL" clId="{121C0B15-9E1E-443F-BAD1-2D61C586516E}" dt="2025-01-08T21:21:42.688" v="384" actId="27803"/>
          <ac:spMkLst>
            <pc:docMk/>
            <pc:sldMk cId="1729123015" sldId="286"/>
            <ac:spMk id="184" creationId="{157BFDAB-4B50-2EEE-8D4F-314116578C0F}"/>
          </ac:spMkLst>
        </pc:spChg>
        <pc:spChg chg="mod">
          <ac:chgData name="Seyed Hamed" userId="220999c3-e6ef-4426-a304-d27831ca2f92" providerId="ADAL" clId="{121C0B15-9E1E-443F-BAD1-2D61C586516E}" dt="2025-01-08T21:21:42.688" v="384" actId="27803"/>
          <ac:spMkLst>
            <pc:docMk/>
            <pc:sldMk cId="1729123015" sldId="286"/>
            <ac:spMk id="185" creationId="{0D575D51-5A96-9F3B-9E17-189DC708AC4F}"/>
          </ac:spMkLst>
        </pc:spChg>
        <pc:spChg chg="mod">
          <ac:chgData name="Seyed Hamed" userId="220999c3-e6ef-4426-a304-d27831ca2f92" providerId="ADAL" clId="{121C0B15-9E1E-443F-BAD1-2D61C586516E}" dt="2025-01-08T21:21:42.688" v="384" actId="27803"/>
          <ac:spMkLst>
            <pc:docMk/>
            <pc:sldMk cId="1729123015" sldId="286"/>
            <ac:spMk id="186" creationId="{148AB1D0-C866-6094-3940-0714F13C335A}"/>
          </ac:spMkLst>
        </pc:spChg>
        <pc:spChg chg="mod">
          <ac:chgData name="Seyed Hamed" userId="220999c3-e6ef-4426-a304-d27831ca2f92" providerId="ADAL" clId="{121C0B15-9E1E-443F-BAD1-2D61C586516E}" dt="2025-01-08T21:21:42.688" v="384" actId="27803"/>
          <ac:spMkLst>
            <pc:docMk/>
            <pc:sldMk cId="1729123015" sldId="286"/>
            <ac:spMk id="187" creationId="{BDC328F3-8FDC-EEB3-C97D-1674A1AF197D}"/>
          </ac:spMkLst>
        </pc:spChg>
        <pc:spChg chg="mod">
          <ac:chgData name="Seyed Hamed" userId="220999c3-e6ef-4426-a304-d27831ca2f92" providerId="ADAL" clId="{121C0B15-9E1E-443F-BAD1-2D61C586516E}" dt="2025-01-08T21:21:42.688" v="384" actId="27803"/>
          <ac:spMkLst>
            <pc:docMk/>
            <pc:sldMk cId="1729123015" sldId="286"/>
            <ac:spMk id="188" creationId="{44A55B5C-CEB9-B36C-5231-24E017D4CAB4}"/>
          </ac:spMkLst>
        </pc:spChg>
        <pc:spChg chg="mod">
          <ac:chgData name="Seyed Hamed" userId="220999c3-e6ef-4426-a304-d27831ca2f92" providerId="ADAL" clId="{121C0B15-9E1E-443F-BAD1-2D61C586516E}" dt="2025-01-08T21:21:42.688" v="384" actId="27803"/>
          <ac:spMkLst>
            <pc:docMk/>
            <pc:sldMk cId="1729123015" sldId="286"/>
            <ac:spMk id="189" creationId="{A8397C91-417C-B054-571C-08E76CE2CCB1}"/>
          </ac:spMkLst>
        </pc:spChg>
        <pc:spChg chg="mod">
          <ac:chgData name="Seyed Hamed" userId="220999c3-e6ef-4426-a304-d27831ca2f92" providerId="ADAL" clId="{121C0B15-9E1E-443F-BAD1-2D61C586516E}" dt="2025-01-08T21:21:42.688" v="384" actId="27803"/>
          <ac:spMkLst>
            <pc:docMk/>
            <pc:sldMk cId="1729123015" sldId="286"/>
            <ac:spMk id="191" creationId="{487B3F25-E020-E7E9-E3D8-CE432DE03C05}"/>
          </ac:spMkLst>
        </pc:spChg>
        <pc:spChg chg="mod">
          <ac:chgData name="Seyed Hamed" userId="220999c3-e6ef-4426-a304-d27831ca2f92" providerId="ADAL" clId="{121C0B15-9E1E-443F-BAD1-2D61C586516E}" dt="2025-01-08T21:21:42.688" v="384" actId="27803"/>
          <ac:spMkLst>
            <pc:docMk/>
            <pc:sldMk cId="1729123015" sldId="286"/>
            <ac:spMk id="192" creationId="{5551C419-8798-B7F6-A712-AA08FDCDB0EA}"/>
          </ac:spMkLst>
        </pc:spChg>
        <pc:spChg chg="mod">
          <ac:chgData name="Seyed Hamed" userId="220999c3-e6ef-4426-a304-d27831ca2f92" providerId="ADAL" clId="{121C0B15-9E1E-443F-BAD1-2D61C586516E}" dt="2025-01-08T21:21:42.688" v="384" actId="27803"/>
          <ac:spMkLst>
            <pc:docMk/>
            <pc:sldMk cId="1729123015" sldId="286"/>
            <ac:spMk id="193" creationId="{3E257C28-E93B-46C7-4260-A5DF290BD2B1}"/>
          </ac:spMkLst>
        </pc:spChg>
        <pc:spChg chg="mod">
          <ac:chgData name="Seyed Hamed" userId="220999c3-e6ef-4426-a304-d27831ca2f92" providerId="ADAL" clId="{121C0B15-9E1E-443F-BAD1-2D61C586516E}" dt="2025-01-08T21:21:42.688" v="384" actId="27803"/>
          <ac:spMkLst>
            <pc:docMk/>
            <pc:sldMk cId="1729123015" sldId="286"/>
            <ac:spMk id="194" creationId="{C06071BC-3460-43C9-6BD6-7EDF9B42ECB3}"/>
          </ac:spMkLst>
        </pc:spChg>
        <pc:spChg chg="mod">
          <ac:chgData name="Seyed Hamed" userId="220999c3-e6ef-4426-a304-d27831ca2f92" providerId="ADAL" clId="{121C0B15-9E1E-443F-BAD1-2D61C586516E}" dt="2025-01-08T21:21:42.688" v="384" actId="27803"/>
          <ac:spMkLst>
            <pc:docMk/>
            <pc:sldMk cId="1729123015" sldId="286"/>
            <ac:spMk id="195" creationId="{54B7025A-77E2-38BC-C5C5-497A29B21548}"/>
          </ac:spMkLst>
        </pc:spChg>
        <pc:spChg chg="mod">
          <ac:chgData name="Seyed Hamed" userId="220999c3-e6ef-4426-a304-d27831ca2f92" providerId="ADAL" clId="{121C0B15-9E1E-443F-BAD1-2D61C586516E}" dt="2025-01-08T21:21:42.688" v="384" actId="27803"/>
          <ac:spMkLst>
            <pc:docMk/>
            <pc:sldMk cId="1729123015" sldId="286"/>
            <ac:spMk id="197" creationId="{FE8A48AB-9279-30AD-9B24-FD5E7C676DA0}"/>
          </ac:spMkLst>
        </pc:spChg>
        <pc:spChg chg="mod">
          <ac:chgData name="Seyed Hamed" userId="220999c3-e6ef-4426-a304-d27831ca2f92" providerId="ADAL" clId="{121C0B15-9E1E-443F-BAD1-2D61C586516E}" dt="2025-01-08T21:21:42.688" v="384" actId="27803"/>
          <ac:spMkLst>
            <pc:docMk/>
            <pc:sldMk cId="1729123015" sldId="286"/>
            <ac:spMk id="198" creationId="{E709E7A0-F1A8-1945-1C01-36854D6CF7E6}"/>
          </ac:spMkLst>
        </pc:spChg>
        <pc:spChg chg="mod">
          <ac:chgData name="Seyed Hamed" userId="220999c3-e6ef-4426-a304-d27831ca2f92" providerId="ADAL" clId="{121C0B15-9E1E-443F-BAD1-2D61C586516E}" dt="2025-01-08T21:21:42.688" v="384" actId="27803"/>
          <ac:spMkLst>
            <pc:docMk/>
            <pc:sldMk cId="1729123015" sldId="286"/>
            <ac:spMk id="199" creationId="{301FA62A-E68E-1ABC-DA46-E1160A0DEED4}"/>
          </ac:spMkLst>
        </pc:spChg>
        <pc:spChg chg="mod">
          <ac:chgData name="Seyed Hamed" userId="220999c3-e6ef-4426-a304-d27831ca2f92" providerId="ADAL" clId="{121C0B15-9E1E-443F-BAD1-2D61C586516E}" dt="2025-01-08T21:21:42.688" v="384" actId="27803"/>
          <ac:spMkLst>
            <pc:docMk/>
            <pc:sldMk cId="1729123015" sldId="286"/>
            <ac:spMk id="200" creationId="{21979525-A5B5-F23E-2D73-20E98966A9A1}"/>
          </ac:spMkLst>
        </pc:spChg>
        <pc:spChg chg="mod">
          <ac:chgData name="Seyed Hamed" userId="220999c3-e6ef-4426-a304-d27831ca2f92" providerId="ADAL" clId="{121C0B15-9E1E-443F-BAD1-2D61C586516E}" dt="2025-01-08T21:21:42.688" v="384" actId="27803"/>
          <ac:spMkLst>
            <pc:docMk/>
            <pc:sldMk cId="1729123015" sldId="286"/>
            <ac:spMk id="201" creationId="{2D26AA7C-F184-3F47-850A-572B40A1E357}"/>
          </ac:spMkLst>
        </pc:spChg>
        <pc:spChg chg="mod">
          <ac:chgData name="Seyed Hamed" userId="220999c3-e6ef-4426-a304-d27831ca2f92" providerId="ADAL" clId="{121C0B15-9E1E-443F-BAD1-2D61C586516E}" dt="2025-01-08T21:21:42.688" v="384" actId="27803"/>
          <ac:spMkLst>
            <pc:docMk/>
            <pc:sldMk cId="1729123015" sldId="286"/>
            <ac:spMk id="203" creationId="{FFFE9BA5-FDEF-9E87-07FF-29C94E719088}"/>
          </ac:spMkLst>
        </pc:spChg>
        <pc:spChg chg="mod">
          <ac:chgData name="Seyed Hamed" userId="220999c3-e6ef-4426-a304-d27831ca2f92" providerId="ADAL" clId="{121C0B15-9E1E-443F-BAD1-2D61C586516E}" dt="2025-01-08T21:21:42.688" v="384" actId="27803"/>
          <ac:spMkLst>
            <pc:docMk/>
            <pc:sldMk cId="1729123015" sldId="286"/>
            <ac:spMk id="204" creationId="{3035C5B5-19BF-D093-55E2-0241A1F5F611}"/>
          </ac:spMkLst>
        </pc:spChg>
        <pc:spChg chg="mod">
          <ac:chgData name="Seyed Hamed" userId="220999c3-e6ef-4426-a304-d27831ca2f92" providerId="ADAL" clId="{121C0B15-9E1E-443F-BAD1-2D61C586516E}" dt="2025-01-08T21:21:42.688" v="384" actId="27803"/>
          <ac:spMkLst>
            <pc:docMk/>
            <pc:sldMk cId="1729123015" sldId="286"/>
            <ac:spMk id="205" creationId="{B11C36C5-3479-4D8B-9E75-738AA821AE51}"/>
          </ac:spMkLst>
        </pc:spChg>
        <pc:spChg chg="mod">
          <ac:chgData name="Seyed Hamed" userId="220999c3-e6ef-4426-a304-d27831ca2f92" providerId="ADAL" clId="{121C0B15-9E1E-443F-BAD1-2D61C586516E}" dt="2025-01-08T21:21:42.688" v="384" actId="27803"/>
          <ac:spMkLst>
            <pc:docMk/>
            <pc:sldMk cId="1729123015" sldId="286"/>
            <ac:spMk id="206" creationId="{140A920D-9075-E2A6-9F60-346AA824562A}"/>
          </ac:spMkLst>
        </pc:spChg>
        <pc:spChg chg="mod">
          <ac:chgData name="Seyed Hamed" userId="220999c3-e6ef-4426-a304-d27831ca2f92" providerId="ADAL" clId="{121C0B15-9E1E-443F-BAD1-2D61C586516E}" dt="2025-01-08T21:21:42.688" v="384" actId="27803"/>
          <ac:spMkLst>
            <pc:docMk/>
            <pc:sldMk cId="1729123015" sldId="286"/>
            <ac:spMk id="207" creationId="{86568C34-33FC-48DB-2736-B22B328B4097}"/>
          </ac:spMkLst>
        </pc:spChg>
        <pc:spChg chg="mod">
          <ac:chgData name="Seyed Hamed" userId="220999c3-e6ef-4426-a304-d27831ca2f92" providerId="ADAL" clId="{121C0B15-9E1E-443F-BAD1-2D61C586516E}" dt="2025-01-08T21:21:42.688" v="384" actId="27803"/>
          <ac:spMkLst>
            <pc:docMk/>
            <pc:sldMk cId="1729123015" sldId="286"/>
            <ac:spMk id="209" creationId="{898FE0F3-8D88-CB88-D89A-34A0D74BDB80}"/>
          </ac:spMkLst>
        </pc:spChg>
        <pc:spChg chg="mod">
          <ac:chgData name="Seyed Hamed" userId="220999c3-e6ef-4426-a304-d27831ca2f92" providerId="ADAL" clId="{121C0B15-9E1E-443F-BAD1-2D61C586516E}" dt="2025-01-08T21:21:42.688" v="384" actId="27803"/>
          <ac:spMkLst>
            <pc:docMk/>
            <pc:sldMk cId="1729123015" sldId="286"/>
            <ac:spMk id="210" creationId="{709EE8BC-857B-60D3-5864-5EBAA2AC3F07}"/>
          </ac:spMkLst>
        </pc:spChg>
        <pc:spChg chg="mod">
          <ac:chgData name="Seyed Hamed" userId="220999c3-e6ef-4426-a304-d27831ca2f92" providerId="ADAL" clId="{121C0B15-9E1E-443F-BAD1-2D61C586516E}" dt="2025-01-08T21:21:42.688" v="384" actId="27803"/>
          <ac:spMkLst>
            <pc:docMk/>
            <pc:sldMk cId="1729123015" sldId="286"/>
            <ac:spMk id="211" creationId="{C065B808-8400-87A9-5F25-D55BDAB21338}"/>
          </ac:spMkLst>
        </pc:spChg>
        <pc:spChg chg="mod">
          <ac:chgData name="Seyed Hamed" userId="220999c3-e6ef-4426-a304-d27831ca2f92" providerId="ADAL" clId="{121C0B15-9E1E-443F-BAD1-2D61C586516E}" dt="2025-01-08T21:21:42.688" v="384" actId="27803"/>
          <ac:spMkLst>
            <pc:docMk/>
            <pc:sldMk cId="1729123015" sldId="286"/>
            <ac:spMk id="212" creationId="{EDBE7ABE-6E67-F1BB-98A6-602D62E73202}"/>
          </ac:spMkLst>
        </pc:spChg>
        <pc:spChg chg="mod">
          <ac:chgData name="Seyed Hamed" userId="220999c3-e6ef-4426-a304-d27831ca2f92" providerId="ADAL" clId="{121C0B15-9E1E-443F-BAD1-2D61C586516E}" dt="2025-01-08T21:21:42.688" v="384" actId="27803"/>
          <ac:spMkLst>
            <pc:docMk/>
            <pc:sldMk cId="1729123015" sldId="286"/>
            <ac:spMk id="213" creationId="{1E292881-B2FE-9743-07B0-B474C662E912}"/>
          </ac:spMkLst>
        </pc:spChg>
        <pc:spChg chg="mod">
          <ac:chgData name="Seyed Hamed" userId="220999c3-e6ef-4426-a304-d27831ca2f92" providerId="ADAL" clId="{121C0B15-9E1E-443F-BAD1-2D61C586516E}" dt="2025-01-08T21:21:42.688" v="384" actId="27803"/>
          <ac:spMkLst>
            <pc:docMk/>
            <pc:sldMk cId="1729123015" sldId="286"/>
            <ac:spMk id="214" creationId="{E601486D-43E1-F8CC-BE45-C126CB12C591}"/>
          </ac:spMkLst>
        </pc:spChg>
        <pc:spChg chg="mod">
          <ac:chgData name="Seyed Hamed" userId="220999c3-e6ef-4426-a304-d27831ca2f92" providerId="ADAL" clId="{121C0B15-9E1E-443F-BAD1-2D61C586516E}" dt="2025-01-08T21:21:42.688" v="384" actId="27803"/>
          <ac:spMkLst>
            <pc:docMk/>
            <pc:sldMk cId="1729123015" sldId="286"/>
            <ac:spMk id="215" creationId="{48FA5C6B-9D0E-A4CE-CB0C-41CC501C43F3}"/>
          </ac:spMkLst>
        </pc:spChg>
        <pc:spChg chg="mod">
          <ac:chgData name="Seyed Hamed" userId="220999c3-e6ef-4426-a304-d27831ca2f92" providerId="ADAL" clId="{121C0B15-9E1E-443F-BAD1-2D61C586516E}" dt="2025-01-08T21:21:42.688" v="384" actId="27803"/>
          <ac:spMkLst>
            <pc:docMk/>
            <pc:sldMk cId="1729123015" sldId="286"/>
            <ac:spMk id="216" creationId="{B1AE2C1F-481D-2217-6E88-14E996852485}"/>
          </ac:spMkLst>
        </pc:spChg>
        <pc:spChg chg="mod">
          <ac:chgData name="Seyed Hamed" userId="220999c3-e6ef-4426-a304-d27831ca2f92" providerId="ADAL" clId="{121C0B15-9E1E-443F-BAD1-2D61C586516E}" dt="2025-01-08T21:21:42.688" v="384" actId="27803"/>
          <ac:spMkLst>
            <pc:docMk/>
            <pc:sldMk cId="1729123015" sldId="286"/>
            <ac:spMk id="217" creationId="{900DFB4A-216E-8127-21A0-A2B4DF9C3356}"/>
          </ac:spMkLst>
        </pc:spChg>
        <pc:spChg chg="mod">
          <ac:chgData name="Seyed Hamed" userId="220999c3-e6ef-4426-a304-d27831ca2f92" providerId="ADAL" clId="{121C0B15-9E1E-443F-BAD1-2D61C586516E}" dt="2025-01-08T21:21:42.688" v="384" actId="27803"/>
          <ac:spMkLst>
            <pc:docMk/>
            <pc:sldMk cId="1729123015" sldId="286"/>
            <ac:spMk id="219" creationId="{CD03FAFF-0B1F-74B2-058A-BF60E0B29B9F}"/>
          </ac:spMkLst>
        </pc:spChg>
        <pc:spChg chg="mod">
          <ac:chgData name="Seyed Hamed" userId="220999c3-e6ef-4426-a304-d27831ca2f92" providerId="ADAL" clId="{121C0B15-9E1E-443F-BAD1-2D61C586516E}" dt="2025-01-08T21:21:42.688" v="384" actId="27803"/>
          <ac:spMkLst>
            <pc:docMk/>
            <pc:sldMk cId="1729123015" sldId="286"/>
            <ac:spMk id="220" creationId="{1FD063A9-EB79-8473-4A86-1B71088DE2B1}"/>
          </ac:spMkLst>
        </pc:spChg>
        <pc:spChg chg="mod">
          <ac:chgData name="Seyed Hamed" userId="220999c3-e6ef-4426-a304-d27831ca2f92" providerId="ADAL" clId="{121C0B15-9E1E-443F-BAD1-2D61C586516E}" dt="2025-01-08T21:21:42.688" v="384" actId="27803"/>
          <ac:spMkLst>
            <pc:docMk/>
            <pc:sldMk cId="1729123015" sldId="286"/>
            <ac:spMk id="221" creationId="{93A930E5-1B74-FAD0-1843-52AC7D0A6795}"/>
          </ac:spMkLst>
        </pc:spChg>
        <pc:spChg chg="mod">
          <ac:chgData name="Seyed Hamed" userId="220999c3-e6ef-4426-a304-d27831ca2f92" providerId="ADAL" clId="{121C0B15-9E1E-443F-BAD1-2D61C586516E}" dt="2025-01-08T21:21:42.688" v="384" actId="27803"/>
          <ac:spMkLst>
            <pc:docMk/>
            <pc:sldMk cId="1729123015" sldId="286"/>
            <ac:spMk id="222" creationId="{7D25433D-25A8-81D4-942F-DF77F68D8FDF}"/>
          </ac:spMkLst>
        </pc:spChg>
        <pc:spChg chg="mod">
          <ac:chgData name="Seyed Hamed" userId="220999c3-e6ef-4426-a304-d27831ca2f92" providerId="ADAL" clId="{121C0B15-9E1E-443F-BAD1-2D61C586516E}" dt="2025-01-08T21:21:42.688" v="384" actId="27803"/>
          <ac:spMkLst>
            <pc:docMk/>
            <pc:sldMk cId="1729123015" sldId="286"/>
            <ac:spMk id="223" creationId="{CF687647-66F9-C153-3596-FF3B1826FEFC}"/>
          </ac:spMkLst>
        </pc:spChg>
        <pc:spChg chg="mod">
          <ac:chgData name="Seyed Hamed" userId="220999c3-e6ef-4426-a304-d27831ca2f92" providerId="ADAL" clId="{121C0B15-9E1E-443F-BAD1-2D61C586516E}" dt="2025-01-08T21:21:42.688" v="384" actId="27803"/>
          <ac:spMkLst>
            <pc:docMk/>
            <pc:sldMk cId="1729123015" sldId="286"/>
            <ac:spMk id="224" creationId="{A0027512-0572-B5A7-9A4B-E022875B3234}"/>
          </ac:spMkLst>
        </pc:spChg>
        <pc:spChg chg="mod">
          <ac:chgData name="Seyed Hamed" userId="220999c3-e6ef-4426-a304-d27831ca2f92" providerId="ADAL" clId="{121C0B15-9E1E-443F-BAD1-2D61C586516E}" dt="2025-01-08T21:21:42.688" v="384" actId="27803"/>
          <ac:spMkLst>
            <pc:docMk/>
            <pc:sldMk cId="1729123015" sldId="286"/>
            <ac:spMk id="225" creationId="{ADB8AF4E-6DC8-1D6B-1B6C-C48E2DB64062}"/>
          </ac:spMkLst>
        </pc:spChg>
        <pc:spChg chg="mod">
          <ac:chgData name="Seyed Hamed" userId="220999c3-e6ef-4426-a304-d27831ca2f92" providerId="ADAL" clId="{121C0B15-9E1E-443F-BAD1-2D61C586516E}" dt="2025-01-08T21:21:42.688" v="384" actId="27803"/>
          <ac:spMkLst>
            <pc:docMk/>
            <pc:sldMk cId="1729123015" sldId="286"/>
            <ac:spMk id="226" creationId="{4FF10762-E917-85F3-E98D-135CDD75BB50}"/>
          </ac:spMkLst>
        </pc:spChg>
        <pc:spChg chg="mod">
          <ac:chgData name="Seyed Hamed" userId="220999c3-e6ef-4426-a304-d27831ca2f92" providerId="ADAL" clId="{121C0B15-9E1E-443F-BAD1-2D61C586516E}" dt="2025-01-08T21:21:42.688" v="384" actId="27803"/>
          <ac:spMkLst>
            <pc:docMk/>
            <pc:sldMk cId="1729123015" sldId="286"/>
            <ac:spMk id="227" creationId="{82685423-08A9-290A-D3FF-72FFD5BA86FB}"/>
          </ac:spMkLst>
        </pc:spChg>
        <pc:spChg chg="mod">
          <ac:chgData name="Seyed Hamed" userId="220999c3-e6ef-4426-a304-d27831ca2f92" providerId="ADAL" clId="{121C0B15-9E1E-443F-BAD1-2D61C586516E}" dt="2025-01-08T21:21:42.688" v="384" actId="27803"/>
          <ac:spMkLst>
            <pc:docMk/>
            <pc:sldMk cId="1729123015" sldId="286"/>
            <ac:spMk id="228" creationId="{447CA093-9E6B-E653-4668-22822DC34057}"/>
          </ac:spMkLst>
        </pc:spChg>
        <pc:spChg chg="mod">
          <ac:chgData name="Seyed Hamed" userId="220999c3-e6ef-4426-a304-d27831ca2f92" providerId="ADAL" clId="{121C0B15-9E1E-443F-BAD1-2D61C586516E}" dt="2025-01-08T21:21:42.688" v="384" actId="27803"/>
          <ac:spMkLst>
            <pc:docMk/>
            <pc:sldMk cId="1729123015" sldId="286"/>
            <ac:spMk id="229" creationId="{3B88DD5F-481A-D2E2-45C6-1EE24D081CCA}"/>
          </ac:spMkLst>
        </pc:spChg>
        <pc:spChg chg="mod">
          <ac:chgData name="Seyed Hamed" userId="220999c3-e6ef-4426-a304-d27831ca2f92" providerId="ADAL" clId="{121C0B15-9E1E-443F-BAD1-2D61C586516E}" dt="2025-01-08T21:21:42.688" v="384" actId="27803"/>
          <ac:spMkLst>
            <pc:docMk/>
            <pc:sldMk cId="1729123015" sldId="286"/>
            <ac:spMk id="230" creationId="{4B767677-70A2-FBC0-B1DB-FA99E8DA387A}"/>
          </ac:spMkLst>
        </pc:spChg>
        <pc:spChg chg="mod">
          <ac:chgData name="Seyed Hamed" userId="220999c3-e6ef-4426-a304-d27831ca2f92" providerId="ADAL" clId="{121C0B15-9E1E-443F-BAD1-2D61C586516E}" dt="2025-01-08T21:21:42.688" v="384" actId="27803"/>
          <ac:spMkLst>
            <pc:docMk/>
            <pc:sldMk cId="1729123015" sldId="286"/>
            <ac:spMk id="231" creationId="{56995A62-0F3B-E4D8-9840-93E4CA2B74ED}"/>
          </ac:spMkLst>
        </pc:spChg>
        <pc:spChg chg="mod">
          <ac:chgData name="Seyed Hamed" userId="220999c3-e6ef-4426-a304-d27831ca2f92" providerId="ADAL" clId="{121C0B15-9E1E-443F-BAD1-2D61C586516E}" dt="2025-01-08T21:21:42.688" v="384" actId="27803"/>
          <ac:spMkLst>
            <pc:docMk/>
            <pc:sldMk cId="1729123015" sldId="286"/>
            <ac:spMk id="232" creationId="{16EC5406-B511-406B-6A6F-169EBCAB9F71}"/>
          </ac:spMkLst>
        </pc:spChg>
        <pc:spChg chg="mod">
          <ac:chgData name="Seyed Hamed" userId="220999c3-e6ef-4426-a304-d27831ca2f92" providerId="ADAL" clId="{121C0B15-9E1E-443F-BAD1-2D61C586516E}" dt="2025-01-08T21:21:42.688" v="384" actId="27803"/>
          <ac:spMkLst>
            <pc:docMk/>
            <pc:sldMk cId="1729123015" sldId="286"/>
            <ac:spMk id="233" creationId="{1509C3A1-AEB3-536F-D579-87985CABD5AD}"/>
          </ac:spMkLst>
        </pc:spChg>
        <pc:spChg chg="mod">
          <ac:chgData name="Seyed Hamed" userId="220999c3-e6ef-4426-a304-d27831ca2f92" providerId="ADAL" clId="{121C0B15-9E1E-443F-BAD1-2D61C586516E}" dt="2025-01-08T21:21:42.688" v="384" actId="27803"/>
          <ac:spMkLst>
            <pc:docMk/>
            <pc:sldMk cId="1729123015" sldId="286"/>
            <ac:spMk id="234" creationId="{FC04EA42-F658-0927-F4F5-D82913A3FF08}"/>
          </ac:spMkLst>
        </pc:spChg>
        <pc:spChg chg="mod">
          <ac:chgData name="Seyed Hamed" userId="220999c3-e6ef-4426-a304-d27831ca2f92" providerId="ADAL" clId="{121C0B15-9E1E-443F-BAD1-2D61C586516E}" dt="2025-01-08T21:21:42.688" v="384" actId="27803"/>
          <ac:spMkLst>
            <pc:docMk/>
            <pc:sldMk cId="1729123015" sldId="286"/>
            <ac:spMk id="235" creationId="{23001C38-72DD-03DF-ADB6-78DE2987B817}"/>
          </ac:spMkLst>
        </pc:spChg>
        <pc:spChg chg="mod">
          <ac:chgData name="Seyed Hamed" userId="220999c3-e6ef-4426-a304-d27831ca2f92" providerId="ADAL" clId="{121C0B15-9E1E-443F-BAD1-2D61C586516E}" dt="2025-01-08T21:21:42.688" v="384" actId="27803"/>
          <ac:spMkLst>
            <pc:docMk/>
            <pc:sldMk cId="1729123015" sldId="286"/>
            <ac:spMk id="236" creationId="{F9EA2D78-6A42-CD84-C4FF-C41CE8F04C26}"/>
          </ac:spMkLst>
        </pc:spChg>
        <pc:spChg chg="mod">
          <ac:chgData name="Seyed Hamed" userId="220999c3-e6ef-4426-a304-d27831ca2f92" providerId="ADAL" clId="{121C0B15-9E1E-443F-BAD1-2D61C586516E}" dt="2025-01-08T21:21:42.688" v="384" actId="27803"/>
          <ac:spMkLst>
            <pc:docMk/>
            <pc:sldMk cId="1729123015" sldId="286"/>
            <ac:spMk id="237" creationId="{DF7A8D12-4CAE-6500-48DF-ECFF7E912420}"/>
          </ac:spMkLst>
        </pc:spChg>
        <pc:spChg chg="mod">
          <ac:chgData name="Seyed Hamed" userId="220999c3-e6ef-4426-a304-d27831ca2f92" providerId="ADAL" clId="{121C0B15-9E1E-443F-BAD1-2D61C586516E}" dt="2025-01-08T21:21:42.688" v="384" actId="27803"/>
          <ac:spMkLst>
            <pc:docMk/>
            <pc:sldMk cId="1729123015" sldId="286"/>
            <ac:spMk id="238" creationId="{6ADDEB2D-937F-7E96-B382-A73BE8CD95EC}"/>
          </ac:spMkLst>
        </pc:spChg>
        <pc:spChg chg="mod">
          <ac:chgData name="Seyed Hamed" userId="220999c3-e6ef-4426-a304-d27831ca2f92" providerId="ADAL" clId="{121C0B15-9E1E-443F-BAD1-2D61C586516E}" dt="2025-01-08T21:21:42.688" v="384" actId="27803"/>
          <ac:spMkLst>
            <pc:docMk/>
            <pc:sldMk cId="1729123015" sldId="286"/>
            <ac:spMk id="239" creationId="{01850853-F5FE-1776-EA2E-1B79B7789084}"/>
          </ac:spMkLst>
        </pc:spChg>
        <pc:spChg chg="mod">
          <ac:chgData name="Seyed Hamed" userId="220999c3-e6ef-4426-a304-d27831ca2f92" providerId="ADAL" clId="{121C0B15-9E1E-443F-BAD1-2D61C586516E}" dt="2025-01-08T21:21:42.688" v="384" actId="27803"/>
          <ac:spMkLst>
            <pc:docMk/>
            <pc:sldMk cId="1729123015" sldId="286"/>
            <ac:spMk id="240" creationId="{04FC78EC-5576-8A67-3EB1-6F4FE8C5F0F7}"/>
          </ac:spMkLst>
        </pc:spChg>
        <pc:spChg chg="mod">
          <ac:chgData name="Seyed Hamed" userId="220999c3-e6ef-4426-a304-d27831ca2f92" providerId="ADAL" clId="{121C0B15-9E1E-443F-BAD1-2D61C586516E}" dt="2025-01-08T21:21:42.688" v="384" actId="27803"/>
          <ac:spMkLst>
            <pc:docMk/>
            <pc:sldMk cId="1729123015" sldId="286"/>
            <ac:spMk id="241" creationId="{7AC0E63C-AE76-F610-B82E-5C7277072CE6}"/>
          </ac:spMkLst>
        </pc:spChg>
        <pc:spChg chg="mod">
          <ac:chgData name="Seyed Hamed" userId="220999c3-e6ef-4426-a304-d27831ca2f92" providerId="ADAL" clId="{121C0B15-9E1E-443F-BAD1-2D61C586516E}" dt="2025-01-08T21:21:42.688" v="384" actId="27803"/>
          <ac:spMkLst>
            <pc:docMk/>
            <pc:sldMk cId="1729123015" sldId="286"/>
            <ac:spMk id="242" creationId="{B5B2CAFA-3647-8BED-AF32-7C9DD5CE0AC7}"/>
          </ac:spMkLst>
        </pc:spChg>
        <pc:spChg chg="mod">
          <ac:chgData name="Seyed Hamed" userId="220999c3-e6ef-4426-a304-d27831ca2f92" providerId="ADAL" clId="{121C0B15-9E1E-443F-BAD1-2D61C586516E}" dt="2025-01-08T21:21:42.688" v="384" actId="27803"/>
          <ac:spMkLst>
            <pc:docMk/>
            <pc:sldMk cId="1729123015" sldId="286"/>
            <ac:spMk id="243" creationId="{A9EA5EB9-26CF-324F-3530-0AE8A502369B}"/>
          </ac:spMkLst>
        </pc:spChg>
        <pc:spChg chg="mod">
          <ac:chgData name="Seyed Hamed" userId="220999c3-e6ef-4426-a304-d27831ca2f92" providerId="ADAL" clId="{121C0B15-9E1E-443F-BAD1-2D61C586516E}" dt="2025-01-08T21:21:42.688" v="384" actId="27803"/>
          <ac:spMkLst>
            <pc:docMk/>
            <pc:sldMk cId="1729123015" sldId="286"/>
            <ac:spMk id="244" creationId="{FA3EFAD8-0992-C99E-55F2-2A94E2C875A1}"/>
          </ac:spMkLst>
        </pc:spChg>
        <pc:spChg chg="mod">
          <ac:chgData name="Seyed Hamed" userId="220999c3-e6ef-4426-a304-d27831ca2f92" providerId="ADAL" clId="{121C0B15-9E1E-443F-BAD1-2D61C586516E}" dt="2025-01-08T21:21:42.688" v="384" actId="27803"/>
          <ac:spMkLst>
            <pc:docMk/>
            <pc:sldMk cId="1729123015" sldId="286"/>
            <ac:spMk id="245" creationId="{7154DF63-45D2-A452-35DE-6F91488F430D}"/>
          </ac:spMkLst>
        </pc:spChg>
        <pc:spChg chg="mod">
          <ac:chgData name="Seyed Hamed" userId="220999c3-e6ef-4426-a304-d27831ca2f92" providerId="ADAL" clId="{121C0B15-9E1E-443F-BAD1-2D61C586516E}" dt="2025-01-08T21:21:42.688" v="384" actId="27803"/>
          <ac:spMkLst>
            <pc:docMk/>
            <pc:sldMk cId="1729123015" sldId="286"/>
            <ac:spMk id="246" creationId="{E1226AC4-FDFD-5926-9149-6EF636142A11}"/>
          </ac:spMkLst>
        </pc:spChg>
        <pc:spChg chg="mod">
          <ac:chgData name="Seyed Hamed" userId="220999c3-e6ef-4426-a304-d27831ca2f92" providerId="ADAL" clId="{121C0B15-9E1E-443F-BAD1-2D61C586516E}" dt="2025-01-08T21:21:42.688" v="384" actId="27803"/>
          <ac:spMkLst>
            <pc:docMk/>
            <pc:sldMk cId="1729123015" sldId="286"/>
            <ac:spMk id="247" creationId="{1792D07F-59BB-1675-CB0D-69AFAFC35F18}"/>
          </ac:spMkLst>
        </pc:spChg>
        <pc:spChg chg="mod">
          <ac:chgData name="Seyed Hamed" userId="220999c3-e6ef-4426-a304-d27831ca2f92" providerId="ADAL" clId="{121C0B15-9E1E-443F-BAD1-2D61C586516E}" dt="2025-01-08T21:21:42.688" v="384" actId="27803"/>
          <ac:spMkLst>
            <pc:docMk/>
            <pc:sldMk cId="1729123015" sldId="286"/>
            <ac:spMk id="248" creationId="{BBD921D9-5B83-5CAD-D4BD-E8CB5BECB9FB}"/>
          </ac:spMkLst>
        </pc:spChg>
        <pc:spChg chg="mod">
          <ac:chgData name="Seyed Hamed" userId="220999c3-e6ef-4426-a304-d27831ca2f92" providerId="ADAL" clId="{121C0B15-9E1E-443F-BAD1-2D61C586516E}" dt="2025-01-08T21:21:42.688" v="384" actId="27803"/>
          <ac:spMkLst>
            <pc:docMk/>
            <pc:sldMk cId="1729123015" sldId="286"/>
            <ac:spMk id="250" creationId="{C7A38DF7-A567-A46F-6D9E-778A58EDA642}"/>
          </ac:spMkLst>
        </pc:spChg>
        <pc:spChg chg="mod">
          <ac:chgData name="Seyed Hamed" userId="220999c3-e6ef-4426-a304-d27831ca2f92" providerId="ADAL" clId="{121C0B15-9E1E-443F-BAD1-2D61C586516E}" dt="2025-01-08T21:21:42.688" v="384" actId="27803"/>
          <ac:spMkLst>
            <pc:docMk/>
            <pc:sldMk cId="1729123015" sldId="286"/>
            <ac:spMk id="251" creationId="{E13965FF-682E-8B3E-8220-15C7971E7600}"/>
          </ac:spMkLst>
        </pc:spChg>
        <pc:spChg chg="mod">
          <ac:chgData name="Seyed Hamed" userId="220999c3-e6ef-4426-a304-d27831ca2f92" providerId="ADAL" clId="{121C0B15-9E1E-443F-BAD1-2D61C586516E}" dt="2025-01-08T21:21:42.688" v="384" actId="27803"/>
          <ac:spMkLst>
            <pc:docMk/>
            <pc:sldMk cId="1729123015" sldId="286"/>
            <ac:spMk id="252" creationId="{2E84AEA9-7068-9303-275B-59F3267ED058}"/>
          </ac:spMkLst>
        </pc:spChg>
        <pc:spChg chg="mod">
          <ac:chgData name="Seyed Hamed" userId="220999c3-e6ef-4426-a304-d27831ca2f92" providerId="ADAL" clId="{121C0B15-9E1E-443F-BAD1-2D61C586516E}" dt="2025-01-08T21:21:42.688" v="384" actId="27803"/>
          <ac:spMkLst>
            <pc:docMk/>
            <pc:sldMk cId="1729123015" sldId="286"/>
            <ac:spMk id="253" creationId="{522C7F71-EEFC-5059-B387-15F708F43F9A}"/>
          </ac:spMkLst>
        </pc:spChg>
        <pc:spChg chg="mod">
          <ac:chgData name="Seyed Hamed" userId="220999c3-e6ef-4426-a304-d27831ca2f92" providerId="ADAL" clId="{121C0B15-9E1E-443F-BAD1-2D61C586516E}" dt="2025-01-08T21:21:42.688" v="384" actId="27803"/>
          <ac:spMkLst>
            <pc:docMk/>
            <pc:sldMk cId="1729123015" sldId="286"/>
            <ac:spMk id="254" creationId="{1A00E613-22D3-B3F8-3714-1CB7D0FA60E3}"/>
          </ac:spMkLst>
        </pc:spChg>
        <pc:spChg chg="mod">
          <ac:chgData name="Seyed Hamed" userId="220999c3-e6ef-4426-a304-d27831ca2f92" providerId="ADAL" clId="{121C0B15-9E1E-443F-BAD1-2D61C586516E}" dt="2025-01-08T21:21:42.688" v="384" actId="27803"/>
          <ac:spMkLst>
            <pc:docMk/>
            <pc:sldMk cId="1729123015" sldId="286"/>
            <ac:spMk id="256" creationId="{0FB5FA55-151A-B0F9-7352-BA4D464AD977}"/>
          </ac:spMkLst>
        </pc:spChg>
        <pc:spChg chg="mod">
          <ac:chgData name="Seyed Hamed" userId="220999c3-e6ef-4426-a304-d27831ca2f92" providerId="ADAL" clId="{121C0B15-9E1E-443F-BAD1-2D61C586516E}" dt="2025-01-08T21:21:42.688" v="384" actId="27803"/>
          <ac:spMkLst>
            <pc:docMk/>
            <pc:sldMk cId="1729123015" sldId="286"/>
            <ac:spMk id="257" creationId="{4C6C5BEB-11C7-6AB6-A792-40884CEAB61C}"/>
          </ac:spMkLst>
        </pc:spChg>
        <pc:spChg chg="mod">
          <ac:chgData name="Seyed Hamed" userId="220999c3-e6ef-4426-a304-d27831ca2f92" providerId="ADAL" clId="{121C0B15-9E1E-443F-BAD1-2D61C586516E}" dt="2025-01-08T21:21:42.688" v="384" actId="27803"/>
          <ac:spMkLst>
            <pc:docMk/>
            <pc:sldMk cId="1729123015" sldId="286"/>
            <ac:spMk id="258" creationId="{3AD7D014-2D18-9CE1-301B-74A8B955839E}"/>
          </ac:spMkLst>
        </pc:spChg>
        <pc:spChg chg="mod">
          <ac:chgData name="Seyed Hamed" userId="220999c3-e6ef-4426-a304-d27831ca2f92" providerId="ADAL" clId="{121C0B15-9E1E-443F-BAD1-2D61C586516E}" dt="2025-01-08T21:21:42.688" v="384" actId="27803"/>
          <ac:spMkLst>
            <pc:docMk/>
            <pc:sldMk cId="1729123015" sldId="286"/>
            <ac:spMk id="259" creationId="{FC16FD33-717F-62FE-AE34-AE78A06BB135}"/>
          </ac:spMkLst>
        </pc:spChg>
        <pc:spChg chg="mod">
          <ac:chgData name="Seyed Hamed" userId="220999c3-e6ef-4426-a304-d27831ca2f92" providerId="ADAL" clId="{121C0B15-9E1E-443F-BAD1-2D61C586516E}" dt="2025-01-08T21:21:42.688" v="384" actId="27803"/>
          <ac:spMkLst>
            <pc:docMk/>
            <pc:sldMk cId="1729123015" sldId="286"/>
            <ac:spMk id="260" creationId="{BE74CCE6-2E40-C940-C957-F1CCAE0D6E49}"/>
          </ac:spMkLst>
        </pc:spChg>
        <pc:spChg chg="mod">
          <ac:chgData name="Seyed Hamed" userId="220999c3-e6ef-4426-a304-d27831ca2f92" providerId="ADAL" clId="{121C0B15-9E1E-443F-BAD1-2D61C586516E}" dt="2025-01-08T21:21:42.688" v="384" actId="27803"/>
          <ac:spMkLst>
            <pc:docMk/>
            <pc:sldMk cId="1729123015" sldId="286"/>
            <ac:spMk id="262" creationId="{584CE6CB-D65F-CFCA-A9F1-A96F3ABE5BF1}"/>
          </ac:spMkLst>
        </pc:spChg>
        <pc:spChg chg="mod">
          <ac:chgData name="Seyed Hamed" userId="220999c3-e6ef-4426-a304-d27831ca2f92" providerId="ADAL" clId="{121C0B15-9E1E-443F-BAD1-2D61C586516E}" dt="2025-01-08T21:21:42.688" v="384" actId="27803"/>
          <ac:spMkLst>
            <pc:docMk/>
            <pc:sldMk cId="1729123015" sldId="286"/>
            <ac:spMk id="263" creationId="{B59DF451-EF59-B56C-8791-09232694F9C4}"/>
          </ac:spMkLst>
        </pc:spChg>
        <pc:spChg chg="mod">
          <ac:chgData name="Seyed Hamed" userId="220999c3-e6ef-4426-a304-d27831ca2f92" providerId="ADAL" clId="{121C0B15-9E1E-443F-BAD1-2D61C586516E}" dt="2025-01-08T21:21:42.688" v="384" actId="27803"/>
          <ac:spMkLst>
            <pc:docMk/>
            <pc:sldMk cId="1729123015" sldId="286"/>
            <ac:spMk id="264" creationId="{8EF7C47B-2D30-8ED3-52A0-24A51A5E5880}"/>
          </ac:spMkLst>
        </pc:spChg>
        <pc:spChg chg="mod">
          <ac:chgData name="Seyed Hamed" userId="220999c3-e6ef-4426-a304-d27831ca2f92" providerId="ADAL" clId="{121C0B15-9E1E-443F-BAD1-2D61C586516E}" dt="2025-01-08T21:21:42.688" v="384" actId="27803"/>
          <ac:spMkLst>
            <pc:docMk/>
            <pc:sldMk cId="1729123015" sldId="286"/>
            <ac:spMk id="265" creationId="{0EFAF140-99B1-0A14-85BA-D2678E56D8F7}"/>
          </ac:spMkLst>
        </pc:spChg>
        <pc:spChg chg="mod">
          <ac:chgData name="Seyed Hamed" userId="220999c3-e6ef-4426-a304-d27831ca2f92" providerId="ADAL" clId="{121C0B15-9E1E-443F-BAD1-2D61C586516E}" dt="2025-01-08T21:21:42.688" v="384" actId="27803"/>
          <ac:spMkLst>
            <pc:docMk/>
            <pc:sldMk cId="1729123015" sldId="286"/>
            <ac:spMk id="266" creationId="{CD17A2E5-5A3A-06C6-A7B9-4CC8B01609BE}"/>
          </ac:spMkLst>
        </pc:spChg>
        <pc:spChg chg="mod">
          <ac:chgData name="Seyed Hamed" userId="220999c3-e6ef-4426-a304-d27831ca2f92" providerId="ADAL" clId="{121C0B15-9E1E-443F-BAD1-2D61C586516E}" dt="2025-01-08T21:21:42.688" v="384" actId="27803"/>
          <ac:spMkLst>
            <pc:docMk/>
            <pc:sldMk cId="1729123015" sldId="286"/>
            <ac:spMk id="268" creationId="{8C3B57B4-E70F-FF09-3914-3D07228AA2A7}"/>
          </ac:spMkLst>
        </pc:spChg>
        <pc:spChg chg="mod">
          <ac:chgData name="Seyed Hamed" userId="220999c3-e6ef-4426-a304-d27831ca2f92" providerId="ADAL" clId="{121C0B15-9E1E-443F-BAD1-2D61C586516E}" dt="2025-01-08T21:21:42.688" v="384" actId="27803"/>
          <ac:spMkLst>
            <pc:docMk/>
            <pc:sldMk cId="1729123015" sldId="286"/>
            <ac:spMk id="269" creationId="{ED997D75-CC7A-1C20-0BBC-9BA1FBB0623B}"/>
          </ac:spMkLst>
        </pc:spChg>
        <pc:spChg chg="mod">
          <ac:chgData name="Seyed Hamed" userId="220999c3-e6ef-4426-a304-d27831ca2f92" providerId="ADAL" clId="{121C0B15-9E1E-443F-BAD1-2D61C586516E}" dt="2025-01-08T21:21:42.688" v="384" actId="27803"/>
          <ac:spMkLst>
            <pc:docMk/>
            <pc:sldMk cId="1729123015" sldId="286"/>
            <ac:spMk id="270" creationId="{79A5B1F3-0770-41F5-C888-DEE9279B764E}"/>
          </ac:spMkLst>
        </pc:spChg>
        <pc:spChg chg="mod">
          <ac:chgData name="Seyed Hamed" userId="220999c3-e6ef-4426-a304-d27831ca2f92" providerId="ADAL" clId="{121C0B15-9E1E-443F-BAD1-2D61C586516E}" dt="2025-01-08T21:21:42.688" v="384" actId="27803"/>
          <ac:spMkLst>
            <pc:docMk/>
            <pc:sldMk cId="1729123015" sldId="286"/>
            <ac:spMk id="271" creationId="{8CC56509-F46B-8741-6E20-7696CBDED62E}"/>
          </ac:spMkLst>
        </pc:spChg>
        <pc:spChg chg="mod">
          <ac:chgData name="Seyed Hamed" userId="220999c3-e6ef-4426-a304-d27831ca2f92" providerId="ADAL" clId="{121C0B15-9E1E-443F-BAD1-2D61C586516E}" dt="2025-01-08T21:21:42.688" v="384" actId="27803"/>
          <ac:spMkLst>
            <pc:docMk/>
            <pc:sldMk cId="1729123015" sldId="286"/>
            <ac:spMk id="272" creationId="{5332AB36-174A-4F10-18AD-64CAFD8153E1}"/>
          </ac:spMkLst>
        </pc:spChg>
        <pc:spChg chg="mod">
          <ac:chgData name="Seyed Hamed" userId="220999c3-e6ef-4426-a304-d27831ca2f92" providerId="ADAL" clId="{121C0B15-9E1E-443F-BAD1-2D61C586516E}" dt="2025-01-08T21:21:42.688" v="384" actId="27803"/>
          <ac:spMkLst>
            <pc:docMk/>
            <pc:sldMk cId="1729123015" sldId="286"/>
            <ac:spMk id="273" creationId="{196D4404-12BD-02F6-1B95-CB533C0D0ECA}"/>
          </ac:spMkLst>
        </pc:spChg>
        <pc:spChg chg="mod">
          <ac:chgData name="Seyed Hamed" userId="220999c3-e6ef-4426-a304-d27831ca2f92" providerId="ADAL" clId="{121C0B15-9E1E-443F-BAD1-2D61C586516E}" dt="2025-01-08T21:21:42.688" v="384" actId="27803"/>
          <ac:spMkLst>
            <pc:docMk/>
            <pc:sldMk cId="1729123015" sldId="286"/>
            <ac:spMk id="274" creationId="{6835AF61-917D-D9BA-846E-21EF992AFF39}"/>
          </ac:spMkLst>
        </pc:spChg>
        <pc:spChg chg="mod">
          <ac:chgData name="Seyed Hamed" userId="220999c3-e6ef-4426-a304-d27831ca2f92" providerId="ADAL" clId="{121C0B15-9E1E-443F-BAD1-2D61C586516E}" dt="2025-01-08T21:21:42.688" v="384" actId="27803"/>
          <ac:spMkLst>
            <pc:docMk/>
            <pc:sldMk cId="1729123015" sldId="286"/>
            <ac:spMk id="275" creationId="{6BE633BF-84F0-6832-FF3F-D56CDBE62A19}"/>
          </ac:spMkLst>
        </pc:spChg>
        <pc:spChg chg="mod">
          <ac:chgData name="Seyed Hamed" userId="220999c3-e6ef-4426-a304-d27831ca2f92" providerId="ADAL" clId="{121C0B15-9E1E-443F-BAD1-2D61C586516E}" dt="2025-01-08T21:21:42.688" v="384" actId="27803"/>
          <ac:spMkLst>
            <pc:docMk/>
            <pc:sldMk cId="1729123015" sldId="286"/>
            <ac:spMk id="276" creationId="{5F0F2F5B-A5E9-CD71-E2CC-B4D9A9200693}"/>
          </ac:spMkLst>
        </pc:spChg>
        <pc:spChg chg="mod">
          <ac:chgData name="Seyed Hamed" userId="220999c3-e6ef-4426-a304-d27831ca2f92" providerId="ADAL" clId="{121C0B15-9E1E-443F-BAD1-2D61C586516E}" dt="2025-01-08T21:21:42.688" v="384" actId="27803"/>
          <ac:spMkLst>
            <pc:docMk/>
            <pc:sldMk cId="1729123015" sldId="286"/>
            <ac:spMk id="278" creationId="{13D921EF-71C6-566A-6A06-72D4AE51640E}"/>
          </ac:spMkLst>
        </pc:spChg>
        <pc:spChg chg="mod">
          <ac:chgData name="Seyed Hamed" userId="220999c3-e6ef-4426-a304-d27831ca2f92" providerId="ADAL" clId="{121C0B15-9E1E-443F-BAD1-2D61C586516E}" dt="2025-01-08T21:21:42.688" v="384" actId="27803"/>
          <ac:spMkLst>
            <pc:docMk/>
            <pc:sldMk cId="1729123015" sldId="286"/>
            <ac:spMk id="279" creationId="{B77B1649-4530-2E9B-1C86-438254A04271}"/>
          </ac:spMkLst>
        </pc:spChg>
        <pc:spChg chg="mod">
          <ac:chgData name="Seyed Hamed" userId="220999c3-e6ef-4426-a304-d27831ca2f92" providerId="ADAL" clId="{121C0B15-9E1E-443F-BAD1-2D61C586516E}" dt="2025-01-08T21:21:42.688" v="384" actId="27803"/>
          <ac:spMkLst>
            <pc:docMk/>
            <pc:sldMk cId="1729123015" sldId="286"/>
            <ac:spMk id="280" creationId="{2A7CBB1F-8EDE-4425-F93B-DACF3DC2010F}"/>
          </ac:spMkLst>
        </pc:spChg>
        <pc:spChg chg="mod">
          <ac:chgData name="Seyed Hamed" userId="220999c3-e6ef-4426-a304-d27831ca2f92" providerId="ADAL" clId="{121C0B15-9E1E-443F-BAD1-2D61C586516E}" dt="2025-01-08T21:21:42.688" v="384" actId="27803"/>
          <ac:spMkLst>
            <pc:docMk/>
            <pc:sldMk cId="1729123015" sldId="286"/>
            <ac:spMk id="281" creationId="{D376B353-8BAE-9FCC-1D53-A4CD5BE01364}"/>
          </ac:spMkLst>
        </pc:spChg>
        <pc:spChg chg="mod">
          <ac:chgData name="Seyed Hamed" userId="220999c3-e6ef-4426-a304-d27831ca2f92" providerId="ADAL" clId="{121C0B15-9E1E-443F-BAD1-2D61C586516E}" dt="2025-01-08T21:21:42.688" v="384" actId="27803"/>
          <ac:spMkLst>
            <pc:docMk/>
            <pc:sldMk cId="1729123015" sldId="286"/>
            <ac:spMk id="282" creationId="{B554CC23-7B24-5929-D48E-EDC53B36C691}"/>
          </ac:spMkLst>
        </pc:spChg>
        <pc:spChg chg="mod">
          <ac:chgData name="Seyed Hamed" userId="220999c3-e6ef-4426-a304-d27831ca2f92" providerId="ADAL" clId="{121C0B15-9E1E-443F-BAD1-2D61C586516E}" dt="2025-01-08T21:21:42.688" v="384" actId="27803"/>
          <ac:spMkLst>
            <pc:docMk/>
            <pc:sldMk cId="1729123015" sldId="286"/>
            <ac:spMk id="283" creationId="{338FA4DA-0B41-4A7E-7263-7BD9E4DA8EB7}"/>
          </ac:spMkLst>
        </pc:spChg>
        <pc:spChg chg="mod">
          <ac:chgData name="Seyed Hamed" userId="220999c3-e6ef-4426-a304-d27831ca2f92" providerId="ADAL" clId="{121C0B15-9E1E-443F-BAD1-2D61C586516E}" dt="2025-01-08T21:21:42.688" v="384" actId="27803"/>
          <ac:spMkLst>
            <pc:docMk/>
            <pc:sldMk cId="1729123015" sldId="286"/>
            <ac:spMk id="284" creationId="{49EC7077-B7EA-803B-2BF5-BDBF0895DE4D}"/>
          </ac:spMkLst>
        </pc:spChg>
        <pc:spChg chg="mod">
          <ac:chgData name="Seyed Hamed" userId="220999c3-e6ef-4426-a304-d27831ca2f92" providerId="ADAL" clId="{121C0B15-9E1E-443F-BAD1-2D61C586516E}" dt="2025-01-08T21:21:42.688" v="384" actId="27803"/>
          <ac:spMkLst>
            <pc:docMk/>
            <pc:sldMk cId="1729123015" sldId="286"/>
            <ac:spMk id="285" creationId="{EB643830-D168-A4B9-DCBB-A9F3595ECCB6}"/>
          </ac:spMkLst>
        </pc:spChg>
        <pc:spChg chg="mod">
          <ac:chgData name="Seyed Hamed" userId="220999c3-e6ef-4426-a304-d27831ca2f92" providerId="ADAL" clId="{121C0B15-9E1E-443F-BAD1-2D61C586516E}" dt="2025-01-08T21:21:42.688" v="384" actId="27803"/>
          <ac:spMkLst>
            <pc:docMk/>
            <pc:sldMk cId="1729123015" sldId="286"/>
            <ac:spMk id="286" creationId="{71122503-2669-FA5F-1882-0F8CA416DC7A}"/>
          </ac:spMkLst>
        </pc:spChg>
        <pc:spChg chg="mod">
          <ac:chgData name="Seyed Hamed" userId="220999c3-e6ef-4426-a304-d27831ca2f92" providerId="ADAL" clId="{121C0B15-9E1E-443F-BAD1-2D61C586516E}" dt="2025-01-08T21:21:42.688" v="384" actId="27803"/>
          <ac:spMkLst>
            <pc:docMk/>
            <pc:sldMk cId="1729123015" sldId="286"/>
            <ac:spMk id="287" creationId="{4127E7A3-536B-A141-CB95-5E0E8EBD4FCD}"/>
          </ac:spMkLst>
        </pc:spChg>
        <pc:spChg chg="mod">
          <ac:chgData name="Seyed Hamed" userId="220999c3-e6ef-4426-a304-d27831ca2f92" providerId="ADAL" clId="{121C0B15-9E1E-443F-BAD1-2D61C586516E}" dt="2025-01-08T21:21:42.688" v="384" actId="27803"/>
          <ac:spMkLst>
            <pc:docMk/>
            <pc:sldMk cId="1729123015" sldId="286"/>
            <ac:spMk id="288" creationId="{C98E8634-9F4C-768B-1E48-D218B327A4C9}"/>
          </ac:spMkLst>
        </pc:spChg>
        <pc:spChg chg="mod">
          <ac:chgData name="Seyed Hamed" userId="220999c3-e6ef-4426-a304-d27831ca2f92" providerId="ADAL" clId="{121C0B15-9E1E-443F-BAD1-2D61C586516E}" dt="2025-01-08T21:21:42.688" v="384" actId="27803"/>
          <ac:spMkLst>
            <pc:docMk/>
            <pc:sldMk cId="1729123015" sldId="286"/>
            <ac:spMk id="289" creationId="{A9FF3494-74D0-53E8-89C4-6EBEBD6216C9}"/>
          </ac:spMkLst>
        </pc:spChg>
        <pc:spChg chg="mod">
          <ac:chgData name="Seyed Hamed" userId="220999c3-e6ef-4426-a304-d27831ca2f92" providerId="ADAL" clId="{121C0B15-9E1E-443F-BAD1-2D61C586516E}" dt="2025-01-08T21:21:42.688" v="384" actId="27803"/>
          <ac:spMkLst>
            <pc:docMk/>
            <pc:sldMk cId="1729123015" sldId="286"/>
            <ac:spMk id="290" creationId="{5F904DAA-77A8-4739-3F74-A227C1BE931B}"/>
          </ac:spMkLst>
        </pc:spChg>
        <pc:spChg chg="mod">
          <ac:chgData name="Seyed Hamed" userId="220999c3-e6ef-4426-a304-d27831ca2f92" providerId="ADAL" clId="{121C0B15-9E1E-443F-BAD1-2D61C586516E}" dt="2025-01-08T21:21:42.688" v="384" actId="27803"/>
          <ac:spMkLst>
            <pc:docMk/>
            <pc:sldMk cId="1729123015" sldId="286"/>
            <ac:spMk id="291" creationId="{61F4CE89-68D5-F71D-91E3-DC5317A691D8}"/>
          </ac:spMkLst>
        </pc:spChg>
        <pc:spChg chg="mod">
          <ac:chgData name="Seyed Hamed" userId="220999c3-e6ef-4426-a304-d27831ca2f92" providerId="ADAL" clId="{121C0B15-9E1E-443F-BAD1-2D61C586516E}" dt="2025-01-08T21:21:42.688" v="384" actId="27803"/>
          <ac:spMkLst>
            <pc:docMk/>
            <pc:sldMk cId="1729123015" sldId="286"/>
            <ac:spMk id="292" creationId="{4A9F1A91-574B-4F80-9DAB-552CEEA0B6A9}"/>
          </ac:spMkLst>
        </pc:spChg>
        <pc:spChg chg="mod">
          <ac:chgData name="Seyed Hamed" userId="220999c3-e6ef-4426-a304-d27831ca2f92" providerId="ADAL" clId="{121C0B15-9E1E-443F-BAD1-2D61C586516E}" dt="2025-01-08T21:21:42.688" v="384" actId="27803"/>
          <ac:spMkLst>
            <pc:docMk/>
            <pc:sldMk cId="1729123015" sldId="286"/>
            <ac:spMk id="293" creationId="{FD17A632-0A20-F98F-5E1C-5636599CCE5B}"/>
          </ac:spMkLst>
        </pc:spChg>
        <pc:spChg chg="mod">
          <ac:chgData name="Seyed Hamed" userId="220999c3-e6ef-4426-a304-d27831ca2f92" providerId="ADAL" clId="{121C0B15-9E1E-443F-BAD1-2D61C586516E}" dt="2025-01-08T21:21:42.688" v="384" actId="27803"/>
          <ac:spMkLst>
            <pc:docMk/>
            <pc:sldMk cId="1729123015" sldId="286"/>
            <ac:spMk id="294" creationId="{6533808C-287F-ACEB-A459-B7545AD5FDB2}"/>
          </ac:spMkLst>
        </pc:spChg>
        <pc:spChg chg="mod">
          <ac:chgData name="Seyed Hamed" userId="220999c3-e6ef-4426-a304-d27831ca2f92" providerId="ADAL" clId="{121C0B15-9E1E-443F-BAD1-2D61C586516E}" dt="2025-01-08T21:21:42.688" v="384" actId="27803"/>
          <ac:spMkLst>
            <pc:docMk/>
            <pc:sldMk cId="1729123015" sldId="286"/>
            <ac:spMk id="295" creationId="{DD3E53B5-D1AF-E727-F2BA-9BD75536453D}"/>
          </ac:spMkLst>
        </pc:spChg>
        <pc:spChg chg="mod">
          <ac:chgData name="Seyed Hamed" userId="220999c3-e6ef-4426-a304-d27831ca2f92" providerId="ADAL" clId="{121C0B15-9E1E-443F-BAD1-2D61C586516E}" dt="2025-01-08T21:21:42.688" v="384" actId="27803"/>
          <ac:spMkLst>
            <pc:docMk/>
            <pc:sldMk cId="1729123015" sldId="286"/>
            <ac:spMk id="296" creationId="{ED83C2B8-23C5-1E6A-3810-24F68BF95FCC}"/>
          </ac:spMkLst>
        </pc:spChg>
        <pc:spChg chg="mod">
          <ac:chgData name="Seyed Hamed" userId="220999c3-e6ef-4426-a304-d27831ca2f92" providerId="ADAL" clId="{121C0B15-9E1E-443F-BAD1-2D61C586516E}" dt="2025-01-08T21:21:42.688" v="384" actId="27803"/>
          <ac:spMkLst>
            <pc:docMk/>
            <pc:sldMk cId="1729123015" sldId="286"/>
            <ac:spMk id="297" creationId="{CB818CAF-5EF7-F816-CBF5-719FA5C3E13F}"/>
          </ac:spMkLst>
        </pc:spChg>
        <pc:spChg chg="mod">
          <ac:chgData name="Seyed Hamed" userId="220999c3-e6ef-4426-a304-d27831ca2f92" providerId="ADAL" clId="{121C0B15-9E1E-443F-BAD1-2D61C586516E}" dt="2025-01-08T21:21:42.688" v="384" actId="27803"/>
          <ac:spMkLst>
            <pc:docMk/>
            <pc:sldMk cId="1729123015" sldId="286"/>
            <ac:spMk id="298" creationId="{79D049C4-9F0C-88A7-4552-A60987FBA689}"/>
          </ac:spMkLst>
        </pc:spChg>
        <pc:spChg chg="mod">
          <ac:chgData name="Seyed Hamed" userId="220999c3-e6ef-4426-a304-d27831ca2f92" providerId="ADAL" clId="{121C0B15-9E1E-443F-BAD1-2D61C586516E}" dt="2025-01-08T21:21:42.688" v="384" actId="27803"/>
          <ac:spMkLst>
            <pc:docMk/>
            <pc:sldMk cId="1729123015" sldId="286"/>
            <ac:spMk id="299" creationId="{D808B5E9-4E87-6CAB-0C89-F23B68C0E142}"/>
          </ac:spMkLst>
        </pc:spChg>
        <pc:spChg chg="mod">
          <ac:chgData name="Seyed Hamed" userId="220999c3-e6ef-4426-a304-d27831ca2f92" providerId="ADAL" clId="{121C0B15-9E1E-443F-BAD1-2D61C586516E}" dt="2025-01-08T21:21:42.688" v="384" actId="27803"/>
          <ac:spMkLst>
            <pc:docMk/>
            <pc:sldMk cId="1729123015" sldId="286"/>
            <ac:spMk id="300" creationId="{189E3F1B-4FB1-3288-0353-018B4610CB2A}"/>
          </ac:spMkLst>
        </pc:spChg>
        <pc:spChg chg="mod">
          <ac:chgData name="Seyed Hamed" userId="220999c3-e6ef-4426-a304-d27831ca2f92" providerId="ADAL" clId="{121C0B15-9E1E-443F-BAD1-2D61C586516E}" dt="2025-01-08T21:21:42.688" v="384" actId="27803"/>
          <ac:spMkLst>
            <pc:docMk/>
            <pc:sldMk cId="1729123015" sldId="286"/>
            <ac:spMk id="301" creationId="{712B7FDC-4117-85E3-8AD7-0FCA04001E62}"/>
          </ac:spMkLst>
        </pc:spChg>
        <pc:spChg chg="mod">
          <ac:chgData name="Seyed Hamed" userId="220999c3-e6ef-4426-a304-d27831ca2f92" providerId="ADAL" clId="{121C0B15-9E1E-443F-BAD1-2D61C586516E}" dt="2025-01-08T21:21:42.688" v="384" actId="27803"/>
          <ac:spMkLst>
            <pc:docMk/>
            <pc:sldMk cId="1729123015" sldId="286"/>
            <ac:spMk id="302" creationId="{B1B6F508-05CF-1A25-BCEA-4A585DB55CED}"/>
          </ac:spMkLst>
        </pc:spChg>
        <pc:spChg chg="mod">
          <ac:chgData name="Seyed Hamed" userId="220999c3-e6ef-4426-a304-d27831ca2f92" providerId="ADAL" clId="{121C0B15-9E1E-443F-BAD1-2D61C586516E}" dt="2025-01-08T21:21:42.688" v="384" actId="27803"/>
          <ac:spMkLst>
            <pc:docMk/>
            <pc:sldMk cId="1729123015" sldId="286"/>
            <ac:spMk id="303" creationId="{0BB1BB6E-014C-981A-78CA-5A566CE8081C}"/>
          </ac:spMkLst>
        </pc:spChg>
        <pc:spChg chg="mod">
          <ac:chgData name="Seyed Hamed" userId="220999c3-e6ef-4426-a304-d27831ca2f92" providerId="ADAL" clId="{121C0B15-9E1E-443F-BAD1-2D61C586516E}" dt="2025-01-08T21:21:42.688" v="384" actId="27803"/>
          <ac:spMkLst>
            <pc:docMk/>
            <pc:sldMk cId="1729123015" sldId="286"/>
            <ac:spMk id="304" creationId="{257C1323-BB1E-6216-E28B-E7228B2B3653}"/>
          </ac:spMkLst>
        </pc:spChg>
        <pc:spChg chg="mod">
          <ac:chgData name="Seyed Hamed" userId="220999c3-e6ef-4426-a304-d27831ca2f92" providerId="ADAL" clId="{121C0B15-9E1E-443F-BAD1-2D61C586516E}" dt="2025-01-08T21:21:42.688" v="384" actId="27803"/>
          <ac:spMkLst>
            <pc:docMk/>
            <pc:sldMk cId="1729123015" sldId="286"/>
            <ac:spMk id="305" creationId="{0B26F13C-0030-EAB0-F3E4-743D230245FC}"/>
          </ac:spMkLst>
        </pc:spChg>
        <pc:spChg chg="mod">
          <ac:chgData name="Seyed Hamed" userId="220999c3-e6ef-4426-a304-d27831ca2f92" providerId="ADAL" clId="{121C0B15-9E1E-443F-BAD1-2D61C586516E}" dt="2025-01-08T21:21:42.688" v="384" actId="27803"/>
          <ac:spMkLst>
            <pc:docMk/>
            <pc:sldMk cId="1729123015" sldId="286"/>
            <ac:spMk id="306" creationId="{1C552B04-A52E-5CF0-D7C4-8BBB7268BC99}"/>
          </ac:spMkLst>
        </pc:spChg>
        <pc:spChg chg="mod">
          <ac:chgData name="Seyed Hamed" userId="220999c3-e6ef-4426-a304-d27831ca2f92" providerId="ADAL" clId="{121C0B15-9E1E-443F-BAD1-2D61C586516E}" dt="2025-01-08T21:21:42.688" v="384" actId="27803"/>
          <ac:spMkLst>
            <pc:docMk/>
            <pc:sldMk cId="1729123015" sldId="286"/>
            <ac:spMk id="307" creationId="{9D3B3B92-5008-DF97-CDE5-009AD99E0F3D}"/>
          </ac:spMkLst>
        </pc:spChg>
        <pc:spChg chg="mod">
          <ac:chgData name="Seyed Hamed" userId="220999c3-e6ef-4426-a304-d27831ca2f92" providerId="ADAL" clId="{121C0B15-9E1E-443F-BAD1-2D61C586516E}" dt="2025-01-08T21:21:42.688" v="384" actId="27803"/>
          <ac:spMkLst>
            <pc:docMk/>
            <pc:sldMk cId="1729123015" sldId="286"/>
            <ac:spMk id="309" creationId="{ACCF7506-400B-6C36-76D7-98D2C798C0AB}"/>
          </ac:spMkLst>
        </pc:spChg>
        <pc:spChg chg="mod">
          <ac:chgData name="Seyed Hamed" userId="220999c3-e6ef-4426-a304-d27831ca2f92" providerId="ADAL" clId="{121C0B15-9E1E-443F-BAD1-2D61C586516E}" dt="2025-01-08T21:21:42.688" v="384" actId="27803"/>
          <ac:spMkLst>
            <pc:docMk/>
            <pc:sldMk cId="1729123015" sldId="286"/>
            <ac:spMk id="310" creationId="{AABB00DC-2D53-0FB3-9B30-1EAE9905C616}"/>
          </ac:spMkLst>
        </pc:spChg>
        <pc:spChg chg="mod">
          <ac:chgData name="Seyed Hamed" userId="220999c3-e6ef-4426-a304-d27831ca2f92" providerId="ADAL" clId="{121C0B15-9E1E-443F-BAD1-2D61C586516E}" dt="2025-01-08T21:21:42.688" v="384" actId="27803"/>
          <ac:spMkLst>
            <pc:docMk/>
            <pc:sldMk cId="1729123015" sldId="286"/>
            <ac:spMk id="311" creationId="{547CD25F-6A57-C04F-FFA7-70F0054398D2}"/>
          </ac:spMkLst>
        </pc:spChg>
        <pc:spChg chg="mod">
          <ac:chgData name="Seyed Hamed" userId="220999c3-e6ef-4426-a304-d27831ca2f92" providerId="ADAL" clId="{121C0B15-9E1E-443F-BAD1-2D61C586516E}" dt="2025-01-08T21:21:42.688" v="384" actId="27803"/>
          <ac:spMkLst>
            <pc:docMk/>
            <pc:sldMk cId="1729123015" sldId="286"/>
            <ac:spMk id="312" creationId="{BC4CD908-22C1-8898-82DB-018501963BC6}"/>
          </ac:spMkLst>
        </pc:spChg>
        <pc:spChg chg="mod">
          <ac:chgData name="Seyed Hamed" userId="220999c3-e6ef-4426-a304-d27831ca2f92" providerId="ADAL" clId="{121C0B15-9E1E-443F-BAD1-2D61C586516E}" dt="2025-01-08T21:21:42.688" v="384" actId="27803"/>
          <ac:spMkLst>
            <pc:docMk/>
            <pc:sldMk cId="1729123015" sldId="286"/>
            <ac:spMk id="313" creationId="{C9F382CC-73E2-64A5-03C1-280578C2A510}"/>
          </ac:spMkLst>
        </pc:spChg>
        <pc:spChg chg="mod">
          <ac:chgData name="Seyed Hamed" userId="220999c3-e6ef-4426-a304-d27831ca2f92" providerId="ADAL" clId="{121C0B15-9E1E-443F-BAD1-2D61C586516E}" dt="2025-01-08T21:21:42.688" v="384" actId="27803"/>
          <ac:spMkLst>
            <pc:docMk/>
            <pc:sldMk cId="1729123015" sldId="286"/>
            <ac:spMk id="314" creationId="{24B345C1-EE4C-1B08-2560-355E72917614}"/>
          </ac:spMkLst>
        </pc:spChg>
        <pc:spChg chg="mod">
          <ac:chgData name="Seyed Hamed" userId="220999c3-e6ef-4426-a304-d27831ca2f92" providerId="ADAL" clId="{121C0B15-9E1E-443F-BAD1-2D61C586516E}" dt="2025-01-08T21:21:42.688" v="384" actId="27803"/>
          <ac:spMkLst>
            <pc:docMk/>
            <pc:sldMk cId="1729123015" sldId="286"/>
            <ac:spMk id="315" creationId="{26321A49-0C15-3135-8A26-010A90AD822D}"/>
          </ac:spMkLst>
        </pc:spChg>
        <pc:spChg chg="mod">
          <ac:chgData name="Seyed Hamed" userId="220999c3-e6ef-4426-a304-d27831ca2f92" providerId="ADAL" clId="{121C0B15-9E1E-443F-BAD1-2D61C586516E}" dt="2025-01-08T21:21:42.688" v="384" actId="27803"/>
          <ac:spMkLst>
            <pc:docMk/>
            <pc:sldMk cId="1729123015" sldId="286"/>
            <ac:spMk id="317" creationId="{F2D29F59-C4B9-5649-6B92-DCCBDBCC455A}"/>
          </ac:spMkLst>
        </pc:spChg>
        <pc:spChg chg="mod">
          <ac:chgData name="Seyed Hamed" userId="220999c3-e6ef-4426-a304-d27831ca2f92" providerId="ADAL" clId="{121C0B15-9E1E-443F-BAD1-2D61C586516E}" dt="2025-01-08T21:21:42.688" v="384" actId="27803"/>
          <ac:spMkLst>
            <pc:docMk/>
            <pc:sldMk cId="1729123015" sldId="286"/>
            <ac:spMk id="318" creationId="{38683BDA-4163-B393-F713-9802DE7BAADC}"/>
          </ac:spMkLst>
        </pc:spChg>
        <pc:spChg chg="mod">
          <ac:chgData name="Seyed Hamed" userId="220999c3-e6ef-4426-a304-d27831ca2f92" providerId="ADAL" clId="{121C0B15-9E1E-443F-BAD1-2D61C586516E}" dt="2025-01-08T21:21:42.688" v="384" actId="27803"/>
          <ac:spMkLst>
            <pc:docMk/>
            <pc:sldMk cId="1729123015" sldId="286"/>
            <ac:spMk id="319" creationId="{F2B774C0-F2D4-D086-0799-C2C60CC96AFE}"/>
          </ac:spMkLst>
        </pc:spChg>
        <pc:spChg chg="mod">
          <ac:chgData name="Seyed Hamed" userId="220999c3-e6ef-4426-a304-d27831ca2f92" providerId="ADAL" clId="{121C0B15-9E1E-443F-BAD1-2D61C586516E}" dt="2025-01-08T21:21:42.688" v="384" actId="27803"/>
          <ac:spMkLst>
            <pc:docMk/>
            <pc:sldMk cId="1729123015" sldId="286"/>
            <ac:spMk id="320" creationId="{F99F5317-CDFE-7E11-AA0B-3FC7D0E5C62B}"/>
          </ac:spMkLst>
        </pc:spChg>
        <pc:spChg chg="mod">
          <ac:chgData name="Seyed Hamed" userId="220999c3-e6ef-4426-a304-d27831ca2f92" providerId="ADAL" clId="{121C0B15-9E1E-443F-BAD1-2D61C586516E}" dt="2025-01-08T21:21:42.688" v="384" actId="27803"/>
          <ac:spMkLst>
            <pc:docMk/>
            <pc:sldMk cId="1729123015" sldId="286"/>
            <ac:spMk id="322" creationId="{C09133E3-A7EF-8C67-8460-1A9541E80668}"/>
          </ac:spMkLst>
        </pc:spChg>
        <pc:spChg chg="mod">
          <ac:chgData name="Seyed Hamed" userId="220999c3-e6ef-4426-a304-d27831ca2f92" providerId="ADAL" clId="{121C0B15-9E1E-443F-BAD1-2D61C586516E}" dt="2025-01-08T21:21:42.688" v="384" actId="27803"/>
          <ac:spMkLst>
            <pc:docMk/>
            <pc:sldMk cId="1729123015" sldId="286"/>
            <ac:spMk id="323" creationId="{9C52D6E8-1948-8E60-F94B-96123CB50BFF}"/>
          </ac:spMkLst>
        </pc:spChg>
        <pc:spChg chg="mod">
          <ac:chgData name="Seyed Hamed" userId="220999c3-e6ef-4426-a304-d27831ca2f92" providerId="ADAL" clId="{121C0B15-9E1E-443F-BAD1-2D61C586516E}" dt="2025-01-08T21:21:42.688" v="384" actId="27803"/>
          <ac:spMkLst>
            <pc:docMk/>
            <pc:sldMk cId="1729123015" sldId="286"/>
            <ac:spMk id="324" creationId="{92919826-F608-2FFE-267D-30926847CF44}"/>
          </ac:spMkLst>
        </pc:spChg>
        <pc:spChg chg="mod">
          <ac:chgData name="Seyed Hamed" userId="220999c3-e6ef-4426-a304-d27831ca2f92" providerId="ADAL" clId="{121C0B15-9E1E-443F-BAD1-2D61C586516E}" dt="2025-01-08T21:21:42.688" v="384" actId="27803"/>
          <ac:spMkLst>
            <pc:docMk/>
            <pc:sldMk cId="1729123015" sldId="286"/>
            <ac:spMk id="325" creationId="{62E72EBD-18D4-F3EB-FAE5-6230CF69E506}"/>
          </ac:spMkLst>
        </pc:spChg>
        <pc:spChg chg="mod">
          <ac:chgData name="Seyed Hamed" userId="220999c3-e6ef-4426-a304-d27831ca2f92" providerId="ADAL" clId="{121C0B15-9E1E-443F-BAD1-2D61C586516E}" dt="2025-01-08T21:21:42.688" v="384" actId="27803"/>
          <ac:spMkLst>
            <pc:docMk/>
            <pc:sldMk cId="1729123015" sldId="286"/>
            <ac:spMk id="326" creationId="{D5F0E5F1-EA66-E4F8-EA3E-59659B6F0358}"/>
          </ac:spMkLst>
        </pc:spChg>
        <pc:spChg chg="mod">
          <ac:chgData name="Seyed Hamed" userId="220999c3-e6ef-4426-a304-d27831ca2f92" providerId="ADAL" clId="{121C0B15-9E1E-443F-BAD1-2D61C586516E}" dt="2025-01-08T21:21:42.688" v="384" actId="27803"/>
          <ac:spMkLst>
            <pc:docMk/>
            <pc:sldMk cId="1729123015" sldId="286"/>
            <ac:spMk id="327" creationId="{34AAD14D-4599-FDDB-3EB1-E4758315430A}"/>
          </ac:spMkLst>
        </pc:spChg>
        <pc:spChg chg="mod">
          <ac:chgData name="Seyed Hamed" userId="220999c3-e6ef-4426-a304-d27831ca2f92" providerId="ADAL" clId="{121C0B15-9E1E-443F-BAD1-2D61C586516E}" dt="2025-01-08T21:21:42.688" v="384" actId="27803"/>
          <ac:spMkLst>
            <pc:docMk/>
            <pc:sldMk cId="1729123015" sldId="286"/>
            <ac:spMk id="328" creationId="{0A9D0918-0816-51FE-6BAF-2F4D830E6BAF}"/>
          </ac:spMkLst>
        </pc:spChg>
        <pc:spChg chg="mod">
          <ac:chgData name="Seyed Hamed" userId="220999c3-e6ef-4426-a304-d27831ca2f92" providerId="ADAL" clId="{121C0B15-9E1E-443F-BAD1-2D61C586516E}" dt="2025-01-08T21:21:42.688" v="384" actId="27803"/>
          <ac:spMkLst>
            <pc:docMk/>
            <pc:sldMk cId="1729123015" sldId="286"/>
            <ac:spMk id="329" creationId="{F692B886-3CE9-0688-F32D-F31F44D9A593}"/>
          </ac:spMkLst>
        </pc:spChg>
        <pc:spChg chg="mod">
          <ac:chgData name="Seyed Hamed" userId="220999c3-e6ef-4426-a304-d27831ca2f92" providerId="ADAL" clId="{121C0B15-9E1E-443F-BAD1-2D61C586516E}" dt="2025-01-08T21:21:42.688" v="384" actId="27803"/>
          <ac:spMkLst>
            <pc:docMk/>
            <pc:sldMk cId="1729123015" sldId="286"/>
            <ac:spMk id="330" creationId="{236F09FA-00EA-4D06-AE3B-879860B2B0A3}"/>
          </ac:spMkLst>
        </pc:spChg>
        <pc:spChg chg="mod">
          <ac:chgData name="Seyed Hamed" userId="220999c3-e6ef-4426-a304-d27831ca2f92" providerId="ADAL" clId="{121C0B15-9E1E-443F-BAD1-2D61C586516E}" dt="2025-01-08T21:21:42.688" v="384" actId="27803"/>
          <ac:spMkLst>
            <pc:docMk/>
            <pc:sldMk cId="1729123015" sldId="286"/>
            <ac:spMk id="331" creationId="{3DEC92CC-BCED-6B65-B9CE-0772988D7E0A}"/>
          </ac:spMkLst>
        </pc:spChg>
        <pc:spChg chg="mod">
          <ac:chgData name="Seyed Hamed" userId="220999c3-e6ef-4426-a304-d27831ca2f92" providerId="ADAL" clId="{121C0B15-9E1E-443F-BAD1-2D61C586516E}" dt="2025-01-08T21:21:42.688" v="384" actId="27803"/>
          <ac:spMkLst>
            <pc:docMk/>
            <pc:sldMk cId="1729123015" sldId="286"/>
            <ac:spMk id="332" creationId="{1A30215C-13EA-A862-2965-A4EEB6C1209B}"/>
          </ac:spMkLst>
        </pc:spChg>
        <pc:spChg chg="mod">
          <ac:chgData name="Seyed Hamed" userId="220999c3-e6ef-4426-a304-d27831ca2f92" providerId="ADAL" clId="{121C0B15-9E1E-443F-BAD1-2D61C586516E}" dt="2025-01-08T21:21:42.688" v="384" actId="27803"/>
          <ac:spMkLst>
            <pc:docMk/>
            <pc:sldMk cId="1729123015" sldId="286"/>
            <ac:spMk id="333" creationId="{38CBE2EE-0B8F-BD2A-60BA-288507867460}"/>
          </ac:spMkLst>
        </pc:spChg>
        <pc:spChg chg="mod">
          <ac:chgData name="Seyed Hamed" userId="220999c3-e6ef-4426-a304-d27831ca2f92" providerId="ADAL" clId="{121C0B15-9E1E-443F-BAD1-2D61C586516E}" dt="2025-01-08T21:21:42.688" v="384" actId="27803"/>
          <ac:spMkLst>
            <pc:docMk/>
            <pc:sldMk cId="1729123015" sldId="286"/>
            <ac:spMk id="334" creationId="{E8741D4E-1EA5-94F4-ECEE-EDB9EF05BECF}"/>
          </ac:spMkLst>
        </pc:spChg>
        <pc:spChg chg="mod">
          <ac:chgData name="Seyed Hamed" userId="220999c3-e6ef-4426-a304-d27831ca2f92" providerId="ADAL" clId="{121C0B15-9E1E-443F-BAD1-2D61C586516E}" dt="2025-01-08T21:21:42.688" v="384" actId="27803"/>
          <ac:spMkLst>
            <pc:docMk/>
            <pc:sldMk cId="1729123015" sldId="286"/>
            <ac:spMk id="335" creationId="{95EDAF18-38B0-7CBC-09DA-94B01F896D87}"/>
          </ac:spMkLst>
        </pc:spChg>
        <pc:spChg chg="mod">
          <ac:chgData name="Seyed Hamed" userId="220999c3-e6ef-4426-a304-d27831ca2f92" providerId="ADAL" clId="{121C0B15-9E1E-443F-BAD1-2D61C586516E}" dt="2025-01-08T21:21:42.688" v="384" actId="27803"/>
          <ac:spMkLst>
            <pc:docMk/>
            <pc:sldMk cId="1729123015" sldId="286"/>
            <ac:spMk id="336" creationId="{6138A4B2-4BEE-93D1-1A97-6CB6D6F2F9A3}"/>
          </ac:spMkLst>
        </pc:spChg>
        <pc:spChg chg="mod">
          <ac:chgData name="Seyed Hamed" userId="220999c3-e6ef-4426-a304-d27831ca2f92" providerId="ADAL" clId="{121C0B15-9E1E-443F-BAD1-2D61C586516E}" dt="2025-01-08T21:21:42.688" v="384" actId="27803"/>
          <ac:spMkLst>
            <pc:docMk/>
            <pc:sldMk cId="1729123015" sldId="286"/>
            <ac:spMk id="337" creationId="{FBE3BC52-131C-A5A5-12E8-D797A8086466}"/>
          </ac:spMkLst>
        </pc:spChg>
        <pc:spChg chg="mod">
          <ac:chgData name="Seyed Hamed" userId="220999c3-e6ef-4426-a304-d27831ca2f92" providerId="ADAL" clId="{121C0B15-9E1E-443F-BAD1-2D61C586516E}" dt="2025-01-08T21:21:42.688" v="384" actId="27803"/>
          <ac:spMkLst>
            <pc:docMk/>
            <pc:sldMk cId="1729123015" sldId="286"/>
            <ac:spMk id="339" creationId="{AC0EE069-EDBF-D4C7-D911-E791C08F1751}"/>
          </ac:spMkLst>
        </pc:spChg>
        <pc:spChg chg="mod">
          <ac:chgData name="Seyed Hamed" userId="220999c3-e6ef-4426-a304-d27831ca2f92" providerId="ADAL" clId="{121C0B15-9E1E-443F-BAD1-2D61C586516E}" dt="2025-01-08T21:21:42.688" v="384" actId="27803"/>
          <ac:spMkLst>
            <pc:docMk/>
            <pc:sldMk cId="1729123015" sldId="286"/>
            <ac:spMk id="340" creationId="{532E94DF-26D7-0C41-0F37-4B55F4CD42E8}"/>
          </ac:spMkLst>
        </pc:spChg>
        <pc:spChg chg="mod">
          <ac:chgData name="Seyed Hamed" userId="220999c3-e6ef-4426-a304-d27831ca2f92" providerId="ADAL" clId="{121C0B15-9E1E-443F-BAD1-2D61C586516E}" dt="2025-01-08T21:21:42.688" v="384" actId="27803"/>
          <ac:spMkLst>
            <pc:docMk/>
            <pc:sldMk cId="1729123015" sldId="286"/>
            <ac:spMk id="341" creationId="{E85BA226-3357-28B4-DC55-3D22105CDF62}"/>
          </ac:spMkLst>
        </pc:spChg>
        <pc:spChg chg="mod">
          <ac:chgData name="Seyed Hamed" userId="220999c3-e6ef-4426-a304-d27831ca2f92" providerId="ADAL" clId="{121C0B15-9E1E-443F-BAD1-2D61C586516E}" dt="2025-01-08T21:21:42.688" v="384" actId="27803"/>
          <ac:spMkLst>
            <pc:docMk/>
            <pc:sldMk cId="1729123015" sldId="286"/>
            <ac:spMk id="342" creationId="{A01868CA-2FA7-4080-9564-49A50D52E1C1}"/>
          </ac:spMkLst>
        </pc:spChg>
        <pc:spChg chg="mod">
          <ac:chgData name="Seyed Hamed" userId="220999c3-e6ef-4426-a304-d27831ca2f92" providerId="ADAL" clId="{121C0B15-9E1E-443F-BAD1-2D61C586516E}" dt="2025-01-08T21:21:42.688" v="384" actId="27803"/>
          <ac:spMkLst>
            <pc:docMk/>
            <pc:sldMk cId="1729123015" sldId="286"/>
            <ac:spMk id="343" creationId="{A06367CA-6DE4-0ADA-A928-FFF609B560BA}"/>
          </ac:spMkLst>
        </pc:spChg>
        <pc:spChg chg="mod">
          <ac:chgData name="Seyed Hamed" userId="220999c3-e6ef-4426-a304-d27831ca2f92" providerId="ADAL" clId="{121C0B15-9E1E-443F-BAD1-2D61C586516E}" dt="2025-01-08T21:21:42.688" v="384" actId="27803"/>
          <ac:spMkLst>
            <pc:docMk/>
            <pc:sldMk cId="1729123015" sldId="286"/>
            <ac:spMk id="344" creationId="{BA387E33-1552-50DA-757A-0A00A1CDF374}"/>
          </ac:spMkLst>
        </pc:spChg>
        <pc:spChg chg="mod">
          <ac:chgData name="Seyed Hamed" userId="220999c3-e6ef-4426-a304-d27831ca2f92" providerId="ADAL" clId="{121C0B15-9E1E-443F-BAD1-2D61C586516E}" dt="2025-01-08T21:21:42.688" v="384" actId="27803"/>
          <ac:spMkLst>
            <pc:docMk/>
            <pc:sldMk cId="1729123015" sldId="286"/>
            <ac:spMk id="345" creationId="{02800264-A541-146F-F892-EED756F90457}"/>
          </ac:spMkLst>
        </pc:spChg>
        <pc:spChg chg="mod">
          <ac:chgData name="Seyed Hamed" userId="220999c3-e6ef-4426-a304-d27831ca2f92" providerId="ADAL" clId="{121C0B15-9E1E-443F-BAD1-2D61C586516E}" dt="2025-01-08T21:21:42.688" v="384" actId="27803"/>
          <ac:spMkLst>
            <pc:docMk/>
            <pc:sldMk cId="1729123015" sldId="286"/>
            <ac:spMk id="346" creationId="{BB9EC0AE-7DC6-E4B1-9605-F2C265439D2D}"/>
          </ac:spMkLst>
        </pc:spChg>
        <pc:spChg chg="mod">
          <ac:chgData name="Seyed Hamed" userId="220999c3-e6ef-4426-a304-d27831ca2f92" providerId="ADAL" clId="{121C0B15-9E1E-443F-BAD1-2D61C586516E}" dt="2025-01-08T21:21:42.688" v="384" actId="27803"/>
          <ac:spMkLst>
            <pc:docMk/>
            <pc:sldMk cId="1729123015" sldId="286"/>
            <ac:spMk id="347" creationId="{188BB6FD-B1F8-1039-EE30-0B3DAE37DE6A}"/>
          </ac:spMkLst>
        </pc:spChg>
        <pc:spChg chg="mod">
          <ac:chgData name="Seyed Hamed" userId="220999c3-e6ef-4426-a304-d27831ca2f92" providerId="ADAL" clId="{121C0B15-9E1E-443F-BAD1-2D61C586516E}" dt="2025-01-08T21:21:42.688" v="384" actId="27803"/>
          <ac:spMkLst>
            <pc:docMk/>
            <pc:sldMk cId="1729123015" sldId="286"/>
            <ac:spMk id="348" creationId="{C43514BD-6E16-29EE-5E41-BAF924C16CB2}"/>
          </ac:spMkLst>
        </pc:spChg>
        <pc:spChg chg="mod">
          <ac:chgData name="Seyed Hamed" userId="220999c3-e6ef-4426-a304-d27831ca2f92" providerId="ADAL" clId="{121C0B15-9E1E-443F-BAD1-2D61C586516E}" dt="2025-01-08T21:21:42.688" v="384" actId="27803"/>
          <ac:spMkLst>
            <pc:docMk/>
            <pc:sldMk cId="1729123015" sldId="286"/>
            <ac:spMk id="349" creationId="{0D80DA63-FC78-1B82-11F5-762D8E23E1A7}"/>
          </ac:spMkLst>
        </pc:spChg>
        <pc:spChg chg="mod">
          <ac:chgData name="Seyed Hamed" userId="220999c3-e6ef-4426-a304-d27831ca2f92" providerId="ADAL" clId="{121C0B15-9E1E-443F-BAD1-2D61C586516E}" dt="2025-01-08T21:21:42.688" v="384" actId="27803"/>
          <ac:spMkLst>
            <pc:docMk/>
            <pc:sldMk cId="1729123015" sldId="286"/>
            <ac:spMk id="350" creationId="{39CD5D92-9CEA-4E2B-0C8F-E7AB4227C0C2}"/>
          </ac:spMkLst>
        </pc:spChg>
        <pc:spChg chg="mod">
          <ac:chgData name="Seyed Hamed" userId="220999c3-e6ef-4426-a304-d27831ca2f92" providerId="ADAL" clId="{121C0B15-9E1E-443F-BAD1-2D61C586516E}" dt="2025-01-08T21:21:42.688" v="384" actId="27803"/>
          <ac:spMkLst>
            <pc:docMk/>
            <pc:sldMk cId="1729123015" sldId="286"/>
            <ac:spMk id="351" creationId="{82D3E2C4-5E2D-BF63-448C-9A64ADA06FAC}"/>
          </ac:spMkLst>
        </pc:spChg>
        <pc:spChg chg="mod">
          <ac:chgData name="Seyed Hamed" userId="220999c3-e6ef-4426-a304-d27831ca2f92" providerId="ADAL" clId="{121C0B15-9E1E-443F-BAD1-2D61C586516E}" dt="2025-01-08T21:21:42.688" v="384" actId="27803"/>
          <ac:spMkLst>
            <pc:docMk/>
            <pc:sldMk cId="1729123015" sldId="286"/>
            <ac:spMk id="352" creationId="{DB0D0382-19B1-24F4-5D33-BB6BE58CC4B1}"/>
          </ac:spMkLst>
        </pc:spChg>
        <pc:spChg chg="mod">
          <ac:chgData name="Seyed Hamed" userId="220999c3-e6ef-4426-a304-d27831ca2f92" providerId="ADAL" clId="{121C0B15-9E1E-443F-BAD1-2D61C586516E}" dt="2025-01-08T21:21:42.688" v="384" actId="27803"/>
          <ac:spMkLst>
            <pc:docMk/>
            <pc:sldMk cId="1729123015" sldId="286"/>
            <ac:spMk id="353" creationId="{6A7C6BA6-D43E-B89A-A180-75A972C57DEF}"/>
          </ac:spMkLst>
        </pc:spChg>
        <pc:spChg chg="mod">
          <ac:chgData name="Seyed Hamed" userId="220999c3-e6ef-4426-a304-d27831ca2f92" providerId="ADAL" clId="{121C0B15-9E1E-443F-BAD1-2D61C586516E}" dt="2025-01-08T21:21:42.688" v="384" actId="27803"/>
          <ac:spMkLst>
            <pc:docMk/>
            <pc:sldMk cId="1729123015" sldId="286"/>
            <ac:spMk id="354" creationId="{71611171-191F-E7A2-6364-5B74BB821673}"/>
          </ac:spMkLst>
        </pc:spChg>
        <pc:spChg chg="mod">
          <ac:chgData name="Seyed Hamed" userId="220999c3-e6ef-4426-a304-d27831ca2f92" providerId="ADAL" clId="{121C0B15-9E1E-443F-BAD1-2D61C586516E}" dt="2025-01-08T21:21:42.688" v="384" actId="27803"/>
          <ac:spMkLst>
            <pc:docMk/>
            <pc:sldMk cId="1729123015" sldId="286"/>
            <ac:spMk id="356" creationId="{8DD28ACA-2D4A-814F-C0CD-750C69A894EC}"/>
          </ac:spMkLst>
        </pc:spChg>
        <pc:spChg chg="mod">
          <ac:chgData name="Seyed Hamed" userId="220999c3-e6ef-4426-a304-d27831ca2f92" providerId="ADAL" clId="{121C0B15-9E1E-443F-BAD1-2D61C586516E}" dt="2025-01-08T21:21:42.688" v="384" actId="27803"/>
          <ac:spMkLst>
            <pc:docMk/>
            <pc:sldMk cId="1729123015" sldId="286"/>
            <ac:spMk id="357" creationId="{FFD59FCF-359A-7061-C20B-297C03529B83}"/>
          </ac:spMkLst>
        </pc:spChg>
        <pc:spChg chg="mod">
          <ac:chgData name="Seyed Hamed" userId="220999c3-e6ef-4426-a304-d27831ca2f92" providerId="ADAL" clId="{121C0B15-9E1E-443F-BAD1-2D61C586516E}" dt="2025-01-08T21:21:42.688" v="384" actId="27803"/>
          <ac:spMkLst>
            <pc:docMk/>
            <pc:sldMk cId="1729123015" sldId="286"/>
            <ac:spMk id="358" creationId="{CB2FA445-649A-2354-6772-406E17EC3864}"/>
          </ac:spMkLst>
        </pc:spChg>
        <pc:spChg chg="mod">
          <ac:chgData name="Seyed Hamed" userId="220999c3-e6ef-4426-a304-d27831ca2f92" providerId="ADAL" clId="{121C0B15-9E1E-443F-BAD1-2D61C586516E}" dt="2025-01-08T21:21:42.688" v="384" actId="27803"/>
          <ac:spMkLst>
            <pc:docMk/>
            <pc:sldMk cId="1729123015" sldId="286"/>
            <ac:spMk id="359" creationId="{72493E4D-FB1F-AC34-1876-990B8B988953}"/>
          </ac:spMkLst>
        </pc:spChg>
        <pc:spChg chg="mod">
          <ac:chgData name="Seyed Hamed" userId="220999c3-e6ef-4426-a304-d27831ca2f92" providerId="ADAL" clId="{121C0B15-9E1E-443F-BAD1-2D61C586516E}" dt="2025-01-08T21:21:42.688" v="384" actId="27803"/>
          <ac:spMkLst>
            <pc:docMk/>
            <pc:sldMk cId="1729123015" sldId="286"/>
            <ac:spMk id="360" creationId="{EBF3C9F4-32B0-4514-1461-E01D44A1BCDD}"/>
          </ac:spMkLst>
        </pc:spChg>
        <pc:spChg chg="mod">
          <ac:chgData name="Seyed Hamed" userId="220999c3-e6ef-4426-a304-d27831ca2f92" providerId="ADAL" clId="{121C0B15-9E1E-443F-BAD1-2D61C586516E}" dt="2025-01-08T21:21:42.688" v="384" actId="27803"/>
          <ac:spMkLst>
            <pc:docMk/>
            <pc:sldMk cId="1729123015" sldId="286"/>
            <ac:spMk id="361" creationId="{B1012C06-F9E9-85A3-0284-FAA4075BD41C}"/>
          </ac:spMkLst>
        </pc:spChg>
        <pc:spChg chg="mod">
          <ac:chgData name="Seyed Hamed" userId="220999c3-e6ef-4426-a304-d27831ca2f92" providerId="ADAL" clId="{121C0B15-9E1E-443F-BAD1-2D61C586516E}" dt="2025-01-08T21:21:42.688" v="384" actId="27803"/>
          <ac:spMkLst>
            <pc:docMk/>
            <pc:sldMk cId="1729123015" sldId="286"/>
            <ac:spMk id="362" creationId="{FCD9B2A8-A2DF-740E-7079-0722F97AA3D5}"/>
          </ac:spMkLst>
        </pc:spChg>
        <pc:spChg chg="mod">
          <ac:chgData name="Seyed Hamed" userId="220999c3-e6ef-4426-a304-d27831ca2f92" providerId="ADAL" clId="{121C0B15-9E1E-443F-BAD1-2D61C586516E}" dt="2025-01-08T21:21:42.688" v="384" actId="27803"/>
          <ac:spMkLst>
            <pc:docMk/>
            <pc:sldMk cId="1729123015" sldId="286"/>
            <ac:spMk id="363" creationId="{6EC951C5-BE3A-B518-800E-2F8D30DCFA28}"/>
          </ac:spMkLst>
        </pc:spChg>
        <pc:spChg chg="mod">
          <ac:chgData name="Seyed Hamed" userId="220999c3-e6ef-4426-a304-d27831ca2f92" providerId="ADAL" clId="{121C0B15-9E1E-443F-BAD1-2D61C586516E}" dt="2025-01-08T21:21:42.688" v="384" actId="27803"/>
          <ac:spMkLst>
            <pc:docMk/>
            <pc:sldMk cId="1729123015" sldId="286"/>
            <ac:spMk id="364" creationId="{68748A36-EAB7-F974-BDED-FB3695CF2772}"/>
          </ac:spMkLst>
        </pc:spChg>
        <pc:spChg chg="mod">
          <ac:chgData name="Seyed Hamed" userId="220999c3-e6ef-4426-a304-d27831ca2f92" providerId="ADAL" clId="{121C0B15-9E1E-443F-BAD1-2D61C586516E}" dt="2025-01-08T21:21:42.688" v="384" actId="27803"/>
          <ac:spMkLst>
            <pc:docMk/>
            <pc:sldMk cId="1729123015" sldId="286"/>
            <ac:spMk id="365" creationId="{40A3D66C-D6ED-DDA6-8A1B-BAE037C3B234}"/>
          </ac:spMkLst>
        </pc:spChg>
        <pc:spChg chg="mod">
          <ac:chgData name="Seyed Hamed" userId="220999c3-e6ef-4426-a304-d27831ca2f92" providerId="ADAL" clId="{121C0B15-9E1E-443F-BAD1-2D61C586516E}" dt="2025-01-08T21:21:42.688" v="384" actId="27803"/>
          <ac:spMkLst>
            <pc:docMk/>
            <pc:sldMk cId="1729123015" sldId="286"/>
            <ac:spMk id="366" creationId="{9BFB31FB-9E27-9163-0C24-D5AF9651CFA5}"/>
          </ac:spMkLst>
        </pc:spChg>
        <pc:spChg chg="mod">
          <ac:chgData name="Seyed Hamed" userId="220999c3-e6ef-4426-a304-d27831ca2f92" providerId="ADAL" clId="{121C0B15-9E1E-443F-BAD1-2D61C586516E}" dt="2025-01-08T21:21:42.688" v="384" actId="27803"/>
          <ac:spMkLst>
            <pc:docMk/>
            <pc:sldMk cId="1729123015" sldId="286"/>
            <ac:spMk id="367" creationId="{55B7CB5C-6684-EA9F-2FE9-5EF8C96CCF22}"/>
          </ac:spMkLst>
        </pc:spChg>
        <pc:spChg chg="mod">
          <ac:chgData name="Seyed Hamed" userId="220999c3-e6ef-4426-a304-d27831ca2f92" providerId="ADAL" clId="{121C0B15-9E1E-443F-BAD1-2D61C586516E}" dt="2025-01-08T21:21:42.688" v="384" actId="27803"/>
          <ac:spMkLst>
            <pc:docMk/>
            <pc:sldMk cId="1729123015" sldId="286"/>
            <ac:spMk id="368" creationId="{34F63D52-36AF-4C29-0F4B-A658C7B5B60E}"/>
          </ac:spMkLst>
        </pc:spChg>
        <pc:spChg chg="mod">
          <ac:chgData name="Seyed Hamed" userId="220999c3-e6ef-4426-a304-d27831ca2f92" providerId="ADAL" clId="{121C0B15-9E1E-443F-BAD1-2D61C586516E}" dt="2025-01-08T21:21:42.688" v="384" actId="27803"/>
          <ac:spMkLst>
            <pc:docMk/>
            <pc:sldMk cId="1729123015" sldId="286"/>
            <ac:spMk id="369" creationId="{41290861-4225-5369-3A54-BC2EFEBCFAFC}"/>
          </ac:spMkLst>
        </pc:spChg>
        <pc:spChg chg="mod">
          <ac:chgData name="Seyed Hamed" userId="220999c3-e6ef-4426-a304-d27831ca2f92" providerId="ADAL" clId="{121C0B15-9E1E-443F-BAD1-2D61C586516E}" dt="2025-01-08T21:21:42.688" v="384" actId="27803"/>
          <ac:spMkLst>
            <pc:docMk/>
            <pc:sldMk cId="1729123015" sldId="286"/>
            <ac:spMk id="370" creationId="{9E88AC06-AE99-3735-5D5C-4BC8FAD1799A}"/>
          </ac:spMkLst>
        </pc:spChg>
        <pc:spChg chg="mod">
          <ac:chgData name="Seyed Hamed" userId="220999c3-e6ef-4426-a304-d27831ca2f92" providerId="ADAL" clId="{121C0B15-9E1E-443F-BAD1-2D61C586516E}" dt="2025-01-08T21:21:42.688" v="384" actId="27803"/>
          <ac:spMkLst>
            <pc:docMk/>
            <pc:sldMk cId="1729123015" sldId="286"/>
            <ac:spMk id="371" creationId="{8FD93088-A9CB-FC88-47CB-AB65B74FB58B}"/>
          </ac:spMkLst>
        </pc:spChg>
        <pc:spChg chg="mod">
          <ac:chgData name="Seyed Hamed" userId="220999c3-e6ef-4426-a304-d27831ca2f92" providerId="ADAL" clId="{121C0B15-9E1E-443F-BAD1-2D61C586516E}" dt="2025-01-08T21:21:42.688" v="384" actId="27803"/>
          <ac:spMkLst>
            <pc:docMk/>
            <pc:sldMk cId="1729123015" sldId="286"/>
            <ac:spMk id="373" creationId="{525B0F5B-4264-48CF-FC5C-5F90CDEB28DE}"/>
          </ac:spMkLst>
        </pc:spChg>
        <pc:spChg chg="mod">
          <ac:chgData name="Seyed Hamed" userId="220999c3-e6ef-4426-a304-d27831ca2f92" providerId="ADAL" clId="{121C0B15-9E1E-443F-BAD1-2D61C586516E}" dt="2025-01-08T21:21:42.688" v="384" actId="27803"/>
          <ac:spMkLst>
            <pc:docMk/>
            <pc:sldMk cId="1729123015" sldId="286"/>
            <ac:spMk id="374" creationId="{D782B169-F6D0-BB9D-5B56-0932180F7B15}"/>
          </ac:spMkLst>
        </pc:spChg>
        <pc:spChg chg="mod">
          <ac:chgData name="Seyed Hamed" userId="220999c3-e6ef-4426-a304-d27831ca2f92" providerId="ADAL" clId="{121C0B15-9E1E-443F-BAD1-2D61C586516E}" dt="2025-01-08T21:21:42.688" v="384" actId="27803"/>
          <ac:spMkLst>
            <pc:docMk/>
            <pc:sldMk cId="1729123015" sldId="286"/>
            <ac:spMk id="375" creationId="{15ABA80A-F439-D168-0BC3-D3DBC6E65B2A}"/>
          </ac:spMkLst>
        </pc:spChg>
        <pc:spChg chg="mod">
          <ac:chgData name="Seyed Hamed" userId="220999c3-e6ef-4426-a304-d27831ca2f92" providerId="ADAL" clId="{121C0B15-9E1E-443F-BAD1-2D61C586516E}" dt="2025-01-08T21:21:42.688" v="384" actId="27803"/>
          <ac:spMkLst>
            <pc:docMk/>
            <pc:sldMk cId="1729123015" sldId="286"/>
            <ac:spMk id="376" creationId="{A895BA98-943E-4752-5377-15250815C8F1}"/>
          </ac:spMkLst>
        </pc:spChg>
        <pc:spChg chg="mod">
          <ac:chgData name="Seyed Hamed" userId="220999c3-e6ef-4426-a304-d27831ca2f92" providerId="ADAL" clId="{121C0B15-9E1E-443F-BAD1-2D61C586516E}" dt="2025-01-08T21:21:42.688" v="384" actId="27803"/>
          <ac:spMkLst>
            <pc:docMk/>
            <pc:sldMk cId="1729123015" sldId="286"/>
            <ac:spMk id="377" creationId="{34A43E8C-5984-29E9-C0EF-7768964A7C86}"/>
          </ac:spMkLst>
        </pc:spChg>
        <pc:spChg chg="mod">
          <ac:chgData name="Seyed Hamed" userId="220999c3-e6ef-4426-a304-d27831ca2f92" providerId="ADAL" clId="{121C0B15-9E1E-443F-BAD1-2D61C586516E}" dt="2025-01-08T21:21:42.688" v="384" actId="27803"/>
          <ac:spMkLst>
            <pc:docMk/>
            <pc:sldMk cId="1729123015" sldId="286"/>
            <ac:spMk id="378" creationId="{EDA69A15-894E-8214-F688-53D4EA32A645}"/>
          </ac:spMkLst>
        </pc:spChg>
        <pc:spChg chg="mod">
          <ac:chgData name="Seyed Hamed" userId="220999c3-e6ef-4426-a304-d27831ca2f92" providerId="ADAL" clId="{121C0B15-9E1E-443F-BAD1-2D61C586516E}" dt="2025-01-08T21:21:42.688" v="384" actId="27803"/>
          <ac:spMkLst>
            <pc:docMk/>
            <pc:sldMk cId="1729123015" sldId="286"/>
            <ac:spMk id="379" creationId="{488A2761-4826-9FB1-BD07-29FAE5753393}"/>
          </ac:spMkLst>
        </pc:spChg>
        <pc:spChg chg="mod">
          <ac:chgData name="Seyed Hamed" userId="220999c3-e6ef-4426-a304-d27831ca2f92" providerId="ADAL" clId="{121C0B15-9E1E-443F-BAD1-2D61C586516E}" dt="2025-01-08T21:21:42.688" v="384" actId="27803"/>
          <ac:spMkLst>
            <pc:docMk/>
            <pc:sldMk cId="1729123015" sldId="286"/>
            <ac:spMk id="380" creationId="{8871788E-E445-0D7C-4479-776A9F7305B1}"/>
          </ac:spMkLst>
        </pc:spChg>
        <pc:spChg chg="mod">
          <ac:chgData name="Seyed Hamed" userId="220999c3-e6ef-4426-a304-d27831ca2f92" providerId="ADAL" clId="{121C0B15-9E1E-443F-BAD1-2D61C586516E}" dt="2025-01-08T21:21:42.688" v="384" actId="27803"/>
          <ac:spMkLst>
            <pc:docMk/>
            <pc:sldMk cId="1729123015" sldId="286"/>
            <ac:spMk id="381" creationId="{A50E9106-54D4-1C48-E8AD-F66A60E52855}"/>
          </ac:spMkLst>
        </pc:spChg>
        <pc:spChg chg="mod">
          <ac:chgData name="Seyed Hamed" userId="220999c3-e6ef-4426-a304-d27831ca2f92" providerId="ADAL" clId="{121C0B15-9E1E-443F-BAD1-2D61C586516E}" dt="2025-01-08T21:21:42.688" v="384" actId="27803"/>
          <ac:spMkLst>
            <pc:docMk/>
            <pc:sldMk cId="1729123015" sldId="286"/>
            <ac:spMk id="382" creationId="{EFABF3BA-7084-3AD0-D60F-F488C92A596E}"/>
          </ac:spMkLst>
        </pc:spChg>
        <pc:spChg chg="mod">
          <ac:chgData name="Seyed Hamed" userId="220999c3-e6ef-4426-a304-d27831ca2f92" providerId="ADAL" clId="{121C0B15-9E1E-443F-BAD1-2D61C586516E}" dt="2025-01-08T21:21:42.688" v="384" actId="27803"/>
          <ac:spMkLst>
            <pc:docMk/>
            <pc:sldMk cId="1729123015" sldId="286"/>
            <ac:spMk id="383" creationId="{B92D7C84-63C7-4BAA-2DB5-8DA5522A8763}"/>
          </ac:spMkLst>
        </pc:spChg>
        <pc:spChg chg="mod">
          <ac:chgData name="Seyed Hamed" userId="220999c3-e6ef-4426-a304-d27831ca2f92" providerId="ADAL" clId="{121C0B15-9E1E-443F-BAD1-2D61C586516E}" dt="2025-01-08T21:21:42.688" v="384" actId="27803"/>
          <ac:spMkLst>
            <pc:docMk/>
            <pc:sldMk cId="1729123015" sldId="286"/>
            <ac:spMk id="384" creationId="{2B2E159F-B892-BE9A-E3F7-CA960882335E}"/>
          </ac:spMkLst>
        </pc:spChg>
        <pc:spChg chg="mod">
          <ac:chgData name="Seyed Hamed" userId="220999c3-e6ef-4426-a304-d27831ca2f92" providerId="ADAL" clId="{121C0B15-9E1E-443F-BAD1-2D61C586516E}" dt="2025-01-08T21:21:42.688" v="384" actId="27803"/>
          <ac:spMkLst>
            <pc:docMk/>
            <pc:sldMk cId="1729123015" sldId="286"/>
            <ac:spMk id="385" creationId="{C761B5AA-FFA6-D393-DF40-9BD52DFDC295}"/>
          </ac:spMkLst>
        </pc:spChg>
        <pc:spChg chg="mod">
          <ac:chgData name="Seyed Hamed" userId="220999c3-e6ef-4426-a304-d27831ca2f92" providerId="ADAL" clId="{121C0B15-9E1E-443F-BAD1-2D61C586516E}" dt="2025-01-08T21:21:42.688" v="384" actId="27803"/>
          <ac:spMkLst>
            <pc:docMk/>
            <pc:sldMk cId="1729123015" sldId="286"/>
            <ac:spMk id="386" creationId="{FC945C06-BAAD-4391-9490-509D27CC8919}"/>
          </ac:spMkLst>
        </pc:spChg>
        <pc:spChg chg="mod">
          <ac:chgData name="Seyed Hamed" userId="220999c3-e6ef-4426-a304-d27831ca2f92" providerId="ADAL" clId="{121C0B15-9E1E-443F-BAD1-2D61C586516E}" dt="2025-01-08T21:21:42.688" v="384" actId="27803"/>
          <ac:spMkLst>
            <pc:docMk/>
            <pc:sldMk cId="1729123015" sldId="286"/>
            <ac:spMk id="387" creationId="{9CF8580E-3EBF-0C4A-5867-2F64640DDE37}"/>
          </ac:spMkLst>
        </pc:spChg>
        <pc:spChg chg="mod">
          <ac:chgData name="Seyed Hamed" userId="220999c3-e6ef-4426-a304-d27831ca2f92" providerId="ADAL" clId="{121C0B15-9E1E-443F-BAD1-2D61C586516E}" dt="2025-01-08T21:21:42.688" v="384" actId="27803"/>
          <ac:spMkLst>
            <pc:docMk/>
            <pc:sldMk cId="1729123015" sldId="286"/>
            <ac:spMk id="388" creationId="{FE0086A1-BDBB-12D4-A83E-A274A36361F8}"/>
          </ac:spMkLst>
        </pc:spChg>
        <pc:spChg chg="mod">
          <ac:chgData name="Seyed Hamed" userId="220999c3-e6ef-4426-a304-d27831ca2f92" providerId="ADAL" clId="{121C0B15-9E1E-443F-BAD1-2D61C586516E}" dt="2025-01-08T21:21:42.688" v="384" actId="27803"/>
          <ac:spMkLst>
            <pc:docMk/>
            <pc:sldMk cId="1729123015" sldId="286"/>
            <ac:spMk id="390" creationId="{4B3EF186-1F0E-360C-F3D7-D64885C8D2EE}"/>
          </ac:spMkLst>
        </pc:spChg>
        <pc:spChg chg="mod">
          <ac:chgData name="Seyed Hamed" userId="220999c3-e6ef-4426-a304-d27831ca2f92" providerId="ADAL" clId="{121C0B15-9E1E-443F-BAD1-2D61C586516E}" dt="2025-01-08T21:21:42.688" v="384" actId="27803"/>
          <ac:spMkLst>
            <pc:docMk/>
            <pc:sldMk cId="1729123015" sldId="286"/>
            <ac:spMk id="391" creationId="{693DA563-20AF-D376-4D09-5F658871FBC2}"/>
          </ac:spMkLst>
        </pc:spChg>
        <pc:spChg chg="mod">
          <ac:chgData name="Seyed Hamed" userId="220999c3-e6ef-4426-a304-d27831ca2f92" providerId="ADAL" clId="{121C0B15-9E1E-443F-BAD1-2D61C586516E}" dt="2025-01-08T21:21:42.688" v="384" actId="27803"/>
          <ac:spMkLst>
            <pc:docMk/>
            <pc:sldMk cId="1729123015" sldId="286"/>
            <ac:spMk id="392" creationId="{5393BFDD-5B60-DB8E-CD5C-AC0D699663DD}"/>
          </ac:spMkLst>
        </pc:spChg>
        <pc:spChg chg="mod">
          <ac:chgData name="Seyed Hamed" userId="220999c3-e6ef-4426-a304-d27831ca2f92" providerId="ADAL" clId="{121C0B15-9E1E-443F-BAD1-2D61C586516E}" dt="2025-01-08T21:21:42.688" v="384" actId="27803"/>
          <ac:spMkLst>
            <pc:docMk/>
            <pc:sldMk cId="1729123015" sldId="286"/>
            <ac:spMk id="393" creationId="{0055C82D-21EB-3A06-98AD-E628AC691700}"/>
          </ac:spMkLst>
        </pc:spChg>
        <pc:spChg chg="mod">
          <ac:chgData name="Seyed Hamed" userId="220999c3-e6ef-4426-a304-d27831ca2f92" providerId="ADAL" clId="{121C0B15-9E1E-443F-BAD1-2D61C586516E}" dt="2025-01-08T21:23:09.975" v="388" actId="27803"/>
          <ac:spMkLst>
            <pc:docMk/>
            <pc:sldMk cId="1729123015" sldId="286"/>
            <ac:spMk id="395" creationId="{C534FD8F-DEB8-B196-13BC-9AE7297EDB9B}"/>
          </ac:spMkLst>
        </pc:spChg>
        <pc:spChg chg="mod">
          <ac:chgData name="Seyed Hamed" userId="220999c3-e6ef-4426-a304-d27831ca2f92" providerId="ADAL" clId="{121C0B15-9E1E-443F-BAD1-2D61C586516E}" dt="2025-01-08T21:23:09.975" v="388" actId="27803"/>
          <ac:spMkLst>
            <pc:docMk/>
            <pc:sldMk cId="1729123015" sldId="286"/>
            <ac:spMk id="396" creationId="{D325AC15-1EEB-7C9C-6DCA-EDF9CBA3ACF6}"/>
          </ac:spMkLst>
        </pc:spChg>
        <pc:spChg chg="mod">
          <ac:chgData name="Seyed Hamed" userId="220999c3-e6ef-4426-a304-d27831ca2f92" providerId="ADAL" clId="{121C0B15-9E1E-443F-BAD1-2D61C586516E}" dt="2025-01-08T21:23:09.975" v="388" actId="27803"/>
          <ac:spMkLst>
            <pc:docMk/>
            <pc:sldMk cId="1729123015" sldId="286"/>
            <ac:spMk id="397" creationId="{39C6384E-88A9-CD03-27D9-4B16E3A54CDE}"/>
          </ac:spMkLst>
        </pc:spChg>
        <pc:spChg chg="mod">
          <ac:chgData name="Seyed Hamed" userId="220999c3-e6ef-4426-a304-d27831ca2f92" providerId="ADAL" clId="{121C0B15-9E1E-443F-BAD1-2D61C586516E}" dt="2025-01-08T21:23:09.975" v="388" actId="27803"/>
          <ac:spMkLst>
            <pc:docMk/>
            <pc:sldMk cId="1729123015" sldId="286"/>
            <ac:spMk id="398" creationId="{4F1F69F3-3D8E-EE5C-3B55-382F45E18B5A}"/>
          </ac:spMkLst>
        </pc:spChg>
        <pc:spChg chg="mod">
          <ac:chgData name="Seyed Hamed" userId="220999c3-e6ef-4426-a304-d27831ca2f92" providerId="ADAL" clId="{121C0B15-9E1E-443F-BAD1-2D61C586516E}" dt="2025-01-08T21:23:09.975" v="388" actId="27803"/>
          <ac:spMkLst>
            <pc:docMk/>
            <pc:sldMk cId="1729123015" sldId="286"/>
            <ac:spMk id="399" creationId="{CA17CB8B-7042-4DD7-D565-5B73DE968C90}"/>
          </ac:spMkLst>
        </pc:spChg>
        <pc:spChg chg="mod">
          <ac:chgData name="Seyed Hamed" userId="220999c3-e6ef-4426-a304-d27831ca2f92" providerId="ADAL" clId="{121C0B15-9E1E-443F-BAD1-2D61C586516E}" dt="2025-01-08T21:23:09.975" v="388" actId="27803"/>
          <ac:spMkLst>
            <pc:docMk/>
            <pc:sldMk cId="1729123015" sldId="286"/>
            <ac:spMk id="400" creationId="{EFE2345B-02FA-01C5-15F9-BBDECAAEA8B1}"/>
          </ac:spMkLst>
        </pc:spChg>
        <pc:spChg chg="mod">
          <ac:chgData name="Seyed Hamed" userId="220999c3-e6ef-4426-a304-d27831ca2f92" providerId="ADAL" clId="{121C0B15-9E1E-443F-BAD1-2D61C586516E}" dt="2025-01-08T21:23:09.975" v="388" actId="27803"/>
          <ac:spMkLst>
            <pc:docMk/>
            <pc:sldMk cId="1729123015" sldId="286"/>
            <ac:spMk id="401" creationId="{E7442ACE-8475-A9E0-27EF-796BE4C06031}"/>
          </ac:spMkLst>
        </pc:spChg>
        <pc:spChg chg="mod">
          <ac:chgData name="Seyed Hamed" userId="220999c3-e6ef-4426-a304-d27831ca2f92" providerId="ADAL" clId="{121C0B15-9E1E-443F-BAD1-2D61C586516E}" dt="2025-01-08T21:23:09.975" v="388" actId="27803"/>
          <ac:spMkLst>
            <pc:docMk/>
            <pc:sldMk cId="1729123015" sldId="286"/>
            <ac:spMk id="402" creationId="{CEA2F042-133A-C28C-1380-ACFB88E3ACAC}"/>
          </ac:spMkLst>
        </pc:spChg>
        <pc:spChg chg="mod">
          <ac:chgData name="Seyed Hamed" userId="220999c3-e6ef-4426-a304-d27831ca2f92" providerId="ADAL" clId="{121C0B15-9E1E-443F-BAD1-2D61C586516E}" dt="2025-01-08T21:23:09.975" v="388" actId="27803"/>
          <ac:spMkLst>
            <pc:docMk/>
            <pc:sldMk cId="1729123015" sldId="286"/>
            <ac:spMk id="404" creationId="{344BC647-1317-9646-5EDE-D6AD5C4E3053}"/>
          </ac:spMkLst>
        </pc:spChg>
        <pc:spChg chg="mod">
          <ac:chgData name="Seyed Hamed" userId="220999c3-e6ef-4426-a304-d27831ca2f92" providerId="ADAL" clId="{121C0B15-9E1E-443F-BAD1-2D61C586516E}" dt="2025-01-08T21:23:09.975" v="388" actId="27803"/>
          <ac:spMkLst>
            <pc:docMk/>
            <pc:sldMk cId="1729123015" sldId="286"/>
            <ac:spMk id="405" creationId="{8EA48A25-E4D6-14F9-D9BC-14FACB72050F}"/>
          </ac:spMkLst>
        </pc:spChg>
        <pc:spChg chg="mod">
          <ac:chgData name="Seyed Hamed" userId="220999c3-e6ef-4426-a304-d27831ca2f92" providerId="ADAL" clId="{121C0B15-9E1E-443F-BAD1-2D61C586516E}" dt="2025-01-08T21:23:09.975" v="388" actId="27803"/>
          <ac:spMkLst>
            <pc:docMk/>
            <pc:sldMk cId="1729123015" sldId="286"/>
            <ac:spMk id="406" creationId="{1061A08F-F29E-3751-9115-DDA36E8D6485}"/>
          </ac:spMkLst>
        </pc:spChg>
        <pc:spChg chg="mod">
          <ac:chgData name="Seyed Hamed" userId="220999c3-e6ef-4426-a304-d27831ca2f92" providerId="ADAL" clId="{121C0B15-9E1E-443F-BAD1-2D61C586516E}" dt="2025-01-08T21:23:09.975" v="388" actId="27803"/>
          <ac:spMkLst>
            <pc:docMk/>
            <pc:sldMk cId="1729123015" sldId="286"/>
            <ac:spMk id="407" creationId="{9DCF55A0-35E6-13EC-62F9-BD683FE3E41E}"/>
          </ac:spMkLst>
        </pc:spChg>
        <pc:spChg chg="mod">
          <ac:chgData name="Seyed Hamed" userId="220999c3-e6ef-4426-a304-d27831ca2f92" providerId="ADAL" clId="{121C0B15-9E1E-443F-BAD1-2D61C586516E}" dt="2025-01-08T21:23:09.975" v="388" actId="27803"/>
          <ac:spMkLst>
            <pc:docMk/>
            <pc:sldMk cId="1729123015" sldId="286"/>
            <ac:spMk id="408" creationId="{013C4FFC-05EE-4FCE-C60F-E5B47601C27D}"/>
          </ac:spMkLst>
        </pc:spChg>
        <pc:spChg chg="mod">
          <ac:chgData name="Seyed Hamed" userId="220999c3-e6ef-4426-a304-d27831ca2f92" providerId="ADAL" clId="{121C0B15-9E1E-443F-BAD1-2D61C586516E}" dt="2025-01-08T21:23:09.975" v="388" actId="27803"/>
          <ac:spMkLst>
            <pc:docMk/>
            <pc:sldMk cId="1729123015" sldId="286"/>
            <ac:spMk id="409" creationId="{5432A089-867D-410F-57E5-886E87A9906F}"/>
          </ac:spMkLst>
        </pc:spChg>
        <pc:spChg chg="mod">
          <ac:chgData name="Seyed Hamed" userId="220999c3-e6ef-4426-a304-d27831ca2f92" providerId="ADAL" clId="{121C0B15-9E1E-443F-BAD1-2D61C586516E}" dt="2025-01-08T21:23:09.975" v="388" actId="27803"/>
          <ac:spMkLst>
            <pc:docMk/>
            <pc:sldMk cId="1729123015" sldId="286"/>
            <ac:spMk id="410" creationId="{A2A1A9EF-5DF8-4F03-4A4B-25FAF7963E2D}"/>
          </ac:spMkLst>
        </pc:spChg>
        <pc:spChg chg="mod">
          <ac:chgData name="Seyed Hamed" userId="220999c3-e6ef-4426-a304-d27831ca2f92" providerId="ADAL" clId="{121C0B15-9E1E-443F-BAD1-2D61C586516E}" dt="2025-01-08T21:23:09.975" v="388" actId="27803"/>
          <ac:spMkLst>
            <pc:docMk/>
            <pc:sldMk cId="1729123015" sldId="286"/>
            <ac:spMk id="411" creationId="{3051386B-10D8-E841-14A6-2126525E27B8}"/>
          </ac:spMkLst>
        </pc:spChg>
        <pc:spChg chg="mod">
          <ac:chgData name="Seyed Hamed" userId="220999c3-e6ef-4426-a304-d27831ca2f92" providerId="ADAL" clId="{121C0B15-9E1E-443F-BAD1-2D61C586516E}" dt="2025-01-08T21:23:09.975" v="388" actId="27803"/>
          <ac:spMkLst>
            <pc:docMk/>
            <pc:sldMk cId="1729123015" sldId="286"/>
            <ac:spMk id="412" creationId="{9D8D9DFF-4CBF-F499-1255-823C41A2027D}"/>
          </ac:spMkLst>
        </pc:spChg>
        <pc:spChg chg="mod">
          <ac:chgData name="Seyed Hamed" userId="220999c3-e6ef-4426-a304-d27831ca2f92" providerId="ADAL" clId="{121C0B15-9E1E-443F-BAD1-2D61C586516E}" dt="2025-01-08T21:23:09.975" v="388" actId="27803"/>
          <ac:spMkLst>
            <pc:docMk/>
            <pc:sldMk cId="1729123015" sldId="286"/>
            <ac:spMk id="413" creationId="{29883FEF-344E-E398-83D6-1F82BF9D7EA7}"/>
          </ac:spMkLst>
        </pc:spChg>
        <pc:spChg chg="mod">
          <ac:chgData name="Seyed Hamed" userId="220999c3-e6ef-4426-a304-d27831ca2f92" providerId="ADAL" clId="{121C0B15-9E1E-443F-BAD1-2D61C586516E}" dt="2025-01-08T21:23:09.975" v="388" actId="27803"/>
          <ac:spMkLst>
            <pc:docMk/>
            <pc:sldMk cId="1729123015" sldId="286"/>
            <ac:spMk id="414" creationId="{96F4A9FF-E6D4-5173-A9C7-4DB2B930203B}"/>
          </ac:spMkLst>
        </pc:spChg>
        <pc:spChg chg="mod">
          <ac:chgData name="Seyed Hamed" userId="220999c3-e6ef-4426-a304-d27831ca2f92" providerId="ADAL" clId="{121C0B15-9E1E-443F-BAD1-2D61C586516E}" dt="2025-01-08T21:23:09.975" v="388" actId="27803"/>
          <ac:spMkLst>
            <pc:docMk/>
            <pc:sldMk cId="1729123015" sldId="286"/>
            <ac:spMk id="415" creationId="{CD33BCB8-6D57-B195-3BE2-33414D541CC2}"/>
          </ac:spMkLst>
        </pc:spChg>
        <pc:spChg chg="mod">
          <ac:chgData name="Seyed Hamed" userId="220999c3-e6ef-4426-a304-d27831ca2f92" providerId="ADAL" clId="{121C0B15-9E1E-443F-BAD1-2D61C586516E}" dt="2025-01-08T21:23:09.975" v="388" actId="27803"/>
          <ac:spMkLst>
            <pc:docMk/>
            <pc:sldMk cId="1729123015" sldId="286"/>
            <ac:spMk id="416" creationId="{1DB9C3AE-A270-21DD-6939-153BF9560BCC}"/>
          </ac:spMkLst>
        </pc:spChg>
        <pc:spChg chg="mod">
          <ac:chgData name="Seyed Hamed" userId="220999c3-e6ef-4426-a304-d27831ca2f92" providerId="ADAL" clId="{121C0B15-9E1E-443F-BAD1-2D61C586516E}" dt="2025-01-08T21:23:09.975" v="388" actId="27803"/>
          <ac:spMkLst>
            <pc:docMk/>
            <pc:sldMk cId="1729123015" sldId="286"/>
            <ac:spMk id="417" creationId="{E0878968-6C0F-1E0E-C1C2-120CB0B5E9A2}"/>
          </ac:spMkLst>
        </pc:spChg>
        <pc:spChg chg="mod">
          <ac:chgData name="Seyed Hamed" userId="220999c3-e6ef-4426-a304-d27831ca2f92" providerId="ADAL" clId="{121C0B15-9E1E-443F-BAD1-2D61C586516E}" dt="2025-01-08T21:23:09.975" v="388" actId="27803"/>
          <ac:spMkLst>
            <pc:docMk/>
            <pc:sldMk cId="1729123015" sldId="286"/>
            <ac:spMk id="418" creationId="{74F2145C-F76C-B8D8-9AF6-0CC01E2B7FF2}"/>
          </ac:spMkLst>
        </pc:spChg>
        <pc:spChg chg="mod">
          <ac:chgData name="Seyed Hamed" userId="220999c3-e6ef-4426-a304-d27831ca2f92" providerId="ADAL" clId="{121C0B15-9E1E-443F-BAD1-2D61C586516E}" dt="2025-01-08T21:23:09.975" v="388" actId="27803"/>
          <ac:spMkLst>
            <pc:docMk/>
            <pc:sldMk cId="1729123015" sldId="286"/>
            <ac:spMk id="419" creationId="{173E5AEA-1150-105F-48EC-0B974625D066}"/>
          </ac:spMkLst>
        </pc:spChg>
        <pc:spChg chg="mod">
          <ac:chgData name="Seyed Hamed" userId="220999c3-e6ef-4426-a304-d27831ca2f92" providerId="ADAL" clId="{121C0B15-9E1E-443F-BAD1-2D61C586516E}" dt="2025-01-08T21:23:09.975" v="388" actId="27803"/>
          <ac:spMkLst>
            <pc:docMk/>
            <pc:sldMk cId="1729123015" sldId="286"/>
            <ac:spMk id="420" creationId="{147C2E6C-9688-26E7-856E-CC2BDBBFDD70}"/>
          </ac:spMkLst>
        </pc:spChg>
        <pc:spChg chg="mod">
          <ac:chgData name="Seyed Hamed" userId="220999c3-e6ef-4426-a304-d27831ca2f92" providerId="ADAL" clId="{121C0B15-9E1E-443F-BAD1-2D61C586516E}" dt="2025-01-08T21:23:09.975" v="388" actId="27803"/>
          <ac:spMkLst>
            <pc:docMk/>
            <pc:sldMk cId="1729123015" sldId="286"/>
            <ac:spMk id="421" creationId="{EA3F359F-F279-C364-3B71-7F0AFC4A38E6}"/>
          </ac:spMkLst>
        </pc:spChg>
        <pc:spChg chg="mod">
          <ac:chgData name="Seyed Hamed" userId="220999c3-e6ef-4426-a304-d27831ca2f92" providerId="ADAL" clId="{121C0B15-9E1E-443F-BAD1-2D61C586516E}" dt="2025-01-08T21:23:09.975" v="388" actId="27803"/>
          <ac:spMkLst>
            <pc:docMk/>
            <pc:sldMk cId="1729123015" sldId="286"/>
            <ac:spMk id="422" creationId="{6728BFE6-ADD0-4050-26A2-FB2F04FD3822}"/>
          </ac:spMkLst>
        </pc:spChg>
        <pc:spChg chg="mod">
          <ac:chgData name="Seyed Hamed" userId="220999c3-e6ef-4426-a304-d27831ca2f92" providerId="ADAL" clId="{121C0B15-9E1E-443F-BAD1-2D61C586516E}" dt="2025-01-08T21:23:09.975" v="388" actId="27803"/>
          <ac:spMkLst>
            <pc:docMk/>
            <pc:sldMk cId="1729123015" sldId="286"/>
            <ac:spMk id="423" creationId="{196FD552-2925-38A3-3022-7210C2E986F7}"/>
          </ac:spMkLst>
        </pc:spChg>
        <pc:spChg chg="mod">
          <ac:chgData name="Seyed Hamed" userId="220999c3-e6ef-4426-a304-d27831ca2f92" providerId="ADAL" clId="{121C0B15-9E1E-443F-BAD1-2D61C586516E}" dt="2025-01-08T21:23:09.975" v="388" actId="27803"/>
          <ac:spMkLst>
            <pc:docMk/>
            <pc:sldMk cId="1729123015" sldId="286"/>
            <ac:spMk id="424" creationId="{33C281A1-55FA-1CD8-CAA4-D1AF2034965B}"/>
          </ac:spMkLst>
        </pc:spChg>
        <pc:spChg chg="mod">
          <ac:chgData name="Seyed Hamed" userId="220999c3-e6ef-4426-a304-d27831ca2f92" providerId="ADAL" clId="{121C0B15-9E1E-443F-BAD1-2D61C586516E}" dt="2025-01-08T21:23:09.975" v="388" actId="27803"/>
          <ac:spMkLst>
            <pc:docMk/>
            <pc:sldMk cId="1729123015" sldId="286"/>
            <ac:spMk id="425" creationId="{EAAD8EFE-A4A1-7C11-7D3C-73110B4B1CE7}"/>
          </ac:spMkLst>
        </pc:spChg>
        <pc:spChg chg="mod">
          <ac:chgData name="Seyed Hamed" userId="220999c3-e6ef-4426-a304-d27831ca2f92" providerId="ADAL" clId="{121C0B15-9E1E-443F-BAD1-2D61C586516E}" dt="2025-01-08T21:23:09.975" v="388" actId="27803"/>
          <ac:spMkLst>
            <pc:docMk/>
            <pc:sldMk cId="1729123015" sldId="286"/>
            <ac:spMk id="426" creationId="{F5C23680-81BE-1617-DF33-6CD27121806B}"/>
          </ac:spMkLst>
        </pc:spChg>
        <pc:spChg chg="mod">
          <ac:chgData name="Seyed Hamed" userId="220999c3-e6ef-4426-a304-d27831ca2f92" providerId="ADAL" clId="{121C0B15-9E1E-443F-BAD1-2D61C586516E}" dt="2025-01-08T21:23:09.975" v="388" actId="27803"/>
          <ac:spMkLst>
            <pc:docMk/>
            <pc:sldMk cId="1729123015" sldId="286"/>
            <ac:spMk id="427" creationId="{19E2FFDE-9585-B259-6F88-29C0FA52B8F9}"/>
          </ac:spMkLst>
        </pc:spChg>
        <pc:spChg chg="mod">
          <ac:chgData name="Seyed Hamed" userId="220999c3-e6ef-4426-a304-d27831ca2f92" providerId="ADAL" clId="{121C0B15-9E1E-443F-BAD1-2D61C586516E}" dt="2025-01-08T21:23:09.975" v="388" actId="27803"/>
          <ac:spMkLst>
            <pc:docMk/>
            <pc:sldMk cId="1729123015" sldId="286"/>
            <ac:spMk id="428" creationId="{42B95ABD-8C17-8F92-D400-97BD0473E653}"/>
          </ac:spMkLst>
        </pc:spChg>
        <pc:spChg chg="mod">
          <ac:chgData name="Seyed Hamed" userId="220999c3-e6ef-4426-a304-d27831ca2f92" providerId="ADAL" clId="{121C0B15-9E1E-443F-BAD1-2D61C586516E}" dt="2025-01-08T21:23:09.975" v="388" actId="27803"/>
          <ac:spMkLst>
            <pc:docMk/>
            <pc:sldMk cId="1729123015" sldId="286"/>
            <ac:spMk id="429" creationId="{617F1403-A27D-EB20-65C1-2E249A58802A}"/>
          </ac:spMkLst>
        </pc:spChg>
        <pc:spChg chg="mod">
          <ac:chgData name="Seyed Hamed" userId="220999c3-e6ef-4426-a304-d27831ca2f92" providerId="ADAL" clId="{121C0B15-9E1E-443F-BAD1-2D61C586516E}" dt="2025-01-08T21:23:09.975" v="388" actId="27803"/>
          <ac:spMkLst>
            <pc:docMk/>
            <pc:sldMk cId="1729123015" sldId="286"/>
            <ac:spMk id="430" creationId="{02198998-829A-2864-337D-E9F368C0C851}"/>
          </ac:spMkLst>
        </pc:spChg>
        <pc:spChg chg="mod">
          <ac:chgData name="Seyed Hamed" userId="220999c3-e6ef-4426-a304-d27831ca2f92" providerId="ADAL" clId="{121C0B15-9E1E-443F-BAD1-2D61C586516E}" dt="2025-01-08T21:23:09.975" v="388" actId="27803"/>
          <ac:spMkLst>
            <pc:docMk/>
            <pc:sldMk cId="1729123015" sldId="286"/>
            <ac:spMk id="431" creationId="{2FC16047-321F-DC09-979F-AD75F3F0CB6E}"/>
          </ac:spMkLst>
        </pc:spChg>
        <pc:spChg chg="mod">
          <ac:chgData name="Seyed Hamed" userId="220999c3-e6ef-4426-a304-d27831ca2f92" providerId="ADAL" clId="{121C0B15-9E1E-443F-BAD1-2D61C586516E}" dt="2025-01-08T21:23:09.975" v="388" actId="27803"/>
          <ac:spMkLst>
            <pc:docMk/>
            <pc:sldMk cId="1729123015" sldId="286"/>
            <ac:spMk id="432" creationId="{3BB049D4-BBC4-6C90-5905-BAB587B32FE5}"/>
          </ac:spMkLst>
        </pc:spChg>
        <pc:spChg chg="mod">
          <ac:chgData name="Seyed Hamed" userId="220999c3-e6ef-4426-a304-d27831ca2f92" providerId="ADAL" clId="{121C0B15-9E1E-443F-BAD1-2D61C586516E}" dt="2025-01-08T21:23:09.975" v="388" actId="27803"/>
          <ac:spMkLst>
            <pc:docMk/>
            <pc:sldMk cId="1729123015" sldId="286"/>
            <ac:spMk id="433" creationId="{D08B8750-E48D-1FA7-D19D-7E12E823D751}"/>
          </ac:spMkLst>
        </pc:spChg>
        <pc:spChg chg="mod">
          <ac:chgData name="Seyed Hamed" userId="220999c3-e6ef-4426-a304-d27831ca2f92" providerId="ADAL" clId="{121C0B15-9E1E-443F-BAD1-2D61C586516E}" dt="2025-01-08T21:23:09.975" v="388" actId="27803"/>
          <ac:spMkLst>
            <pc:docMk/>
            <pc:sldMk cId="1729123015" sldId="286"/>
            <ac:spMk id="435" creationId="{A928DD3B-5625-F796-97EF-F357B5840E85}"/>
          </ac:spMkLst>
        </pc:spChg>
        <pc:spChg chg="mod">
          <ac:chgData name="Seyed Hamed" userId="220999c3-e6ef-4426-a304-d27831ca2f92" providerId="ADAL" clId="{121C0B15-9E1E-443F-BAD1-2D61C586516E}" dt="2025-01-08T21:23:09.975" v="388" actId="27803"/>
          <ac:spMkLst>
            <pc:docMk/>
            <pc:sldMk cId="1729123015" sldId="286"/>
            <ac:spMk id="436" creationId="{18FD6065-581F-0526-1776-007459D17220}"/>
          </ac:spMkLst>
        </pc:spChg>
        <pc:spChg chg="mod">
          <ac:chgData name="Seyed Hamed" userId="220999c3-e6ef-4426-a304-d27831ca2f92" providerId="ADAL" clId="{121C0B15-9E1E-443F-BAD1-2D61C586516E}" dt="2025-01-08T21:23:09.975" v="388" actId="27803"/>
          <ac:spMkLst>
            <pc:docMk/>
            <pc:sldMk cId="1729123015" sldId="286"/>
            <ac:spMk id="437" creationId="{924CAF1C-FEE8-C1AF-E5BA-03413AEB1C63}"/>
          </ac:spMkLst>
        </pc:spChg>
        <pc:spChg chg="mod">
          <ac:chgData name="Seyed Hamed" userId="220999c3-e6ef-4426-a304-d27831ca2f92" providerId="ADAL" clId="{121C0B15-9E1E-443F-BAD1-2D61C586516E}" dt="2025-01-08T21:23:09.975" v="388" actId="27803"/>
          <ac:spMkLst>
            <pc:docMk/>
            <pc:sldMk cId="1729123015" sldId="286"/>
            <ac:spMk id="438" creationId="{E970CE41-6252-061D-7209-C32EE4511B41}"/>
          </ac:spMkLst>
        </pc:spChg>
        <pc:spChg chg="mod">
          <ac:chgData name="Seyed Hamed" userId="220999c3-e6ef-4426-a304-d27831ca2f92" providerId="ADAL" clId="{121C0B15-9E1E-443F-BAD1-2D61C586516E}" dt="2025-01-08T21:23:09.975" v="388" actId="27803"/>
          <ac:spMkLst>
            <pc:docMk/>
            <pc:sldMk cId="1729123015" sldId="286"/>
            <ac:spMk id="439" creationId="{DEEDBF7A-4F60-9B5A-855D-638BB180F2E4}"/>
          </ac:spMkLst>
        </pc:spChg>
        <pc:spChg chg="mod">
          <ac:chgData name="Seyed Hamed" userId="220999c3-e6ef-4426-a304-d27831ca2f92" providerId="ADAL" clId="{121C0B15-9E1E-443F-BAD1-2D61C586516E}" dt="2025-01-08T21:23:09.975" v="388" actId="27803"/>
          <ac:spMkLst>
            <pc:docMk/>
            <pc:sldMk cId="1729123015" sldId="286"/>
            <ac:spMk id="441" creationId="{EB48A387-B0CD-5533-B2D3-14BC4D5EAD3A}"/>
          </ac:spMkLst>
        </pc:spChg>
        <pc:spChg chg="mod">
          <ac:chgData name="Seyed Hamed" userId="220999c3-e6ef-4426-a304-d27831ca2f92" providerId="ADAL" clId="{121C0B15-9E1E-443F-BAD1-2D61C586516E}" dt="2025-01-08T21:23:09.975" v="388" actId="27803"/>
          <ac:spMkLst>
            <pc:docMk/>
            <pc:sldMk cId="1729123015" sldId="286"/>
            <ac:spMk id="442" creationId="{A77F9E5C-529A-E70B-3F38-9C257D6DEC5E}"/>
          </ac:spMkLst>
        </pc:spChg>
        <pc:spChg chg="mod">
          <ac:chgData name="Seyed Hamed" userId="220999c3-e6ef-4426-a304-d27831ca2f92" providerId="ADAL" clId="{121C0B15-9E1E-443F-BAD1-2D61C586516E}" dt="2025-01-08T21:23:09.975" v="388" actId="27803"/>
          <ac:spMkLst>
            <pc:docMk/>
            <pc:sldMk cId="1729123015" sldId="286"/>
            <ac:spMk id="443" creationId="{0EFAE1D5-8F57-234B-7E7B-27EDCA19B12A}"/>
          </ac:spMkLst>
        </pc:spChg>
        <pc:spChg chg="mod">
          <ac:chgData name="Seyed Hamed" userId="220999c3-e6ef-4426-a304-d27831ca2f92" providerId="ADAL" clId="{121C0B15-9E1E-443F-BAD1-2D61C586516E}" dt="2025-01-08T21:23:09.975" v="388" actId="27803"/>
          <ac:spMkLst>
            <pc:docMk/>
            <pc:sldMk cId="1729123015" sldId="286"/>
            <ac:spMk id="444" creationId="{06894610-6EC6-3D0F-AB0D-3583591B5799}"/>
          </ac:spMkLst>
        </pc:spChg>
        <pc:spChg chg="mod">
          <ac:chgData name="Seyed Hamed" userId="220999c3-e6ef-4426-a304-d27831ca2f92" providerId="ADAL" clId="{121C0B15-9E1E-443F-BAD1-2D61C586516E}" dt="2025-01-08T21:23:09.975" v="388" actId="27803"/>
          <ac:spMkLst>
            <pc:docMk/>
            <pc:sldMk cId="1729123015" sldId="286"/>
            <ac:spMk id="445" creationId="{5346DF75-9264-894F-EB97-851F85C63F6E}"/>
          </ac:spMkLst>
        </pc:spChg>
        <pc:spChg chg="mod">
          <ac:chgData name="Seyed Hamed" userId="220999c3-e6ef-4426-a304-d27831ca2f92" providerId="ADAL" clId="{121C0B15-9E1E-443F-BAD1-2D61C586516E}" dt="2025-01-08T21:23:09.975" v="388" actId="27803"/>
          <ac:spMkLst>
            <pc:docMk/>
            <pc:sldMk cId="1729123015" sldId="286"/>
            <ac:spMk id="447" creationId="{7BB7F14D-DDEA-518E-7EAA-B5E25AB592E5}"/>
          </ac:spMkLst>
        </pc:spChg>
        <pc:spChg chg="mod">
          <ac:chgData name="Seyed Hamed" userId="220999c3-e6ef-4426-a304-d27831ca2f92" providerId="ADAL" clId="{121C0B15-9E1E-443F-BAD1-2D61C586516E}" dt="2025-01-08T21:23:09.975" v="388" actId="27803"/>
          <ac:spMkLst>
            <pc:docMk/>
            <pc:sldMk cId="1729123015" sldId="286"/>
            <ac:spMk id="448" creationId="{D36893E0-ECDC-192A-224F-E14F572779BA}"/>
          </ac:spMkLst>
        </pc:spChg>
        <pc:spChg chg="mod">
          <ac:chgData name="Seyed Hamed" userId="220999c3-e6ef-4426-a304-d27831ca2f92" providerId="ADAL" clId="{121C0B15-9E1E-443F-BAD1-2D61C586516E}" dt="2025-01-08T21:23:09.975" v="388" actId="27803"/>
          <ac:spMkLst>
            <pc:docMk/>
            <pc:sldMk cId="1729123015" sldId="286"/>
            <ac:spMk id="449" creationId="{4BAC8A4C-823C-71C7-A335-9B9D3BB4C7BE}"/>
          </ac:spMkLst>
        </pc:spChg>
        <pc:spChg chg="mod">
          <ac:chgData name="Seyed Hamed" userId="220999c3-e6ef-4426-a304-d27831ca2f92" providerId="ADAL" clId="{121C0B15-9E1E-443F-BAD1-2D61C586516E}" dt="2025-01-08T21:23:09.975" v="388" actId="27803"/>
          <ac:spMkLst>
            <pc:docMk/>
            <pc:sldMk cId="1729123015" sldId="286"/>
            <ac:spMk id="450" creationId="{D988E402-AC1C-F812-BE3A-307C3624764F}"/>
          </ac:spMkLst>
        </pc:spChg>
        <pc:spChg chg="mod">
          <ac:chgData name="Seyed Hamed" userId="220999c3-e6ef-4426-a304-d27831ca2f92" providerId="ADAL" clId="{121C0B15-9E1E-443F-BAD1-2D61C586516E}" dt="2025-01-08T21:23:09.975" v="388" actId="27803"/>
          <ac:spMkLst>
            <pc:docMk/>
            <pc:sldMk cId="1729123015" sldId="286"/>
            <ac:spMk id="451" creationId="{B6126A8F-7CC9-2181-7443-648EAA1C13F2}"/>
          </ac:spMkLst>
        </pc:spChg>
        <pc:spChg chg="mod">
          <ac:chgData name="Seyed Hamed" userId="220999c3-e6ef-4426-a304-d27831ca2f92" providerId="ADAL" clId="{121C0B15-9E1E-443F-BAD1-2D61C586516E}" dt="2025-01-08T21:23:09.975" v="388" actId="27803"/>
          <ac:spMkLst>
            <pc:docMk/>
            <pc:sldMk cId="1729123015" sldId="286"/>
            <ac:spMk id="453" creationId="{0D56542B-1B8C-DFA0-2F07-CD5C6CBDE924}"/>
          </ac:spMkLst>
        </pc:spChg>
        <pc:spChg chg="mod">
          <ac:chgData name="Seyed Hamed" userId="220999c3-e6ef-4426-a304-d27831ca2f92" providerId="ADAL" clId="{121C0B15-9E1E-443F-BAD1-2D61C586516E}" dt="2025-01-08T21:23:09.975" v="388" actId="27803"/>
          <ac:spMkLst>
            <pc:docMk/>
            <pc:sldMk cId="1729123015" sldId="286"/>
            <ac:spMk id="454" creationId="{B7862927-E827-A697-2B2D-F07E024A068B}"/>
          </ac:spMkLst>
        </pc:spChg>
        <pc:spChg chg="mod">
          <ac:chgData name="Seyed Hamed" userId="220999c3-e6ef-4426-a304-d27831ca2f92" providerId="ADAL" clId="{121C0B15-9E1E-443F-BAD1-2D61C586516E}" dt="2025-01-08T21:23:09.975" v="388" actId="27803"/>
          <ac:spMkLst>
            <pc:docMk/>
            <pc:sldMk cId="1729123015" sldId="286"/>
            <ac:spMk id="455" creationId="{430AD9B8-9FB6-9C93-D249-8CB0A6E0FECB}"/>
          </ac:spMkLst>
        </pc:spChg>
        <pc:spChg chg="mod">
          <ac:chgData name="Seyed Hamed" userId="220999c3-e6ef-4426-a304-d27831ca2f92" providerId="ADAL" clId="{121C0B15-9E1E-443F-BAD1-2D61C586516E}" dt="2025-01-08T21:23:09.975" v="388" actId="27803"/>
          <ac:spMkLst>
            <pc:docMk/>
            <pc:sldMk cId="1729123015" sldId="286"/>
            <ac:spMk id="456" creationId="{D2C68A20-2547-6F93-6453-AB5C6FD35E21}"/>
          </ac:spMkLst>
        </pc:spChg>
        <pc:spChg chg="mod">
          <ac:chgData name="Seyed Hamed" userId="220999c3-e6ef-4426-a304-d27831ca2f92" providerId="ADAL" clId="{121C0B15-9E1E-443F-BAD1-2D61C586516E}" dt="2025-01-08T21:23:09.975" v="388" actId="27803"/>
          <ac:spMkLst>
            <pc:docMk/>
            <pc:sldMk cId="1729123015" sldId="286"/>
            <ac:spMk id="457" creationId="{AC7F9D90-470E-7AF4-8429-7B1DEA126E76}"/>
          </ac:spMkLst>
        </pc:spChg>
        <pc:spChg chg="mod">
          <ac:chgData name="Seyed Hamed" userId="220999c3-e6ef-4426-a304-d27831ca2f92" providerId="ADAL" clId="{121C0B15-9E1E-443F-BAD1-2D61C586516E}" dt="2025-01-08T21:23:09.975" v="388" actId="27803"/>
          <ac:spMkLst>
            <pc:docMk/>
            <pc:sldMk cId="1729123015" sldId="286"/>
            <ac:spMk id="458" creationId="{D9328566-0ECE-4F2A-16A6-7BFE9CB8CC3F}"/>
          </ac:spMkLst>
        </pc:spChg>
        <pc:spChg chg="mod">
          <ac:chgData name="Seyed Hamed" userId="220999c3-e6ef-4426-a304-d27831ca2f92" providerId="ADAL" clId="{121C0B15-9E1E-443F-BAD1-2D61C586516E}" dt="2025-01-08T21:23:09.975" v="388" actId="27803"/>
          <ac:spMkLst>
            <pc:docMk/>
            <pc:sldMk cId="1729123015" sldId="286"/>
            <ac:spMk id="459" creationId="{7DA809D4-FA26-6FF5-BC0E-A2C263487270}"/>
          </ac:spMkLst>
        </pc:spChg>
        <pc:spChg chg="mod">
          <ac:chgData name="Seyed Hamed" userId="220999c3-e6ef-4426-a304-d27831ca2f92" providerId="ADAL" clId="{121C0B15-9E1E-443F-BAD1-2D61C586516E}" dt="2025-01-08T21:23:09.975" v="388" actId="27803"/>
          <ac:spMkLst>
            <pc:docMk/>
            <pc:sldMk cId="1729123015" sldId="286"/>
            <ac:spMk id="460" creationId="{D5DB65A8-62B3-CD3A-02DF-AB9E8C1D7AED}"/>
          </ac:spMkLst>
        </pc:spChg>
        <pc:spChg chg="mod">
          <ac:chgData name="Seyed Hamed" userId="220999c3-e6ef-4426-a304-d27831ca2f92" providerId="ADAL" clId="{121C0B15-9E1E-443F-BAD1-2D61C586516E}" dt="2025-01-08T21:23:09.975" v="388" actId="27803"/>
          <ac:spMkLst>
            <pc:docMk/>
            <pc:sldMk cId="1729123015" sldId="286"/>
            <ac:spMk id="461" creationId="{08FA5161-4A1E-3546-C9A6-0ACA95FCCDA9}"/>
          </ac:spMkLst>
        </pc:spChg>
        <pc:spChg chg="mod">
          <ac:chgData name="Seyed Hamed" userId="220999c3-e6ef-4426-a304-d27831ca2f92" providerId="ADAL" clId="{121C0B15-9E1E-443F-BAD1-2D61C586516E}" dt="2025-01-08T21:23:09.975" v="388" actId="27803"/>
          <ac:spMkLst>
            <pc:docMk/>
            <pc:sldMk cId="1729123015" sldId="286"/>
            <ac:spMk id="462" creationId="{E58D3BE7-7F24-4FDF-9F3A-D08CBFA6BDAB}"/>
          </ac:spMkLst>
        </pc:spChg>
        <pc:spChg chg="mod">
          <ac:chgData name="Seyed Hamed" userId="220999c3-e6ef-4426-a304-d27831ca2f92" providerId="ADAL" clId="{121C0B15-9E1E-443F-BAD1-2D61C586516E}" dt="2025-01-08T21:23:09.975" v="388" actId="27803"/>
          <ac:spMkLst>
            <pc:docMk/>
            <pc:sldMk cId="1729123015" sldId="286"/>
            <ac:spMk id="464" creationId="{5FD2B9B0-21CD-C86B-1021-941F8171EAC9}"/>
          </ac:spMkLst>
        </pc:spChg>
        <pc:spChg chg="mod">
          <ac:chgData name="Seyed Hamed" userId="220999c3-e6ef-4426-a304-d27831ca2f92" providerId="ADAL" clId="{121C0B15-9E1E-443F-BAD1-2D61C586516E}" dt="2025-01-08T21:23:09.975" v="388" actId="27803"/>
          <ac:spMkLst>
            <pc:docMk/>
            <pc:sldMk cId="1729123015" sldId="286"/>
            <ac:spMk id="465" creationId="{4B788866-ABF8-0B88-50AB-81CE96A23E94}"/>
          </ac:spMkLst>
        </pc:spChg>
        <pc:spChg chg="mod">
          <ac:chgData name="Seyed Hamed" userId="220999c3-e6ef-4426-a304-d27831ca2f92" providerId="ADAL" clId="{121C0B15-9E1E-443F-BAD1-2D61C586516E}" dt="2025-01-08T21:23:09.975" v="388" actId="27803"/>
          <ac:spMkLst>
            <pc:docMk/>
            <pc:sldMk cId="1729123015" sldId="286"/>
            <ac:spMk id="466" creationId="{A600546F-306D-270E-01F7-1BABE93E7FED}"/>
          </ac:spMkLst>
        </pc:spChg>
        <pc:spChg chg="mod">
          <ac:chgData name="Seyed Hamed" userId="220999c3-e6ef-4426-a304-d27831ca2f92" providerId="ADAL" clId="{121C0B15-9E1E-443F-BAD1-2D61C586516E}" dt="2025-01-08T21:23:09.975" v="388" actId="27803"/>
          <ac:spMkLst>
            <pc:docMk/>
            <pc:sldMk cId="1729123015" sldId="286"/>
            <ac:spMk id="467" creationId="{CFCAD16C-26A4-7D33-93F9-2920A27D133C}"/>
          </ac:spMkLst>
        </pc:spChg>
        <pc:spChg chg="mod">
          <ac:chgData name="Seyed Hamed" userId="220999c3-e6ef-4426-a304-d27831ca2f92" providerId="ADAL" clId="{121C0B15-9E1E-443F-BAD1-2D61C586516E}" dt="2025-01-08T21:23:09.975" v="388" actId="27803"/>
          <ac:spMkLst>
            <pc:docMk/>
            <pc:sldMk cId="1729123015" sldId="286"/>
            <ac:spMk id="468" creationId="{6E52422B-80DF-DA42-AA8F-D3B7F7885CB4}"/>
          </ac:spMkLst>
        </pc:spChg>
        <pc:spChg chg="mod">
          <ac:chgData name="Seyed Hamed" userId="220999c3-e6ef-4426-a304-d27831ca2f92" providerId="ADAL" clId="{121C0B15-9E1E-443F-BAD1-2D61C586516E}" dt="2025-01-08T21:23:09.975" v="388" actId="27803"/>
          <ac:spMkLst>
            <pc:docMk/>
            <pc:sldMk cId="1729123015" sldId="286"/>
            <ac:spMk id="469" creationId="{0205A1BA-8C02-EBD0-F7FD-34A590933C65}"/>
          </ac:spMkLst>
        </pc:spChg>
        <pc:spChg chg="mod">
          <ac:chgData name="Seyed Hamed" userId="220999c3-e6ef-4426-a304-d27831ca2f92" providerId="ADAL" clId="{121C0B15-9E1E-443F-BAD1-2D61C586516E}" dt="2025-01-08T21:23:09.975" v="388" actId="27803"/>
          <ac:spMkLst>
            <pc:docMk/>
            <pc:sldMk cId="1729123015" sldId="286"/>
            <ac:spMk id="470" creationId="{29863C28-7BB6-0322-6302-13764B369FC5}"/>
          </ac:spMkLst>
        </pc:spChg>
        <pc:spChg chg="mod">
          <ac:chgData name="Seyed Hamed" userId="220999c3-e6ef-4426-a304-d27831ca2f92" providerId="ADAL" clId="{121C0B15-9E1E-443F-BAD1-2D61C586516E}" dt="2025-01-08T21:23:09.975" v="388" actId="27803"/>
          <ac:spMkLst>
            <pc:docMk/>
            <pc:sldMk cId="1729123015" sldId="286"/>
            <ac:spMk id="471" creationId="{DA6A1328-B696-3ECC-3B78-A8F7C676244B}"/>
          </ac:spMkLst>
        </pc:spChg>
        <pc:spChg chg="mod">
          <ac:chgData name="Seyed Hamed" userId="220999c3-e6ef-4426-a304-d27831ca2f92" providerId="ADAL" clId="{121C0B15-9E1E-443F-BAD1-2D61C586516E}" dt="2025-01-08T21:23:09.975" v="388" actId="27803"/>
          <ac:spMkLst>
            <pc:docMk/>
            <pc:sldMk cId="1729123015" sldId="286"/>
            <ac:spMk id="472" creationId="{E71D1BDF-AFCD-8F94-1293-C5CFA266AF73}"/>
          </ac:spMkLst>
        </pc:spChg>
        <pc:spChg chg="mod">
          <ac:chgData name="Seyed Hamed" userId="220999c3-e6ef-4426-a304-d27831ca2f92" providerId="ADAL" clId="{121C0B15-9E1E-443F-BAD1-2D61C586516E}" dt="2025-01-08T21:23:09.975" v="388" actId="27803"/>
          <ac:spMkLst>
            <pc:docMk/>
            <pc:sldMk cId="1729123015" sldId="286"/>
            <ac:spMk id="473" creationId="{F8BF3398-CA18-FBA3-FADE-FEA88A9DC461}"/>
          </ac:spMkLst>
        </pc:spChg>
        <pc:spChg chg="mod">
          <ac:chgData name="Seyed Hamed" userId="220999c3-e6ef-4426-a304-d27831ca2f92" providerId="ADAL" clId="{121C0B15-9E1E-443F-BAD1-2D61C586516E}" dt="2025-01-08T21:23:09.975" v="388" actId="27803"/>
          <ac:spMkLst>
            <pc:docMk/>
            <pc:sldMk cId="1729123015" sldId="286"/>
            <ac:spMk id="474" creationId="{11F53C20-07E2-6BDD-8486-4D75A1E42BA0}"/>
          </ac:spMkLst>
        </pc:spChg>
        <pc:spChg chg="mod">
          <ac:chgData name="Seyed Hamed" userId="220999c3-e6ef-4426-a304-d27831ca2f92" providerId="ADAL" clId="{121C0B15-9E1E-443F-BAD1-2D61C586516E}" dt="2025-01-08T21:23:09.975" v="388" actId="27803"/>
          <ac:spMkLst>
            <pc:docMk/>
            <pc:sldMk cId="1729123015" sldId="286"/>
            <ac:spMk id="475" creationId="{ACA4705A-F4CE-1EB2-311C-D2618A3EBB2F}"/>
          </ac:spMkLst>
        </pc:spChg>
        <pc:spChg chg="mod">
          <ac:chgData name="Seyed Hamed" userId="220999c3-e6ef-4426-a304-d27831ca2f92" providerId="ADAL" clId="{121C0B15-9E1E-443F-BAD1-2D61C586516E}" dt="2025-01-08T21:23:09.975" v="388" actId="27803"/>
          <ac:spMkLst>
            <pc:docMk/>
            <pc:sldMk cId="1729123015" sldId="286"/>
            <ac:spMk id="476" creationId="{44285637-6DA8-B740-3B94-CD3FDC4EC1F7}"/>
          </ac:spMkLst>
        </pc:spChg>
        <pc:spChg chg="mod">
          <ac:chgData name="Seyed Hamed" userId="220999c3-e6ef-4426-a304-d27831ca2f92" providerId="ADAL" clId="{121C0B15-9E1E-443F-BAD1-2D61C586516E}" dt="2025-01-08T21:23:09.975" v="388" actId="27803"/>
          <ac:spMkLst>
            <pc:docMk/>
            <pc:sldMk cId="1729123015" sldId="286"/>
            <ac:spMk id="477" creationId="{0716EF88-3C68-CDA1-4675-5502197DE29A}"/>
          </ac:spMkLst>
        </pc:spChg>
        <pc:spChg chg="mod">
          <ac:chgData name="Seyed Hamed" userId="220999c3-e6ef-4426-a304-d27831ca2f92" providerId="ADAL" clId="{121C0B15-9E1E-443F-BAD1-2D61C586516E}" dt="2025-01-08T21:23:09.975" v="388" actId="27803"/>
          <ac:spMkLst>
            <pc:docMk/>
            <pc:sldMk cId="1729123015" sldId="286"/>
            <ac:spMk id="478" creationId="{341581E3-392A-30B8-9BEF-E0A20578E881}"/>
          </ac:spMkLst>
        </pc:spChg>
        <pc:spChg chg="mod">
          <ac:chgData name="Seyed Hamed" userId="220999c3-e6ef-4426-a304-d27831ca2f92" providerId="ADAL" clId="{121C0B15-9E1E-443F-BAD1-2D61C586516E}" dt="2025-01-08T21:23:09.975" v="388" actId="27803"/>
          <ac:spMkLst>
            <pc:docMk/>
            <pc:sldMk cId="1729123015" sldId="286"/>
            <ac:spMk id="479" creationId="{4C91CEAB-585F-A39C-746B-142F6B1FA946}"/>
          </ac:spMkLst>
        </pc:spChg>
        <pc:spChg chg="mod">
          <ac:chgData name="Seyed Hamed" userId="220999c3-e6ef-4426-a304-d27831ca2f92" providerId="ADAL" clId="{121C0B15-9E1E-443F-BAD1-2D61C586516E}" dt="2025-01-08T21:23:09.975" v="388" actId="27803"/>
          <ac:spMkLst>
            <pc:docMk/>
            <pc:sldMk cId="1729123015" sldId="286"/>
            <ac:spMk id="480" creationId="{687FC7EB-2FEF-B960-DFE3-CBDE4989703A}"/>
          </ac:spMkLst>
        </pc:spChg>
        <pc:spChg chg="mod">
          <ac:chgData name="Seyed Hamed" userId="220999c3-e6ef-4426-a304-d27831ca2f92" providerId="ADAL" clId="{121C0B15-9E1E-443F-BAD1-2D61C586516E}" dt="2025-01-08T21:23:09.975" v="388" actId="27803"/>
          <ac:spMkLst>
            <pc:docMk/>
            <pc:sldMk cId="1729123015" sldId="286"/>
            <ac:spMk id="481" creationId="{37FA42E2-5240-8D7A-0789-E081AD5CD943}"/>
          </ac:spMkLst>
        </pc:spChg>
        <pc:spChg chg="mod">
          <ac:chgData name="Seyed Hamed" userId="220999c3-e6ef-4426-a304-d27831ca2f92" providerId="ADAL" clId="{121C0B15-9E1E-443F-BAD1-2D61C586516E}" dt="2025-01-08T21:23:09.975" v="388" actId="27803"/>
          <ac:spMkLst>
            <pc:docMk/>
            <pc:sldMk cId="1729123015" sldId="286"/>
            <ac:spMk id="482" creationId="{31026E50-C9BE-BFE5-3D12-2A59CC5B6C00}"/>
          </ac:spMkLst>
        </pc:spChg>
        <pc:spChg chg="mod">
          <ac:chgData name="Seyed Hamed" userId="220999c3-e6ef-4426-a304-d27831ca2f92" providerId="ADAL" clId="{121C0B15-9E1E-443F-BAD1-2D61C586516E}" dt="2025-01-08T21:23:09.975" v="388" actId="27803"/>
          <ac:spMkLst>
            <pc:docMk/>
            <pc:sldMk cId="1729123015" sldId="286"/>
            <ac:spMk id="483" creationId="{B2673107-ACE8-764A-850B-6FF2D007FDEE}"/>
          </ac:spMkLst>
        </pc:spChg>
        <pc:spChg chg="mod">
          <ac:chgData name="Seyed Hamed" userId="220999c3-e6ef-4426-a304-d27831ca2f92" providerId="ADAL" clId="{121C0B15-9E1E-443F-BAD1-2D61C586516E}" dt="2025-01-08T21:23:09.975" v="388" actId="27803"/>
          <ac:spMkLst>
            <pc:docMk/>
            <pc:sldMk cId="1729123015" sldId="286"/>
            <ac:spMk id="484" creationId="{AA61D860-F273-DDA5-3C5A-3C8A7B9E36E9}"/>
          </ac:spMkLst>
        </pc:spChg>
        <pc:spChg chg="mod">
          <ac:chgData name="Seyed Hamed" userId="220999c3-e6ef-4426-a304-d27831ca2f92" providerId="ADAL" clId="{121C0B15-9E1E-443F-BAD1-2D61C586516E}" dt="2025-01-08T21:23:09.975" v="388" actId="27803"/>
          <ac:spMkLst>
            <pc:docMk/>
            <pc:sldMk cId="1729123015" sldId="286"/>
            <ac:spMk id="485" creationId="{90E90A88-D459-12B1-D6AF-8EEFF3657A05}"/>
          </ac:spMkLst>
        </pc:spChg>
        <pc:spChg chg="mod">
          <ac:chgData name="Seyed Hamed" userId="220999c3-e6ef-4426-a304-d27831ca2f92" providerId="ADAL" clId="{121C0B15-9E1E-443F-BAD1-2D61C586516E}" dt="2025-01-08T21:23:09.975" v="388" actId="27803"/>
          <ac:spMkLst>
            <pc:docMk/>
            <pc:sldMk cId="1729123015" sldId="286"/>
            <ac:spMk id="486" creationId="{FC66CB1F-5C9F-D711-25A8-D51293C59FB8}"/>
          </ac:spMkLst>
        </pc:spChg>
        <pc:spChg chg="mod">
          <ac:chgData name="Seyed Hamed" userId="220999c3-e6ef-4426-a304-d27831ca2f92" providerId="ADAL" clId="{121C0B15-9E1E-443F-BAD1-2D61C586516E}" dt="2025-01-08T21:23:09.975" v="388" actId="27803"/>
          <ac:spMkLst>
            <pc:docMk/>
            <pc:sldMk cId="1729123015" sldId="286"/>
            <ac:spMk id="487" creationId="{E80A1273-EA91-87D8-275E-044A99517867}"/>
          </ac:spMkLst>
        </pc:spChg>
        <pc:spChg chg="mod">
          <ac:chgData name="Seyed Hamed" userId="220999c3-e6ef-4426-a304-d27831ca2f92" providerId="ADAL" clId="{121C0B15-9E1E-443F-BAD1-2D61C586516E}" dt="2025-01-08T21:23:09.975" v="388" actId="27803"/>
          <ac:spMkLst>
            <pc:docMk/>
            <pc:sldMk cId="1729123015" sldId="286"/>
            <ac:spMk id="488" creationId="{B5F7010B-8342-63CE-B703-D7008EFDFABC}"/>
          </ac:spMkLst>
        </pc:spChg>
        <pc:spChg chg="mod">
          <ac:chgData name="Seyed Hamed" userId="220999c3-e6ef-4426-a304-d27831ca2f92" providerId="ADAL" clId="{121C0B15-9E1E-443F-BAD1-2D61C586516E}" dt="2025-01-08T21:23:09.975" v="388" actId="27803"/>
          <ac:spMkLst>
            <pc:docMk/>
            <pc:sldMk cId="1729123015" sldId="286"/>
            <ac:spMk id="489" creationId="{DB06AB13-178B-59A0-CBBF-5051ED62E19F}"/>
          </ac:spMkLst>
        </pc:spChg>
        <pc:spChg chg="mod">
          <ac:chgData name="Seyed Hamed" userId="220999c3-e6ef-4426-a304-d27831ca2f92" providerId="ADAL" clId="{121C0B15-9E1E-443F-BAD1-2D61C586516E}" dt="2025-01-08T21:23:09.975" v="388" actId="27803"/>
          <ac:spMkLst>
            <pc:docMk/>
            <pc:sldMk cId="1729123015" sldId="286"/>
            <ac:spMk id="490" creationId="{18EB102F-0307-5B1F-F158-0A0E5FD2249B}"/>
          </ac:spMkLst>
        </pc:spChg>
        <pc:spChg chg="mod">
          <ac:chgData name="Seyed Hamed" userId="220999c3-e6ef-4426-a304-d27831ca2f92" providerId="ADAL" clId="{121C0B15-9E1E-443F-BAD1-2D61C586516E}" dt="2025-01-08T21:23:09.975" v="388" actId="27803"/>
          <ac:spMkLst>
            <pc:docMk/>
            <pc:sldMk cId="1729123015" sldId="286"/>
            <ac:spMk id="491" creationId="{A54A99D3-B4B3-F431-5EFC-BCF2BF9F3AD3}"/>
          </ac:spMkLst>
        </pc:spChg>
        <pc:spChg chg="mod">
          <ac:chgData name="Seyed Hamed" userId="220999c3-e6ef-4426-a304-d27831ca2f92" providerId="ADAL" clId="{121C0B15-9E1E-443F-BAD1-2D61C586516E}" dt="2025-01-08T21:23:09.975" v="388" actId="27803"/>
          <ac:spMkLst>
            <pc:docMk/>
            <pc:sldMk cId="1729123015" sldId="286"/>
            <ac:spMk id="492" creationId="{5B6D112D-21E5-D47E-05B2-D34B15B6C78A}"/>
          </ac:spMkLst>
        </pc:spChg>
        <pc:spChg chg="mod">
          <ac:chgData name="Seyed Hamed" userId="220999c3-e6ef-4426-a304-d27831ca2f92" providerId="ADAL" clId="{121C0B15-9E1E-443F-BAD1-2D61C586516E}" dt="2025-01-08T21:23:09.975" v="388" actId="27803"/>
          <ac:spMkLst>
            <pc:docMk/>
            <pc:sldMk cId="1729123015" sldId="286"/>
            <ac:spMk id="493" creationId="{591CDB47-D71F-0562-101C-6E6F98384C00}"/>
          </ac:spMkLst>
        </pc:spChg>
        <pc:spChg chg="mod">
          <ac:chgData name="Seyed Hamed" userId="220999c3-e6ef-4426-a304-d27831ca2f92" providerId="ADAL" clId="{121C0B15-9E1E-443F-BAD1-2D61C586516E}" dt="2025-01-08T21:23:09.975" v="388" actId="27803"/>
          <ac:spMkLst>
            <pc:docMk/>
            <pc:sldMk cId="1729123015" sldId="286"/>
            <ac:spMk id="495" creationId="{42E1E87C-0436-4788-359B-5EAE70360220}"/>
          </ac:spMkLst>
        </pc:spChg>
        <pc:spChg chg="mod">
          <ac:chgData name="Seyed Hamed" userId="220999c3-e6ef-4426-a304-d27831ca2f92" providerId="ADAL" clId="{121C0B15-9E1E-443F-BAD1-2D61C586516E}" dt="2025-01-08T21:23:09.975" v="388" actId="27803"/>
          <ac:spMkLst>
            <pc:docMk/>
            <pc:sldMk cId="1729123015" sldId="286"/>
            <ac:spMk id="496" creationId="{FE391247-5B99-EAFA-100D-25992FB9C0CD}"/>
          </ac:spMkLst>
        </pc:spChg>
        <pc:spChg chg="mod">
          <ac:chgData name="Seyed Hamed" userId="220999c3-e6ef-4426-a304-d27831ca2f92" providerId="ADAL" clId="{121C0B15-9E1E-443F-BAD1-2D61C586516E}" dt="2025-01-08T21:23:09.975" v="388" actId="27803"/>
          <ac:spMkLst>
            <pc:docMk/>
            <pc:sldMk cId="1729123015" sldId="286"/>
            <ac:spMk id="497" creationId="{8D417DA3-1CAA-0C1E-7647-3D50C8D86E64}"/>
          </ac:spMkLst>
        </pc:spChg>
        <pc:spChg chg="mod">
          <ac:chgData name="Seyed Hamed" userId="220999c3-e6ef-4426-a304-d27831ca2f92" providerId="ADAL" clId="{121C0B15-9E1E-443F-BAD1-2D61C586516E}" dt="2025-01-08T21:23:09.975" v="388" actId="27803"/>
          <ac:spMkLst>
            <pc:docMk/>
            <pc:sldMk cId="1729123015" sldId="286"/>
            <ac:spMk id="498" creationId="{1C123359-6DE8-AE49-0324-C6F83B4569F0}"/>
          </ac:spMkLst>
        </pc:spChg>
        <pc:spChg chg="mod">
          <ac:chgData name="Seyed Hamed" userId="220999c3-e6ef-4426-a304-d27831ca2f92" providerId="ADAL" clId="{121C0B15-9E1E-443F-BAD1-2D61C586516E}" dt="2025-01-08T21:23:09.975" v="388" actId="27803"/>
          <ac:spMkLst>
            <pc:docMk/>
            <pc:sldMk cId="1729123015" sldId="286"/>
            <ac:spMk id="499" creationId="{A8AE6AFA-00C8-A880-00A1-BF7DA5C9DE38}"/>
          </ac:spMkLst>
        </pc:spChg>
        <pc:spChg chg="mod">
          <ac:chgData name="Seyed Hamed" userId="220999c3-e6ef-4426-a304-d27831ca2f92" providerId="ADAL" clId="{121C0B15-9E1E-443F-BAD1-2D61C586516E}" dt="2025-01-08T21:23:09.975" v="388" actId="27803"/>
          <ac:spMkLst>
            <pc:docMk/>
            <pc:sldMk cId="1729123015" sldId="286"/>
            <ac:spMk id="501" creationId="{A372C8B9-66F3-A3E8-CD7C-49D15BA811E4}"/>
          </ac:spMkLst>
        </pc:spChg>
        <pc:spChg chg="mod">
          <ac:chgData name="Seyed Hamed" userId="220999c3-e6ef-4426-a304-d27831ca2f92" providerId="ADAL" clId="{121C0B15-9E1E-443F-BAD1-2D61C586516E}" dt="2025-01-08T21:23:09.975" v="388" actId="27803"/>
          <ac:spMkLst>
            <pc:docMk/>
            <pc:sldMk cId="1729123015" sldId="286"/>
            <ac:spMk id="502" creationId="{5FE75A72-6546-F6A4-BBF1-7F8C3A22A45E}"/>
          </ac:spMkLst>
        </pc:spChg>
        <pc:spChg chg="mod">
          <ac:chgData name="Seyed Hamed" userId="220999c3-e6ef-4426-a304-d27831ca2f92" providerId="ADAL" clId="{121C0B15-9E1E-443F-BAD1-2D61C586516E}" dt="2025-01-08T21:23:09.975" v="388" actId="27803"/>
          <ac:spMkLst>
            <pc:docMk/>
            <pc:sldMk cId="1729123015" sldId="286"/>
            <ac:spMk id="503" creationId="{4CABD335-201A-6B03-67FB-2FF430820C2F}"/>
          </ac:spMkLst>
        </pc:spChg>
        <pc:spChg chg="mod">
          <ac:chgData name="Seyed Hamed" userId="220999c3-e6ef-4426-a304-d27831ca2f92" providerId="ADAL" clId="{121C0B15-9E1E-443F-BAD1-2D61C586516E}" dt="2025-01-08T21:23:09.975" v="388" actId="27803"/>
          <ac:spMkLst>
            <pc:docMk/>
            <pc:sldMk cId="1729123015" sldId="286"/>
            <ac:spMk id="504" creationId="{9C85F409-A9DB-A69D-454F-56CA6A64AAF1}"/>
          </ac:spMkLst>
        </pc:spChg>
        <pc:spChg chg="mod">
          <ac:chgData name="Seyed Hamed" userId="220999c3-e6ef-4426-a304-d27831ca2f92" providerId="ADAL" clId="{121C0B15-9E1E-443F-BAD1-2D61C586516E}" dt="2025-01-08T21:23:09.975" v="388" actId="27803"/>
          <ac:spMkLst>
            <pc:docMk/>
            <pc:sldMk cId="1729123015" sldId="286"/>
            <ac:spMk id="505" creationId="{0F26BBC6-6F23-CB56-72A8-145BA74B2481}"/>
          </ac:spMkLst>
        </pc:spChg>
        <pc:spChg chg="mod">
          <ac:chgData name="Seyed Hamed" userId="220999c3-e6ef-4426-a304-d27831ca2f92" providerId="ADAL" clId="{121C0B15-9E1E-443F-BAD1-2D61C586516E}" dt="2025-01-08T21:23:09.975" v="388" actId="27803"/>
          <ac:spMkLst>
            <pc:docMk/>
            <pc:sldMk cId="1729123015" sldId="286"/>
            <ac:spMk id="507" creationId="{732281F7-262B-F0BC-BFDC-3A9DA4AA7A81}"/>
          </ac:spMkLst>
        </pc:spChg>
        <pc:spChg chg="mod">
          <ac:chgData name="Seyed Hamed" userId="220999c3-e6ef-4426-a304-d27831ca2f92" providerId="ADAL" clId="{121C0B15-9E1E-443F-BAD1-2D61C586516E}" dt="2025-01-08T21:23:09.975" v="388" actId="27803"/>
          <ac:spMkLst>
            <pc:docMk/>
            <pc:sldMk cId="1729123015" sldId="286"/>
            <ac:spMk id="508" creationId="{37D80E5C-340D-BF01-1735-4B7AC05D4285}"/>
          </ac:spMkLst>
        </pc:spChg>
        <pc:spChg chg="mod">
          <ac:chgData name="Seyed Hamed" userId="220999c3-e6ef-4426-a304-d27831ca2f92" providerId="ADAL" clId="{121C0B15-9E1E-443F-BAD1-2D61C586516E}" dt="2025-01-08T21:23:09.975" v="388" actId="27803"/>
          <ac:spMkLst>
            <pc:docMk/>
            <pc:sldMk cId="1729123015" sldId="286"/>
            <ac:spMk id="509" creationId="{9CCE6467-0431-C6BB-ECB8-5A2428E1C8AE}"/>
          </ac:spMkLst>
        </pc:spChg>
        <pc:spChg chg="mod">
          <ac:chgData name="Seyed Hamed" userId="220999c3-e6ef-4426-a304-d27831ca2f92" providerId="ADAL" clId="{121C0B15-9E1E-443F-BAD1-2D61C586516E}" dt="2025-01-08T21:23:09.975" v="388" actId="27803"/>
          <ac:spMkLst>
            <pc:docMk/>
            <pc:sldMk cId="1729123015" sldId="286"/>
            <ac:spMk id="510" creationId="{00D49F2E-E000-C0E5-9539-801A15C60604}"/>
          </ac:spMkLst>
        </pc:spChg>
        <pc:spChg chg="mod">
          <ac:chgData name="Seyed Hamed" userId="220999c3-e6ef-4426-a304-d27831ca2f92" providerId="ADAL" clId="{121C0B15-9E1E-443F-BAD1-2D61C586516E}" dt="2025-01-08T21:23:09.975" v="388" actId="27803"/>
          <ac:spMkLst>
            <pc:docMk/>
            <pc:sldMk cId="1729123015" sldId="286"/>
            <ac:spMk id="511" creationId="{F5916677-F2F5-63C7-BD68-27E2FA42CD34}"/>
          </ac:spMkLst>
        </pc:spChg>
        <pc:spChg chg="mod">
          <ac:chgData name="Seyed Hamed" userId="220999c3-e6ef-4426-a304-d27831ca2f92" providerId="ADAL" clId="{121C0B15-9E1E-443F-BAD1-2D61C586516E}" dt="2025-01-08T21:23:09.975" v="388" actId="27803"/>
          <ac:spMkLst>
            <pc:docMk/>
            <pc:sldMk cId="1729123015" sldId="286"/>
            <ac:spMk id="513" creationId="{47B5CDCA-2BBB-BF1B-7BC9-78822B29446C}"/>
          </ac:spMkLst>
        </pc:spChg>
        <pc:spChg chg="mod">
          <ac:chgData name="Seyed Hamed" userId="220999c3-e6ef-4426-a304-d27831ca2f92" providerId="ADAL" clId="{121C0B15-9E1E-443F-BAD1-2D61C586516E}" dt="2025-01-08T21:23:09.975" v="388" actId="27803"/>
          <ac:spMkLst>
            <pc:docMk/>
            <pc:sldMk cId="1729123015" sldId="286"/>
            <ac:spMk id="514" creationId="{759335A7-8D17-C768-EDA7-27F4B97B5840}"/>
          </ac:spMkLst>
        </pc:spChg>
        <pc:spChg chg="mod">
          <ac:chgData name="Seyed Hamed" userId="220999c3-e6ef-4426-a304-d27831ca2f92" providerId="ADAL" clId="{121C0B15-9E1E-443F-BAD1-2D61C586516E}" dt="2025-01-08T21:23:09.975" v="388" actId="27803"/>
          <ac:spMkLst>
            <pc:docMk/>
            <pc:sldMk cId="1729123015" sldId="286"/>
            <ac:spMk id="515" creationId="{E836B5E2-624E-16A0-AC5F-728C79A05246}"/>
          </ac:spMkLst>
        </pc:spChg>
        <pc:spChg chg="mod">
          <ac:chgData name="Seyed Hamed" userId="220999c3-e6ef-4426-a304-d27831ca2f92" providerId="ADAL" clId="{121C0B15-9E1E-443F-BAD1-2D61C586516E}" dt="2025-01-08T21:23:09.975" v="388" actId="27803"/>
          <ac:spMkLst>
            <pc:docMk/>
            <pc:sldMk cId="1729123015" sldId="286"/>
            <ac:spMk id="516" creationId="{DD31A272-EDB6-D1E6-5B81-976689D7447A}"/>
          </ac:spMkLst>
        </pc:spChg>
        <pc:spChg chg="mod">
          <ac:chgData name="Seyed Hamed" userId="220999c3-e6ef-4426-a304-d27831ca2f92" providerId="ADAL" clId="{121C0B15-9E1E-443F-BAD1-2D61C586516E}" dt="2025-01-08T21:23:09.975" v="388" actId="27803"/>
          <ac:spMkLst>
            <pc:docMk/>
            <pc:sldMk cId="1729123015" sldId="286"/>
            <ac:spMk id="517" creationId="{E38BC9D0-6E40-D761-4A4A-33992C247D80}"/>
          </ac:spMkLst>
        </pc:spChg>
        <pc:spChg chg="mod">
          <ac:chgData name="Seyed Hamed" userId="220999c3-e6ef-4426-a304-d27831ca2f92" providerId="ADAL" clId="{121C0B15-9E1E-443F-BAD1-2D61C586516E}" dt="2025-01-08T21:23:09.975" v="388" actId="27803"/>
          <ac:spMkLst>
            <pc:docMk/>
            <pc:sldMk cId="1729123015" sldId="286"/>
            <ac:spMk id="518" creationId="{A6780DDC-6AFF-BECE-FAAE-E36783135FCC}"/>
          </ac:spMkLst>
        </pc:spChg>
        <pc:spChg chg="mod">
          <ac:chgData name="Seyed Hamed" userId="220999c3-e6ef-4426-a304-d27831ca2f92" providerId="ADAL" clId="{121C0B15-9E1E-443F-BAD1-2D61C586516E}" dt="2025-01-08T21:23:09.975" v="388" actId="27803"/>
          <ac:spMkLst>
            <pc:docMk/>
            <pc:sldMk cId="1729123015" sldId="286"/>
            <ac:spMk id="519" creationId="{3DA41931-F83A-00C7-E59A-FBE46D6C400C}"/>
          </ac:spMkLst>
        </pc:spChg>
        <pc:spChg chg="mod">
          <ac:chgData name="Seyed Hamed" userId="220999c3-e6ef-4426-a304-d27831ca2f92" providerId="ADAL" clId="{121C0B15-9E1E-443F-BAD1-2D61C586516E}" dt="2025-01-08T21:23:09.975" v="388" actId="27803"/>
          <ac:spMkLst>
            <pc:docMk/>
            <pc:sldMk cId="1729123015" sldId="286"/>
            <ac:spMk id="520" creationId="{96244BE1-BF7A-152F-F63E-CA94C75D385F}"/>
          </ac:spMkLst>
        </pc:spChg>
        <pc:spChg chg="mod">
          <ac:chgData name="Seyed Hamed" userId="220999c3-e6ef-4426-a304-d27831ca2f92" providerId="ADAL" clId="{121C0B15-9E1E-443F-BAD1-2D61C586516E}" dt="2025-01-08T21:23:09.975" v="388" actId="27803"/>
          <ac:spMkLst>
            <pc:docMk/>
            <pc:sldMk cId="1729123015" sldId="286"/>
            <ac:spMk id="521" creationId="{36C0138B-E836-0586-CB75-78874703E344}"/>
          </ac:spMkLst>
        </pc:spChg>
        <pc:spChg chg="mod">
          <ac:chgData name="Seyed Hamed" userId="220999c3-e6ef-4426-a304-d27831ca2f92" providerId="ADAL" clId="{121C0B15-9E1E-443F-BAD1-2D61C586516E}" dt="2025-01-08T21:23:09.975" v="388" actId="27803"/>
          <ac:spMkLst>
            <pc:docMk/>
            <pc:sldMk cId="1729123015" sldId="286"/>
            <ac:spMk id="523" creationId="{26EF6436-C202-D0F0-9A12-EA4DE1EAA8B7}"/>
          </ac:spMkLst>
        </pc:spChg>
        <pc:spChg chg="mod">
          <ac:chgData name="Seyed Hamed" userId="220999c3-e6ef-4426-a304-d27831ca2f92" providerId="ADAL" clId="{121C0B15-9E1E-443F-BAD1-2D61C586516E}" dt="2025-01-08T21:23:09.975" v="388" actId="27803"/>
          <ac:spMkLst>
            <pc:docMk/>
            <pc:sldMk cId="1729123015" sldId="286"/>
            <ac:spMk id="524" creationId="{7C5C3CC1-F5E2-CA66-BED5-11B172DCA9A6}"/>
          </ac:spMkLst>
        </pc:spChg>
        <pc:spChg chg="mod">
          <ac:chgData name="Seyed Hamed" userId="220999c3-e6ef-4426-a304-d27831ca2f92" providerId="ADAL" clId="{121C0B15-9E1E-443F-BAD1-2D61C586516E}" dt="2025-01-08T21:23:09.975" v="388" actId="27803"/>
          <ac:spMkLst>
            <pc:docMk/>
            <pc:sldMk cId="1729123015" sldId="286"/>
            <ac:spMk id="525" creationId="{2D2446C4-EEAC-4F84-ADED-E86B31C877F3}"/>
          </ac:spMkLst>
        </pc:spChg>
        <pc:spChg chg="mod">
          <ac:chgData name="Seyed Hamed" userId="220999c3-e6ef-4426-a304-d27831ca2f92" providerId="ADAL" clId="{121C0B15-9E1E-443F-BAD1-2D61C586516E}" dt="2025-01-08T21:23:09.975" v="388" actId="27803"/>
          <ac:spMkLst>
            <pc:docMk/>
            <pc:sldMk cId="1729123015" sldId="286"/>
            <ac:spMk id="526" creationId="{991EA66A-EE4E-0146-44ED-7F115017EFB1}"/>
          </ac:spMkLst>
        </pc:spChg>
        <pc:spChg chg="mod">
          <ac:chgData name="Seyed Hamed" userId="220999c3-e6ef-4426-a304-d27831ca2f92" providerId="ADAL" clId="{121C0B15-9E1E-443F-BAD1-2D61C586516E}" dt="2025-01-08T21:23:09.975" v="388" actId="27803"/>
          <ac:spMkLst>
            <pc:docMk/>
            <pc:sldMk cId="1729123015" sldId="286"/>
            <ac:spMk id="527" creationId="{F872775F-CCF2-EBDE-6B2A-EEDA602A71DB}"/>
          </ac:spMkLst>
        </pc:spChg>
        <pc:spChg chg="mod">
          <ac:chgData name="Seyed Hamed" userId="220999c3-e6ef-4426-a304-d27831ca2f92" providerId="ADAL" clId="{121C0B15-9E1E-443F-BAD1-2D61C586516E}" dt="2025-01-08T21:23:09.975" v="388" actId="27803"/>
          <ac:spMkLst>
            <pc:docMk/>
            <pc:sldMk cId="1729123015" sldId="286"/>
            <ac:spMk id="528" creationId="{1ABCB538-DAC7-4D1C-66ED-22D70D4C1462}"/>
          </ac:spMkLst>
        </pc:spChg>
        <pc:spChg chg="mod">
          <ac:chgData name="Seyed Hamed" userId="220999c3-e6ef-4426-a304-d27831ca2f92" providerId="ADAL" clId="{121C0B15-9E1E-443F-BAD1-2D61C586516E}" dt="2025-01-08T21:23:09.975" v="388" actId="27803"/>
          <ac:spMkLst>
            <pc:docMk/>
            <pc:sldMk cId="1729123015" sldId="286"/>
            <ac:spMk id="529" creationId="{684B2525-B4CB-B7BB-2BC1-0FF5427045C2}"/>
          </ac:spMkLst>
        </pc:spChg>
        <pc:spChg chg="mod">
          <ac:chgData name="Seyed Hamed" userId="220999c3-e6ef-4426-a304-d27831ca2f92" providerId="ADAL" clId="{121C0B15-9E1E-443F-BAD1-2D61C586516E}" dt="2025-01-08T21:23:09.975" v="388" actId="27803"/>
          <ac:spMkLst>
            <pc:docMk/>
            <pc:sldMk cId="1729123015" sldId="286"/>
            <ac:spMk id="530" creationId="{94829090-21AF-FCF6-5DE7-F88CBF4A9ED7}"/>
          </ac:spMkLst>
        </pc:spChg>
        <pc:spChg chg="mod">
          <ac:chgData name="Seyed Hamed" userId="220999c3-e6ef-4426-a304-d27831ca2f92" providerId="ADAL" clId="{121C0B15-9E1E-443F-BAD1-2D61C586516E}" dt="2025-01-08T21:23:09.975" v="388" actId="27803"/>
          <ac:spMkLst>
            <pc:docMk/>
            <pc:sldMk cId="1729123015" sldId="286"/>
            <ac:spMk id="531" creationId="{DA0BBB94-9D03-6C6C-91BB-ED919ECDFFB9}"/>
          </ac:spMkLst>
        </pc:spChg>
        <pc:spChg chg="mod">
          <ac:chgData name="Seyed Hamed" userId="220999c3-e6ef-4426-a304-d27831ca2f92" providerId="ADAL" clId="{121C0B15-9E1E-443F-BAD1-2D61C586516E}" dt="2025-01-08T21:23:09.975" v="388" actId="27803"/>
          <ac:spMkLst>
            <pc:docMk/>
            <pc:sldMk cId="1729123015" sldId="286"/>
            <ac:spMk id="532" creationId="{C0CDFDD6-7D2D-6424-30E1-895F4D9DC3C0}"/>
          </ac:spMkLst>
        </pc:spChg>
        <pc:spChg chg="mod">
          <ac:chgData name="Seyed Hamed" userId="220999c3-e6ef-4426-a304-d27831ca2f92" providerId="ADAL" clId="{121C0B15-9E1E-443F-BAD1-2D61C586516E}" dt="2025-01-08T21:23:09.975" v="388" actId="27803"/>
          <ac:spMkLst>
            <pc:docMk/>
            <pc:sldMk cId="1729123015" sldId="286"/>
            <ac:spMk id="533" creationId="{C5F9475B-65FD-BFAD-91E3-86DB96B8D4C8}"/>
          </ac:spMkLst>
        </pc:spChg>
        <pc:spChg chg="mod">
          <ac:chgData name="Seyed Hamed" userId="220999c3-e6ef-4426-a304-d27831ca2f92" providerId="ADAL" clId="{121C0B15-9E1E-443F-BAD1-2D61C586516E}" dt="2025-01-08T21:23:09.975" v="388" actId="27803"/>
          <ac:spMkLst>
            <pc:docMk/>
            <pc:sldMk cId="1729123015" sldId="286"/>
            <ac:spMk id="534" creationId="{11D269CB-C7CF-035C-5014-3BDEFA4712EC}"/>
          </ac:spMkLst>
        </pc:spChg>
        <pc:spChg chg="mod">
          <ac:chgData name="Seyed Hamed" userId="220999c3-e6ef-4426-a304-d27831ca2f92" providerId="ADAL" clId="{121C0B15-9E1E-443F-BAD1-2D61C586516E}" dt="2025-01-08T21:23:09.975" v="388" actId="27803"/>
          <ac:spMkLst>
            <pc:docMk/>
            <pc:sldMk cId="1729123015" sldId="286"/>
            <ac:spMk id="535" creationId="{49A1DBB8-EC11-D45D-653F-A1F09E81B7CF}"/>
          </ac:spMkLst>
        </pc:spChg>
        <pc:spChg chg="mod">
          <ac:chgData name="Seyed Hamed" userId="220999c3-e6ef-4426-a304-d27831ca2f92" providerId="ADAL" clId="{121C0B15-9E1E-443F-BAD1-2D61C586516E}" dt="2025-01-08T21:23:09.975" v="388" actId="27803"/>
          <ac:spMkLst>
            <pc:docMk/>
            <pc:sldMk cId="1729123015" sldId="286"/>
            <ac:spMk id="536" creationId="{463FC73E-05D4-9AF2-E853-740A0A560B97}"/>
          </ac:spMkLst>
        </pc:spChg>
        <pc:spChg chg="mod">
          <ac:chgData name="Seyed Hamed" userId="220999c3-e6ef-4426-a304-d27831ca2f92" providerId="ADAL" clId="{121C0B15-9E1E-443F-BAD1-2D61C586516E}" dt="2025-01-08T21:23:09.975" v="388" actId="27803"/>
          <ac:spMkLst>
            <pc:docMk/>
            <pc:sldMk cId="1729123015" sldId="286"/>
            <ac:spMk id="537" creationId="{E04602EA-8A55-B136-28AD-4B032241811F}"/>
          </ac:spMkLst>
        </pc:spChg>
        <pc:spChg chg="mod">
          <ac:chgData name="Seyed Hamed" userId="220999c3-e6ef-4426-a304-d27831ca2f92" providerId="ADAL" clId="{121C0B15-9E1E-443F-BAD1-2D61C586516E}" dt="2025-01-08T21:23:09.975" v="388" actId="27803"/>
          <ac:spMkLst>
            <pc:docMk/>
            <pc:sldMk cId="1729123015" sldId="286"/>
            <ac:spMk id="538" creationId="{3EF91639-F9D7-8043-E8BE-F1527DB7CBC5}"/>
          </ac:spMkLst>
        </pc:spChg>
        <pc:spChg chg="mod">
          <ac:chgData name="Seyed Hamed" userId="220999c3-e6ef-4426-a304-d27831ca2f92" providerId="ADAL" clId="{121C0B15-9E1E-443F-BAD1-2D61C586516E}" dt="2025-01-08T21:23:09.975" v="388" actId="27803"/>
          <ac:spMkLst>
            <pc:docMk/>
            <pc:sldMk cId="1729123015" sldId="286"/>
            <ac:spMk id="539" creationId="{895F9D0D-A7AC-7F47-416A-2255EC0AC0B7}"/>
          </ac:spMkLst>
        </pc:spChg>
        <pc:spChg chg="mod">
          <ac:chgData name="Seyed Hamed" userId="220999c3-e6ef-4426-a304-d27831ca2f92" providerId="ADAL" clId="{121C0B15-9E1E-443F-BAD1-2D61C586516E}" dt="2025-01-08T21:23:09.975" v="388" actId="27803"/>
          <ac:spMkLst>
            <pc:docMk/>
            <pc:sldMk cId="1729123015" sldId="286"/>
            <ac:spMk id="540" creationId="{E2165D72-5074-883D-82F3-DC4F4F86E857}"/>
          </ac:spMkLst>
        </pc:spChg>
        <pc:spChg chg="mod">
          <ac:chgData name="Seyed Hamed" userId="220999c3-e6ef-4426-a304-d27831ca2f92" providerId="ADAL" clId="{121C0B15-9E1E-443F-BAD1-2D61C586516E}" dt="2025-01-08T21:23:09.975" v="388" actId="27803"/>
          <ac:spMkLst>
            <pc:docMk/>
            <pc:sldMk cId="1729123015" sldId="286"/>
            <ac:spMk id="541" creationId="{77AD692B-35F1-0999-D83A-FAD7038A7E0F}"/>
          </ac:spMkLst>
        </pc:spChg>
        <pc:spChg chg="mod">
          <ac:chgData name="Seyed Hamed" userId="220999c3-e6ef-4426-a304-d27831ca2f92" providerId="ADAL" clId="{121C0B15-9E1E-443F-BAD1-2D61C586516E}" dt="2025-01-08T21:23:09.975" v="388" actId="27803"/>
          <ac:spMkLst>
            <pc:docMk/>
            <pc:sldMk cId="1729123015" sldId="286"/>
            <ac:spMk id="542" creationId="{31D68BFE-A966-C032-86AB-0ACA33F6BECF}"/>
          </ac:spMkLst>
        </pc:spChg>
        <pc:spChg chg="mod">
          <ac:chgData name="Seyed Hamed" userId="220999c3-e6ef-4426-a304-d27831ca2f92" providerId="ADAL" clId="{121C0B15-9E1E-443F-BAD1-2D61C586516E}" dt="2025-01-08T21:23:09.975" v="388" actId="27803"/>
          <ac:spMkLst>
            <pc:docMk/>
            <pc:sldMk cId="1729123015" sldId="286"/>
            <ac:spMk id="543" creationId="{DA1BDA48-5977-2B8C-1970-D8A49D3178E9}"/>
          </ac:spMkLst>
        </pc:spChg>
        <pc:spChg chg="mod">
          <ac:chgData name="Seyed Hamed" userId="220999c3-e6ef-4426-a304-d27831ca2f92" providerId="ADAL" clId="{121C0B15-9E1E-443F-BAD1-2D61C586516E}" dt="2025-01-08T21:23:09.975" v="388" actId="27803"/>
          <ac:spMkLst>
            <pc:docMk/>
            <pc:sldMk cId="1729123015" sldId="286"/>
            <ac:spMk id="544" creationId="{95ABE7AB-2566-F678-1816-0FC238278140}"/>
          </ac:spMkLst>
        </pc:spChg>
        <pc:spChg chg="mod">
          <ac:chgData name="Seyed Hamed" userId="220999c3-e6ef-4426-a304-d27831ca2f92" providerId="ADAL" clId="{121C0B15-9E1E-443F-BAD1-2D61C586516E}" dt="2025-01-08T21:23:09.975" v="388" actId="27803"/>
          <ac:spMkLst>
            <pc:docMk/>
            <pc:sldMk cId="1729123015" sldId="286"/>
            <ac:spMk id="545" creationId="{09CE70B9-9433-3F90-EFA4-F16DFCC9EBA5}"/>
          </ac:spMkLst>
        </pc:spChg>
        <pc:spChg chg="mod">
          <ac:chgData name="Seyed Hamed" userId="220999c3-e6ef-4426-a304-d27831ca2f92" providerId="ADAL" clId="{121C0B15-9E1E-443F-BAD1-2D61C586516E}" dt="2025-01-08T21:23:09.975" v="388" actId="27803"/>
          <ac:spMkLst>
            <pc:docMk/>
            <pc:sldMk cId="1729123015" sldId="286"/>
            <ac:spMk id="546" creationId="{2D7FCE0A-4E5B-6787-6C5C-B94F1246E4D8}"/>
          </ac:spMkLst>
        </pc:spChg>
        <pc:spChg chg="mod">
          <ac:chgData name="Seyed Hamed" userId="220999c3-e6ef-4426-a304-d27831ca2f92" providerId="ADAL" clId="{121C0B15-9E1E-443F-BAD1-2D61C586516E}" dt="2025-01-08T21:23:09.975" v="388" actId="27803"/>
          <ac:spMkLst>
            <pc:docMk/>
            <pc:sldMk cId="1729123015" sldId="286"/>
            <ac:spMk id="547" creationId="{1B497841-80D3-CD80-3979-A19128E164A9}"/>
          </ac:spMkLst>
        </pc:spChg>
        <pc:spChg chg="mod">
          <ac:chgData name="Seyed Hamed" userId="220999c3-e6ef-4426-a304-d27831ca2f92" providerId="ADAL" clId="{121C0B15-9E1E-443F-BAD1-2D61C586516E}" dt="2025-01-08T21:23:09.975" v="388" actId="27803"/>
          <ac:spMkLst>
            <pc:docMk/>
            <pc:sldMk cId="1729123015" sldId="286"/>
            <ac:spMk id="548" creationId="{8024A8EB-FB7F-8B35-5D6A-8E2322BC4EF6}"/>
          </ac:spMkLst>
        </pc:spChg>
        <pc:spChg chg="mod">
          <ac:chgData name="Seyed Hamed" userId="220999c3-e6ef-4426-a304-d27831ca2f92" providerId="ADAL" clId="{121C0B15-9E1E-443F-BAD1-2D61C586516E}" dt="2025-01-08T21:23:09.975" v="388" actId="27803"/>
          <ac:spMkLst>
            <pc:docMk/>
            <pc:sldMk cId="1729123015" sldId="286"/>
            <ac:spMk id="549" creationId="{50850E89-37C3-05A4-6ED6-DC30CBEF86C5}"/>
          </ac:spMkLst>
        </pc:spChg>
        <pc:spChg chg="mod">
          <ac:chgData name="Seyed Hamed" userId="220999c3-e6ef-4426-a304-d27831ca2f92" providerId="ADAL" clId="{121C0B15-9E1E-443F-BAD1-2D61C586516E}" dt="2025-01-08T21:23:09.975" v="388" actId="27803"/>
          <ac:spMkLst>
            <pc:docMk/>
            <pc:sldMk cId="1729123015" sldId="286"/>
            <ac:spMk id="550" creationId="{EF2964F6-0CB6-CFCC-844E-D9172B6A939B}"/>
          </ac:spMkLst>
        </pc:spChg>
        <pc:spChg chg="mod">
          <ac:chgData name="Seyed Hamed" userId="220999c3-e6ef-4426-a304-d27831ca2f92" providerId="ADAL" clId="{121C0B15-9E1E-443F-BAD1-2D61C586516E}" dt="2025-01-08T21:23:09.975" v="388" actId="27803"/>
          <ac:spMkLst>
            <pc:docMk/>
            <pc:sldMk cId="1729123015" sldId="286"/>
            <ac:spMk id="551" creationId="{8935FE29-D8E7-1CED-768B-7540FD011A55}"/>
          </ac:spMkLst>
        </pc:spChg>
        <pc:spChg chg="mod">
          <ac:chgData name="Seyed Hamed" userId="220999c3-e6ef-4426-a304-d27831ca2f92" providerId="ADAL" clId="{121C0B15-9E1E-443F-BAD1-2D61C586516E}" dt="2025-01-08T21:23:09.975" v="388" actId="27803"/>
          <ac:spMkLst>
            <pc:docMk/>
            <pc:sldMk cId="1729123015" sldId="286"/>
            <ac:spMk id="552" creationId="{74315AE0-0E06-970F-0D7C-16B5428AF2CF}"/>
          </ac:spMkLst>
        </pc:spChg>
        <pc:spChg chg="mod">
          <ac:chgData name="Seyed Hamed" userId="220999c3-e6ef-4426-a304-d27831ca2f92" providerId="ADAL" clId="{121C0B15-9E1E-443F-BAD1-2D61C586516E}" dt="2025-01-08T21:23:09.975" v="388" actId="27803"/>
          <ac:spMkLst>
            <pc:docMk/>
            <pc:sldMk cId="1729123015" sldId="286"/>
            <ac:spMk id="554" creationId="{35091F67-112D-8555-6A07-36B3B43C6BFB}"/>
          </ac:spMkLst>
        </pc:spChg>
        <pc:spChg chg="mod">
          <ac:chgData name="Seyed Hamed" userId="220999c3-e6ef-4426-a304-d27831ca2f92" providerId="ADAL" clId="{121C0B15-9E1E-443F-BAD1-2D61C586516E}" dt="2025-01-08T21:23:09.975" v="388" actId="27803"/>
          <ac:spMkLst>
            <pc:docMk/>
            <pc:sldMk cId="1729123015" sldId="286"/>
            <ac:spMk id="555" creationId="{BCBA5AF1-961E-7870-1596-C22875F80DA1}"/>
          </ac:spMkLst>
        </pc:spChg>
        <pc:spChg chg="mod">
          <ac:chgData name="Seyed Hamed" userId="220999c3-e6ef-4426-a304-d27831ca2f92" providerId="ADAL" clId="{121C0B15-9E1E-443F-BAD1-2D61C586516E}" dt="2025-01-08T21:23:09.975" v="388" actId="27803"/>
          <ac:spMkLst>
            <pc:docMk/>
            <pc:sldMk cId="1729123015" sldId="286"/>
            <ac:spMk id="556" creationId="{5007C7E4-BF5A-BDA3-9143-71F7DEACF099}"/>
          </ac:spMkLst>
        </pc:spChg>
        <pc:spChg chg="mod">
          <ac:chgData name="Seyed Hamed" userId="220999c3-e6ef-4426-a304-d27831ca2f92" providerId="ADAL" clId="{121C0B15-9E1E-443F-BAD1-2D61C586516E}" dt="2025-01-08T21:23:09.975" v="388" actId="27803"/>
          <ac:spMkLst>
            <pc:docMk/>
            <pc:sldMk cId="1729123015" sldId="286"/>
            <ac:spMk id="557" creationId="{9C62CF8D-E0E3-5761-355D-795E7ABDA7AA}"/>
          </ac:spMkLst>
        </pc:spChg>
        <pc:spChg chg="mod">
          <ac:chgData name="Seyed Hamed" userId="220999c3-e6ef-4426-a304-d27831ca2f92" providerId="ADAL" clId="{121C0B15-9E1E-443F-BAD1-2D61C586516E}" dt="2025-01-08T21:23:09.975" v="388" actId="27803"/>
          <ac:spMkLst>
            <pc:docMk/>
            <pc:sldMk cId="1729123015" sldId="286"/>
            <ac:spMk id="558" creationId="{A8992B91-5A1D-F58C-CDC0-CB9D6652A5F3}"/>
          </ac:spMkLst>
        </pc:spChg>
        <pc:spChg chg="mod">
          <ac:chgData name="Seyed Hamed" userId="220999c3-e6ef-4426-a304-d27831ca2f92" providerId="ADAL" clId="{121C0B15-9E1E-443F-BAD1-2D61C586516E}" dt="2025-01-08T21:23:09.975" v="388" actId="27803"/>
          <ac:spMkLst>
            <pc:docMk/>
            <pc:sldMk cId="1729123015" sldId="286"/>
            <ac:spMk id="560" creationId="{851E9723-8F44-B94C-D344-C92AE00EE260}"/>
          </ac:spMkLst>
        </pc:spChg>
        <pc:spChg chg="mod">
          <ac:chgData name="Seyed Hamed" userId="220999c3-e6ef-4426-a304-d27831ca2f92" providerId="ADAL" clId="{121C0B15-9E1E-443F-BAD1-2D61C586516E}" dt="2025-01-08T21:23:09.975" v="388" actId="27803"/>
          <ac:spMkLst>
            <pc:docMk/>
            <pc:sldMk cId="1729123015" sldId="286"/>
            <ac:spMk id="561" creationId="{E3D98558-344D-2ACE-EA29-0480AAAAB1F2}"/>
          </ac:spMkLst>
        </pc:spChg>
        <pc:spChg chg="mod">
          <ac:chgData name="Seyed Hamed" userId="220999c3-e6ef-4426-a304-d27831ca2f92" providerId="ADAL" clId="{121C0B15-9E1E-443F-BAD1-2D61C586516E}" dt="2025-01-08T21:23:09.975" v="388" actId="27803"/>
          <ac:spMkLst>
            <pc:docMk/>
            <pc:sldMk cId="1729123015" sldId="286"/>
            <ac:spMk id="562" creationId="{E2AF90DF-968F-E36B-5274-5E59601ACA85}"/>
          </ac:spMkLst>
        </pc:spChg>
        <pc:spChg chg="mod">
          <ac:chgData name="Seyed Hamed" userId="220999c3-e6ef-4426-a304-d27831ca2f92" providerId="ADAL" clId="{121C0B15-9E1E-443F-BAD1-2D61C586516E}" dt="2025-01-08T21:23:09.975" v="388" actId="27803"/>
          <ac:spMkLst>
            <pc:docMk/>
            <pc:sldMk cId="1729123015" sldId="286"/>
            <ac:spMk id="563" creationId="{572CA2E7-380D-7DAA-7482-5A16C196A200}"/>
          </ac:spMkLst>
        </pc:spChg>
        <pc:spChg chg="mod">
          <ac:chgData name="Seyed Hamed" userId="220999c3-e6ef-4426-a304-d27831ca2f92" providerId="ADAL" clId="{121C0B15-9E1E-443F-BAD1-2D61C586516E}" dt="2025-01-08T21:23:09.975" v="388" actId="27803"/>
          <ac:spMkLst>
            <pc:docMk/>
            <pc:sldMk cId="1729123015" sldId="286"/>
            <ac:spMk id="564" creationId="{AE5284BC-6C30-4908-AD4F-95D13F142F49}"/>
          </ac:spMkLst>
        </pc:spChg>
        <pc:spChg chg="mod">
          <ac:chgData name="Seyed Hamed" userId="220999c3-e6ef-4426-a304-d27831ca2f92" providerId="ADAL" clId="{121C0B15-9E1E-443F-BAD1-2D61C586516E}" dt="2025-01-08T21:23:09.975" v="388" actId="27803"/>
          <ac:spMkLst>
            <pc:docMk/>
            <pc:sldMk cId="1729123015" sldId="286"/>
            <ac:spMk id="566" creationId="{BB674E81-70C1-B593-4635-2F715AF7EF33}"/>
          </ac:spMkLst>
        </pc:spChg>
        <pc:spChg chg="mod">
          <ac:chgData name="Seyed Hamed" userId="220999c3-e6ef-4426-a304-d27831ca2f92" providerId="ADAL" clId="{121C0B15-9E1E-443F-BAD1-2D61C586516E}" dt="2025-01-08T21:23:09.975" v="388" actId="27803"/>
          <ac:spMkLst>
            <pc:docMk/>
            <pc:sldMk cId="1729123015" sldId="286"/>
            <ac:spMk id="567" creationId="{EC9464B6-EE1D-5AFC-41FB-DE5897E782EE}"/>
          </ac:spMkLst>
        </pc:spChg>
        <pc:spChg chg="mod">
          <ac:chgData name="Seyed Hamed" userId="220999c3-e6ef-4426-a304-d27831ca2f92" providerId="ADAL" clId="{121C0B15-9E1E-443F-BAD1-2D61C586516E}" dt="2025-01-08T21:23:09.975" v="388" actId="27803"/>
          <ac:spMkLst>
            <pc:docMk/>
            <pc:sldMk cId="1729123015" sldId="286"/>
            <ac:spMk id="568" creationId="{29BD65F7-5671-DF9F-A42E-F02A377873E3}"/>
          </ac:spMkLst>
        </pc:spChg>
        <pc:spChg chg="mod">
          <ac:chgData name="Seyed Hamed" userId="220999c3-e6ef-4426-a304-d27831ca2f92" providerId="ADAL" clId="{121C0B15-9E1E-443F-BAD1-2D61C586516E}" dt="2025-01-08T21:23:09.975" v="388" actId="27803"/>
          <ac:spMkLst>
            <pc:docMk/>
            <pc:sldMk cId="1729123015" sldId="286"/>
            <ac:spMk id="569" creationId="{C1BD28E2-EDC0-AC25-7DA7-C5A277E7C8DE}"/>
          </ac:spMkLst>
        </pc:spChg>
        <pc:spChg chg="mod">
          <ac:chgData name="Seyed Hamed" userId="220999c3-e6ef-4426-a304-d27831ca2f92" providerId="ADAL" clId="{121C0B15-9E1E-443F-BAD1-2D61C586516E}" dt="2025-01-08T21:23:09.975" v="388" actId="27803"/>
          <ac:spMkLst>
            <pc:docMk/>
            <pc:sldMk cId="1729123015" sldId="286"/>
            <ac:spMk id="570" creationId="{190D7F7B-823E-7BDB-FA96-3549EC1BD469}"/>
          </ac:spMkLst>
        </pc:spChg>
        <pc:spChg chg="mod">
          <ac:chgData name="Seyed Hamed" userId="220999c3-e6ef-4426-a304-d27831ca2f92" providerId="ADAL" clId="{121C0B15-9E1E-443F-BAD1-2D61C586516E}" dt="2025-01-08T21:23:09.975" v="388" actId="27803"/>
          <ac:spMkLst>
            <pc:docMk/>
            <pc:sldMk cId="1729123015" sldId="286"/>
            <ac:spMk id="572" creationId="{3327D336-CB1C-4682-1C1F-CA5781A74DBD}"/>
          </ac:spMkLst>
        </pc:spChg>
        <pc:spChg chg="mod">
          <ac:chgData name="Seyed Hamed" userId="220999c3-e6ef-4426-a304-d27831ca2f92" providerId="ADAL" clId="{121C0B15-9E1E-443F-BAD1-2D61C586516E}" dt="2025-01-08T21:23:09.975" v="388" actId="27803"/>
          <ac:spMkLst>
            <pc:docMk/>
            <pc:sldMk cId="1729123015" sldId="286"/>
            <ac:spMk id="573" creationId="{6A74B22D-72B3-79DA-FFDF-E518105596C5}"/>
          </ac:spMkLst>
        </pc:spChg>
        <pc:spChg chg="mod">
          <ac:chgData name="Seyed Hamed" userId="220999c3-e6ef-4426-a304-d27831ca2f92" providerId="ADAL" clId="{121C0B15-9E1E-443F-BAD1-2D61C586516E}" dt="2025-01-08T21:23:09.975" v="388" actId="27803"/>
          <ac:spMkLst>
            <pc:docMk/>
            <pc:sldMk cId="1729123015" sldId="286"/>
            <ac:spMk id="574" creationId="{A631DFE6-B24A-FC88-43D7-EA7BE9A9FF3B}"/>
          </ac:spMkLst>
        </pc:spChg>
        <pc:spChg chg="mod">
          <ac:chgData name="Seyed Hamed" userId="220999c3-e6ef-4426-a304-d27831ca2f92" providerId="ADAL" clId="{121C0B15-9E1E-443F-BAD1-2D61C586516E}" dt="2025-01-08T21:23:09.975" v="388" actId="27803"/>
          <ac:spMkLst>
            <pc:docMk/>
            <pc:sldMk cId="1729123015" sldId="286"/>
            <ac:spMk id="575" creationId="{F2255195-88C3-6512-6322-5454CAF70F45}"/>
          </ac:spMkLst>
        </pc:spChg>
        <pc:spChg chg="mod">
          <ac:chgData name="Seyed Hamed" userId="220999c3-e6ef-4426-a304-d27831ca2f92" providerId="ADAL" clId="{121C0B15-9E1E-443F-BAD1-2D61C586516E}" dt="2025-01-08T21:23:09.975" v="388" actId="27803"/>
          <ac:spMkLst>
            <pc:docMk/>
            <pc:sldMk cId="1729123015" sldId="286"/>
            <ac:spMk id="576" creationId="{2FE03035-AEAF-D50A-E9FC-B1DCE645BE70}"/>
          </ac:spMkLst>
        </pc:spChg>
        <pc:spChg chg="mod">
          <ac:chgData name="Seyed Hamed" userId="220999c3-e6ef-4426-a304-d27831ca2f92" providerId="ADAL" clId="{121C0B15-9E1E-443F-BAD1-2D61C586516E}" dt="2025-01-08T21:23:09.975" v="388" actId="27803"/>
          <ac:spMkLst>
            <pc:docMk/>
            <pc:sldMk cId="1729123015" sldId="286"/>
            <ac:spMk id="577" creationId="{8160ACFE-CD25-7733-6ED9-3D0FEB87F492}"/>
          </ac:spMkLst>
        </pc:spChg>
        <pc:spChg chg="mod">
          <ac:chgData name="Seyed Hamed" userId="220999c3-e6ef-4426-a304-d27831ca2f92" providerId="ADAL" clId="{121C0B15-9E1E-443F-BAD1-2D61C586516E}" dt="2025-01-08T21:23:09.975" v="388" actId="27803"/>
          <ac:spMkLst>
            <pc:docMk/>
            <pc:sldMk cId="1729123015" sldId="286"/>
            <ac:spMk id="578" creationId="{88731445-6651-B218-BC6F-D6002EFD89D1}"/>
          </ac:spMkLst>
        </pc:spChg>
        <pc:spChg chg="mod">
          <ac:chgData name="Seyed Hamed" userId="220999c3-e6ef-4426-a304-d27831ca2f92" providerId="ADAL" clId="{121C0B15-9E1E-443F-BAD1-2D61C586516E}" dt="2025-01-08T21:23:09.975" v="388" actId="27803"/>
          <ac:spMkLst>
            <pc:docMk/>
            <pc:sldMk cId="1729123015" sldId="286"/>
            <ac:spMk id="579" creationId="{4CEB3320-70F3-CA83-F554-F17E5B07039E}"/>
          </ac:spMkLst>
        </pc:spChg>
        <pc:spChg chg="mod">
          <ac:chgData name="Seyed Hamed" userId="220999c3-e6ef-4426-a304-d27831ca2f92" providerId="ADAL" clId="{121C0B15-9E1E-443F-BAD1-2D61C586516E}" dt="2025-01-08T21:23:09.975" v="388" actId="27803"/>
          <ac:spMkLst>
            <pc:docMk/>
            <pc:sldMk cId="1729123015" sldId="286"/>
            <ac:spMk id="580" creationId="{E98FBE82-8960-C686-C398-27E171128202}"/>
          </ac:spMkLst>
        </pc:spChg>
        <pc:spChg chg="mod">
          <ac:chgData name="Seyed Hamed" userId="220999c3-e6ef-4426-a304-d27831ca2f92" providerId="ADAL" clId="{121C0B15-9E1E-443F-BAD1-2D61C586516E}" dt="2025-01-08T21:23:09.975" v="388" actId="27803"/>
          <ac:spMkLst>
            <pc:docMk/>
            <pc:sldMk cId="1729123015" sldId="286"/>
            <ac:spMk id="582" creationId="{84270834-2FC2-FE54-3D94-F2ED2E47779E}"/>
          </ac:spMkLst>
        </pc:spChg>
        <pc:spChg chg="mod">
          <ac:chgData name="Seyed Hamed" userId="220999c3-e6ef-4426-a304-d27831ca2f92" providerId="ADAL" clId="{121C0B15-9E1E-443F-BAD1-2D61C586516E}" dt="2025-01-08T21:23:09.975" v="388" actId="27803"/>
          <ac:spMkLst>
            <pc:docMk/>
            <pc:sldMk cId="1729123015" sldId="286"/>
            <ac:spMk id="583" creationId="{4E4E5F38-0DEA-C919-BA27-98505AD18D6D}"/>
          </ac:spMkLst>
        </pc:spChg>
        <pc:spChg chg="mod">
          <ac:chgData name="Seyed Hamed" userId="220999c3-e6ef-4426-a304-d27831ca2f92" providerId="ADAL" clId="{121C0B15-9E1E-443F-BAD1-2D61C586516E}" dt="2025-01-08T21:23:09.975" v="388" actId="27803"/>
          <ac:spMkLst>
            <pc:docMk/>
            <pc:sldMk cId="1729123015" sldId="286"/>
            <ac:spMk id="584" creationId="{8FAA8DD3-BD65-8E05-2974-09A7FF507FCF}"/>
          </ac:spMkLst>
        </pc:spChg>
        <pc:spChg chg="mod">
          <ac:chgData name="Seyed Hamed" userId="220999c3-e6ef-4426-a304-d27831ca2f92" providerId="ADAL" clId="{121C0B15-9E1E-443F-BAD1-2D61C586516E}" dt="2025-01-08T21:23:09.975" v="388" actId="27803"/>
          <ac:spMkLst>
            <pc:docMk/>
            <pc:sldMk cId="1729123015" sldId="286"/>
            <ac:spMk id="585" creationId="{67925A15-1A20-3840-8BFF-B19AB3A2819B}"/>
          </ac:spMkLst>
        </pc:spChg>
        <pc:spChg chg="mod">
          <ac:chgData name="Seyed Hamed" userId="220999c3-e6ef-4426-a304-d27831ca2f92" providerId="ADAL" clId="{121C0B15-9E1E-443F-BAD1-2D61C586516E}" dt="2025-01-08T21:23:09.975" v="388" actId="27803"/>
          <ac:spMkLst>
            <pc:docMk/>
            <pc:sldMk cId="1729123015" sldId="286"/>
            <ac:spMk id="586" creationId="{4D262C22-11C7-4250-34CF-6F50FCA9A534}"/>
          </ac:spMkLst>
        </pc:spChg>
        <pc:spChg chg="mod">
          <ac:chgData name="Seyed Hamed" userId="220999c3-e6ef-4426-a304-d27831ca2f92" providerId="ADAL" clId="{121C0B15-9E1E-443F-BAD1-2D61C586516E}" dt="2025-01-08T21:23:09.975" v="388" actId="27803"/>
          <ac:spMkLst>
            <pc:docMk/>
            <pc:sldMk cId="1729123015" sldId="286"/>
            <ac:spMk id="587" creationId="{B92980B8-8859-335C-C414-E2AB23D53001}"/>
          </ac:spMkLst>
        </pc:spChg>
        <pc:spChg chg="mod">
          <ac:chgData name="Seyed Hamed" userId="220999c3-e6ef-4426-a304-d27831ca2f92" providerId="ADAL" clId="{121C0B15-9E1E-443F-BAD1-2D61C586516E}" dt="2025-01-08T21:23:09.975" v="388" actId="27803"/>
          <ac:spMkLst>
            <pc:docMk/>
            <pc:sldMk cId="1729123015" sldId="286"/>
            <ac:spMk id="588" creationId="{CB84B6F5-CB28-5915-0373-8943F6BCC0B8}"/>
          </ac:spMkLst>
        </pc:spChg>
        <pc:spChg chg="mod">
          <ac:chgData name="Seyed Hamed" userId="220999c3-e6ef-4426-a304-d27831ca2f92" providerId="ADAL" clId="{121C0B15-9E1E-443F-BAD1-2D61C586516E}" dt="2025-01-08T21:23:09.975" v="388" actId="27803"/>
          <ac:spMkLst>
            <pc:docMk/>
            <pc:sldMk cId="1729123015" sldId="286"/>
            <ac:spMk id="589" creationId="{5F46C251-2A73-323E-03C8-4755C74285A2}"/>
          </ac:spMkLst>
        </pc:spChg>
        <pc:spChg chg="mod">
          <ac:chgData name="Seyed Hamed" userId="220999c3-e6ef-4426-a304-d27831ca2f92" providerId="ADAL" clId="{121C0B15-9E1E-443F-BAD1-2D61C586516E}" dt="2025-01-08T21:23:09.975" v="388" actId="27803"/>
          <ac:spMkLst>
            <pc:docMk/>
            <pc:sldMk cId="1729123015" sldId="286"/>
            <ac:spMk id="590" creationId="{12197867-ECDB-731C-E929-13F817E5A3E8}"/>
          </ac:spMkLst>
        </pc:spChg>
        <pc:spChg chg="mod">
          <ac:chgData name="Seyed Hamed" userId="220999c3-e6ef-4426-a304-d27831ca2f92" providerId="ADAL" clId="{121C0B15-9E1E-443F-BAD1-2D61C586516E}" dt="2025-01-08T21:23:09.975" v="388" actId="27803"/>
          <ac:spMkLst>
            <pc:docMk/>
            <pc:sldMk cId="1729123015" sldId="286"/>
            <ac:spMk id="591" creationId="{B86D9414-6CC0-9F78-C89D-1FE9DCD140CC}"/>
          </ac:spMkLst>
        </pc:spChg>
        <pc:spChg chg="mod">
          <ac:chgData name="Seyed Hamed" userId="220999c3-e6ef-4426-a304-d27831ca2f92" providerId="ADAL" clId="{121C0B15-9E1E-443F-BAD1-2D61C586516E}" dt="2025-01-08T21:23:09.975" v="388" actId="27803"/>
          <ac:spMkLst>
            <pc:docMk/>
            <pc:sldMk cId="1729123015" sldId="286"/>
            <ac:spMk id="592" creationId="{77D11294-1354-78FD-C4BE-0288D7B142C5}"/>
          </ac:spMkLst>
        </pc:spChg>
        <pc:spChg chg="mod">
          <ac:chgData name="Seyed Hamed" userId="220999c3-e6ef-4426-a304-d27831ca2f92" providerId="ADAL" clId="{121C0B15-9E1E-443F-BAD1-2D61C586516E}" dt="2025-01-08T21:23:09.975" v="388" actId="27803"/>
          <ac:spMkLst>
            <pc:docMk/>
            <pc:sldMk cId="1729123015" sldId="286"/>
            <ac:spMk id="593" creationId="{E3ACC9DA-126E-DC2E-D7F1-2543D9E35393}"/>
          </ac:spMkLst>
        </pc:spChg>
        <pc:spChg chg="mod">
          <ac:chgData name="Seyed Hamed" userId="220999c3-e6ef-4426-a304-d27831ca2f92" providerId="ADAL" clId="{121C0B15-9E1E-443F-BAD1-2D61C586516E}" dt="2025-01-08T21:23:09.975" v="388" actId="27803"/>
          <ac:spMkLst>
            <pc:docMk/>
            <pc:sldMk cId="1729123015" sldId="286"/>
            <ac:spMk id="594" creationId="{36D60E35-C3EF-399C-77D0-8D3D99CB3D6B}"/>
          </ac:spMkLst>
        </pc:spChg>
        <pc:spChg chg="mod">
          <ac:chgData name="Seyed Hamed" userId="220999c3-e6ef-4426-a304-d27831ca2f92" providerId="ADAL" clId="{121C0B15-9E1E-443F-BAD1-2D61C586516E}" dt="2025-01-08T21:23:09.975" v="388" actId="27803"/>
          <ac:spMkLst>
            <pc:docMk/>
            <pc:sldMk cId="1729123015" sldId="286"/>
            <ac:spMk id="595" creationId="{E1C88C22-3D1A-5358-B131-17F96C9B75CD}"/>
          </ac:spMkLst>
        </pc:spChg>
        <pc:spChg chg="mod">
          <ac:chgData name="Seyed Hamed" userId="220999c3-e6ef-4426-a304-d27831ca2f92" providerId="ADAL" clId="{121C0B15-9E1E-443F-BAD1-2D61C586516E}" dt="2025-01-08T21:23:09.975" v="388" actId="27803"/>
          <ac:spMkLst>
            <pc:docMk/>
            <pc:sldMk cId="1729123015" sldId="286"/>
            <ac:spMk id="596" creationId="{0557134F-AD1C-DB96-1E5E-DF82751D98C1}"/>
          </ac:spMkLst>
        </pc:spChg>
        <pc:spChg chg="mod">
          <ac:chgData name="Seyed Hamed" userId="220999c3-e6ef-4426-a304-d27831ca2f92" providerId="ADAL" clId="{121C0B15-9E1E-443F-BAD1-2D61C586516E}" dt="2025-01-08T21:23:09.975" v="388" actId="27803"/>
          <ac:spMkLst>
            <pc:docMk/>
            <pc:sldMk cId="1729123015" sldId="286"/>
            <ac:spMk id="597" creationId="{729D4404-8AEE-C9B5-BD96-13285443CFC0}"/>
          </ac:spMkLst>
        </pc:spChg>
        <pc:spChg chg="mod">
          <ac:chgData name="Seyed Hamed" userId="220999c3-e6ef-4426-a304-d27831ca2f92" providerId="ADAL" clId="{121C0B15-9E1E-443F-BAD1-2D61C586516E}" dt="2025-01-08T21:23:09.975" v="388" actId="27803"/>
          <ac:spMkLst>
            <pc:docMk/>
            <pc:sldMk cId="1729123015" sldId="286"/>
            <ac:spMk id="598" creationId="{5EB8B94D-0E67-FB49-0E98-108B28396D4F}"/>
          </ac:spMkLst>
        </pc:spChg>
        <pc:spChg chg="mod">
          <ac:chgData name="Seyed Hamed" userId="220999c3-e6ef-4426-a304-d27831ca2f92" providerId="ADAL" clId="{121C0B15-9E1E-443F-BAD1-2D61C586516E}" dt="2025-01-08T21:23:09.975" v="388" actId="27803"/>
          <ac:spMkLst>
            <pc:docMk/>
            <pc:sldMk cId="1729123015" sldId="286"/>
            <ac:spMk id="599" creationId="{D4E16D41-8156-881D-B3BB-41587DEF1F43}"/>
          </ac:spMkLst>
        </pc:spChg>
        <pc:spChg chg="mod">
          <ac:chgData name="Seyed Hamed" userId="220999c3-e6ef-4426-a304-d27831ca2f92" providerId="ADAL" clId="{121C0B15-9E1E-443F-BAD1-2D61C586516E}" dt="2025-01-08T21:23:09.975" v="388" actId="27803"/>
          <ac:spMkLst>
            <pc:docMk/>
            <pc:sldMk cId="1729123015" sldId="286"/>
            <ac:spMk id="600" creationId="{CBE94ABC-D80B-7B81-750C-0DDBCC049370}"/>
          </ac:spMkLst>
        </pc:spChg>
        <pc:spChg chg="mod">
          <ac:chgData name="Seyed Hamed" userId="220999c3-e6ef-4426-a304-d27831ca2f92" providerId="ADAL" clId="{121C0B15-9E1E-443F-BAD1-2D61C586516E}" dt="2025-01-08T21:23:09.975" v="388" actId="27803"/>
          <ac:spMkLst>
            <pc:docMk/>
            <pc:sldMk cId="1729123015" sldId="286"/>
            <ac:spMk id="601" creationId="{920ADA0F-BA46-63CB-C48E-3D2E89A1C450}"/>
          </ac:spMkLst>
        </pc:spChg>
        <pc:spChg chg="mod">
          <ac:chgData name="Seyed Hamed" userId="220999c3-e6ef-4426-a304-d27831ca2f92" providerId="ADAL" clId="{121C0B15-9E1E-443F-BAD1-2D61C586516E}" dt="2025-01-08T21:23:09.975" v="388" actId="27803"/>
          <ac:spMkLst>
            <pc:docMk/>
            <pc:sldMk cId="1729123015" sldId="286"/>
            <ac:spMk id="602" creationId="{175BC3B6-1530-C1CC-78DF-B43A56AAB4E5}"/>
          </ac:spMkLst>
        </pc:spChg>
        <pc:spChg chg="mod">
          <ac:chgData name="Seyed Hamed" userId="220999c3-e6ef-4426-a304-d27831ca2f92" providerId="ADAL" clId="{121C0B15-9E1E-443F-BAD1-2D61C586516E}" dt="2025-01-08T21:23:09.975" v="388" actId="27803"/>
          <ac:spMkLst>
            <pc:docMk/>
            <pc:sldMk cId="1729123015" sldId="286"/>
            <ac:spMk id="603" creationId="{07B2641C-093B-A7A7-0F01-AE7D8EC3D85F}"/>
          </ac:spMkLst>
        </pc:spChg>
        <pc:spChg chg="mod">
          <ac:chgData name="Seyed Hamed" userId="220999c3-e6ef-4426-a304-d27831ca2f92" providerId="ADAL" clId="{121C0B15-9E1E-443F-BAD1-2D61C586516E}" dt="2025-01-08T21:23:09.975" v="388" actId="27803"/>
          <ac:spMkLst>
            <pc:docMk/>
            <pc:sldMk cId="1729123015" sldId="286"/>
            <ac:spMk id="604" creationId="{F7FFF3D2-A90D-059E-AFCC-83686DF83F5D}"/>
          </ac:spMkLst>
        </pc:spChg>
        <pc:spChg chg="mod">
          <ac:chgData name="Seyed Hamed" userId="220999c3-e6ef-4426-a304-d27831ca2f92" providerId="ADAL" clId="{121C0B15-9E1E-443F-BAD1-2D61C586516E}" dt="2025-01-08T21:23:09.975" v="388" actId="27803"/>
          <ac:spMkLst>
            <pc:docMk/>
            <pc:sldMk cId="1729123015" sldId="286"/>
            <ac:spMk id="605" creationId="{FCCBF0A7-4FE6-1723-73EB-A1E1FE670C23}"/>
          </ac:spMkLst>
        </pc:spChg>
        <pc:spChg chg="mod">
          <ac:chgData name="Seyed Hamed" userId="220999c3-e6ef-4426-a304-d27831ca2f92" providerId="ADAL" clId="{121C0B15-9E1E-443F-BAD1-2D61C586516E}" dt="2025-01-08T21:23:09.975" v="388" actId="27803"/>
          <ac:spMkLst>
            <pc:docMk/>
            <pc:sldMk cId="1729123015" sldId="286"/>
            <ac:spMk id="606" creationId="{CB780148-F405-5767-8C9D-47963323AD2C}"/>
          </ac:spMkLst>
        </pc:spChg>
        <pc:spChg chg="mod">
          <ac:chgData name="Seyed Hamed" userId="220999c3-e6ef-4426-a304-d27831ca2f92" providerId="ADAL" clId="{121C0B15-9E1E-443F-BAD1-2D61C586516E}" dt="2025-01-08T21:23:09.975" v="388" actId="27803"/>
          <ac:spMkLst>
            <pc:docMk/>
            <pc:sldMk cId="1729123015" sldId="286"/>
            <ac:spMk id="607" creationId="{27A2871B-0189-6D08-6D5B-E7E30AD11183}"/>
          </ac:spMkLst>
        </pc:spChg>
        <pc:spChg chg="mod">
          <ac:chgData name="Seyed Hamed" userId="220999c3-e6ef-4426-a304-d27831ca2f92" providerId="ADAL" clId="{121C0B15-9E1E-443F-BAD1-2D61C586516E}" dt="2025-01-08T21:23:09.975" v="388" actId="27803"/>
          <ac:spMkLst>
            <pc:docMk/>
            <pc:sldMk cId="1729123015" sldId="286"/>
            <ac:spMk id="608" creationId="{C2A9D0A7-9CB9-81B3-0384-9D1356E1942F}"/>
          </ac:spMkLst>
        </pc:spChg>
        <pc:spChg chg="mod">
          <ac:chgData name="Seyed Hamed" userId="220999c3-e6ef-4426-a304-d27831ca2f92" providerId="ADAL" clId="{121C0B15-9E1E-443F-BAD1-2D61C586516E}" dt="2025-01-08T21:23:09.975" v="388" actId="27803"/>
          <ac:spMkLst>
            <pc:docMk/>
            <pc:sldMk cId="1729123015" sldId="286"/>
            <ac:spMk id="609" creationId="{FDBC7DB6-38FB-CD49-6152-E5A678F18559}"/>
          </ac:spMkLst>
        </pc:spChg>
        <pc:spChg chg="mod">
          <ac:chgData name="Seyed Hamed" userId="220999c3-e6ef-4426-a304-d27831ca2f92" providerId="ADAL" clId="{121C0B15-9E1E-443F-BAD1-2D61C586516E}" dt="2025-01-08T21:23:09.975" v="388" actId="27803"/>
          <ac:spMkLst>
            <pc:docMk/>
            <pc:sldMk cId="1729123015" sldId="286"/>
            <ac:spMk id="610" creationId="{576F9089-9A56-4952-AB7C-67FE6BA984C0}"/>
          </ac:spMkLst>
        </pc:spChg>
        <pc:spChg chg="mod">
          <ac:chgData name="Seyed Hamed" userId="220999c3-e6ef-4426-a304-d27831ca2f92" providerId="ADAL" clId="{121C0B15-9E1E-443F-BAD1-2D61C586516E}" dt="2025-01-08T21:23:09.975" v="388" actId="27803"/>
          <ac:spMkLst>
            <pc:docMk/>
            <pc:sldMk cId="1729123015" sldId="286"/>
            <ac:spMk id="611" creationId="{7EA72614-A70A-C9B4-2ED0-6D795D0F568B}"/>
          </ac:spMkLst>
        </pc:spChg>
        <pc:spChg chg="mod">
          <ac:chgData name="Seyed Hamed" userId="220999c3-e6ef-4426-a304-d27831ca2f92" providerId="ADAL" clId="{121C0B15-9E1E-443F-BAD1-2D61C586516E}" dt="2025-01-08T21:23:09.975" v="388" actId="27803"/>
          <ac:spMkLst>
            <pc:docMk/>
            <pc:sldMk cId="1729123015" sldId="286"/>
            <ac:spMk id="613" creationId="{75942CFF-6FA6-17C6-C55A-5D0926BE1BF1}"/>
          </ac:spMkLst>
        </pc:spChg>
        <pc:spChg chg="mod">
          <ac:chgData name="Seyed Hamed" userId="220999c3-e6ef-4426-a304-d27831ca2f92" providerId="ADAL" clId="{121C0B15-9E1E-443F-BAD1-2D61C586516E}" dt="2025-01-08T21:23:09.975" v="388" actId="27803"/>
          <ac:spMkLst>
            <pc:docMk/>
            <pc:sldMk cId="1729123015" sldId="286"/>
            <ac:spMk id="614" creationId="{25DF1F25-BA68-6F7F-4D79-3F374A3B1F8C}"/>
          </ac:spMkLst>
        </pc:spChg>
        <pc:spChg chg="mod">
          <ac:chgData name="Seyed Hamed" userId="220999c3-e6ef-4426-a304-d27831ca2f92" providerId="ADAL" clId="{121C0B15-9E1E-443F-BAD1-2D61C586516E}" dt="2025-01-08T21:23:09.975" v="388" actId="27803"/>
          <ac:spMkLst>
            <pc:docMk/>
            <pc:sldMk cId="1729123015" sldId="286"/>
            <ac:spMk id="615" creationId="{9100B8EA-D47C-ECF4-3C26-23A33BEE6265}"/>
          </ac:spMkLst>
        </pc:spChg>
        <pc:spChg chg="mod">
          <ac:chgData name="Seyed Hamed" userId="220999c3-e6ef-4426-a304-d27831ca2f92" providerId="ADAL" clId="{121C0B15-9E1E-443F-BAD1-2D61C586516E}" dt="2025-01-08T21:23:09.975" v="388" actId="27803"/>
          <ac:spMkLst>
            <pc:docMk/>
            <pc:sldMk cId="1729123015" sldId="286"/>
            <ac:spMk id="616" creationId="{84A76230-EAB1-23FA-28CE-9A987F741A78}"/>
          </ac:spMkLst>
        </pc:spChg>
        <pc:spChg chg="mod">
          <ac:chgData name="Seyed Hamed" userId="220999c3-e6ef-4426-a304-d27831ca2f92" providerId="ADAL" clId="{121C0B15-9E1E-443F-BAD1-2D61C586516E}" dt="2025-01-08T21:23:09.975" v="388" actId="27803"/>
          <ac:spMkLst>
            <pc:docMk/>
            <pc:sldMk cId="1729123015" sldId="286"/>
            <ac:spMk id="617" creationId="{61745ADF-11F3-FFF2-B0F8-E4FFF278B063}"/>
          </ac:spMkLst>
        </pc:spChg>
        <pc:spChg chg="mod">
          <ac:chgData name="Seyed Hamed" userId="220999c3-e6ef-4426-a304-d27831ca2f92" providerId="ADAL" clId="{121C0B15-9E1E-443F-BAD1-2D61C586516E}" dt="2025-01-08T21:23:09.975" v="388" actId="27803"/>
          <ac:spMkLst>
            <pc:docMk/>
            <pc:sldMk cId="1729123015" sldId="286"/>
            <ac:spMk id="618" creationId="{ABFB5279-124B-87D3-2E6A-FE6C65659CD6}"/>
          </ac:spMkLst>
        </pc:spChg>
        <pc:spChg chg="mod">
          <ac:chgData name="Seyed Hamed" userId="220999c3-e6ef-4426-a304-d27831ca2f92" providerId="ADAL" clId="{121C0B15-9E1E-443F-BAD1-2D61C586516E}" dt="2025-01-08T21:23:09.975" v="388" actId="27803"/>
          <ac:spMkLst>
            <pc:docMk/>
            <pc:sldMk cId="1729123015" sldId="286"/>
            <ac:spMk id="619" creationId="{0A72E93C-75D8-A0C8-92B1-76BEDCCEF3F2}"/>
          </ac:spMkLst>
        </pc:spChg>
        <pc:spChg chg="mod">
          <ac:chgData name="Seyed Hamed" userId="220999c3-e6ef-4426-a304-d27831ca2f92" providerId="ADAL" clId="{121C0B15-9E1E-443F-BAD1-2D61C586516E}" dt="2025-01-08T21:23:09.975" v="388" actId="27803"/>
          <ac:spMkLst>
            <pc:docMk/>
            <pc:sldMk cId="1729123015" sldId="286"/>
            <ac:spMk id="621" creationId="{BE2C0781-3E27-A538-DDA7-40D3F2A4A671}"/>
          </ac:spMkLst>
        </pc:spChg>
        <pc:spChg chg="mod">
          <ac:chgData name="Seyed Hamed" userId="220999c3-e6ef-4426-a304-d27831ca2f92" providerId="ADAL" clId="{121C0B15-9E1E-443F-BAD1-2D61C586516E}" dt="2025-01-08T21:23:09.975" v="388" actId="27803"/>
          <ac:spMkLst>
            <pc:docMk/>
            <pc:sldMk cId="1729123015" sldId="286"/>
            <ac:spMk id="622" creationId="{F995DE9F-0998-8B0D-E1AD-C1800E5A9313}"/>
          </ac:spMkLst>
        </pc:spChg>
        <pc:spChg chg="mod">
          <ac:chgData name="Seyed Hamed" userId="220999c3-e6ef-4426-a304-d27831ca2f92" providerId="ADAL" clId="{121C0B15-9E1E-443F-BAD1-2D61C586516E}" dt="2025-01-08T21:23:09.975" v="388" actId="27803"/>
          <ac:spMkLst>
            <pc:docMk/>
            <pc:sldMk cId="1729123015" sldId="286"/>
            <ac:spMk id="623" creationId="{A59EC13F-3B2A-4FDC-B9E3-912BC7E131CD}"/>
          </ac:spMkLst>
        </pc:spChg>
        <pc:spChg chg="mod">
          <ac:chgData name="Seyed Hamed" userId="220999c3-e6ef-4426-a304-d27831ca2f92" providerId="ADAL" clId="{121C0B15-9E1E-443F-BAD1-2D61C586516E}" dt="2025-01-08T21:23:09.975" v="388" actId="27803"/>
          <ac:spMkLst>
            <pc:docMk/>
            <pc:sldMk cId="1729123015" sldId="286"/>
            <ac:spMk id="624" creationId="{3A173265-2687-A842-C562-340F6B1459E9}"/>
          </ac:spMkLst>
        </pc:spChg>
        <pc:spChg chg="mod">
          <ac:chgData name="Seyed Hamed" userId="220999c3-e6ef-4426-a304-d27831ca2f92" providerId="ADAL" clId="{121C0B15-9E1E-443F-BAD1-2D61C586516E}" dt="2025-01-08T21:23:09.975" v="388" actId="27803"/>
          <ac:spMkLst>
            <pc:docMk/>
            <pc:sldMk cId="1729123015" sldId="286"/>
            <ac:spMk id="626" creationId="{12E2CC30-796E-2D8A-4648-C3E7F7A9C31B}"/>
          </ac:spMkLst>
        </pc:spChg>
        <pc:spChg chg="mod">
          <ac:chgData name="Seyed Hamed" userId="220999c3-e6ef-4426-a304-d27831ca2f92" providerId="ADAL" clId="{121C0B15-9E1E-443F-BAD1-2D61C586516E}" dt="2025-01-08T21:23:09.975" v="388" actId="27803"/>
          <ac:spMkLst>
            <pc:docMk/>
            <pc:sldMk cId="1729123015" sldId="286"/>
            <ac:spMk id="627" creationId="{3BCCB04D-1094-1122-A13E-882B153C6820}"/>
          </ac:spMkLst>
        </pc:spChg>
        <pc:spChg chg="mod">
          <ac:chgData name="Seyed Hamed" userId="220999c3-e6ef-4426-a304-d27831ca2f92" providerId="ADAL" clId="{121C0B15-9E1E-443F-BAD1-2D61C586516E}" dt="2025-01-08T21:23:09.975" v="388" actId="27803"/>
          <ac:spMkLst>
            <pc:docMk/>
            <pc:sldMk cId="1729123015" sldId="286"/>
            <ac:spMk id="628" creationId="{8E5685C2-CA2B-FC0E-D531-CD5038E5AB3F}"/>
          </ac:spMkLst>
        </pc:spChg>
        <pc:spChg chg="mod">
          <ac:chgData name="Seyed Hamed" userId="220999c3-e6ef-4426-a304-d27831ca2f92" providerId="ADAL" clId="{121C0B15-9E1E-443F-BAD1-2D61C586516E}" dt="2025-01-08T21:23:09.975" v="388" actId="27803"/>
          <ac:spMkLst>
            <pc:docMk/>
            <pc:sldMk cId="1729123015" sldId="286"/>
            <ac:spMk id="629" creationId="{146E8691-780F-C552-9822-7CC0559DB139}"/>
          </ac:spMkLst>
        </pc:spChg>
        <pc:spChg chg="mod">
          <ac:chgData name="Seyed Hamed" userId="220999c3-e6ef-4426-a304-d27831ca2f92" providerId="ADAL" clId="{121C0B15-9E1E-443F-BAD1-2D61C586516E}" dt="2025-01-08T21:23:09.975" v="388" actId="27803"/>
          <ac:spMkLst>
            <pc:docMk/>
            <pc:sldMk cId="1729123015" sldId="286"/>
            <ac:spMk id="630" creationId="{6742B92F-4358-4874-0249-EFF3DC6B9C01}"/>
          </ac:spMkLst>
        </pc:spChg>
        <pc:spChg chg="mod">
          <ac:chgData name="Seyed Hamed" userId="220999c3-e6ef-4426-a304-d27831ca2f92" providerId="ADAL" clId="{121C0B15-9E1E-443F-BAD1-2D61C586516E}" dt="2025-01-08T21:23:09.975" v="388" actId="27803"/>
          <ac:spMkLst>
            <pc:docMk/>
            <pc:sldMk cId="1729123015" sldId="286"/>
            <ac:spMk id="631" creationId="{4080381E-432E-1BA2-9CEE-DF167CD9DADA}"/>
          </ac:spMkLst>
        </pc:spChg>
        <pc:spChg chg="mod">
          <ac:chgData name="Seyed Hamed" userId="220999c3-e6ef-4426-a304-d27831ca2f92" providerId="ADAL" clId="{121C0B15-9E1E-443F-BAD1-2D61C586516E}" dt="2025-01-08T21:23:09.975" v="388" actId="27803"/>
          <ac:spMkLst>
            <pc:docMk/>
            <pc:sldMk cId="1729123015" sldId="286"/>
            <ac:spMk id="632" creationId="{8D23C747-7F33-DBE9-66A6-D26A60DDBF86}"/>
          </ac:spMkLst>
        </pc:spChg>
        <pc:spChg chg="mod">
          <ac:chgData name="Seyed Hamed" userId="220999c3-e6ef-4426-a304-d27831ca2f92" providerId="ADAL" clId="{121C0B15-9E1E-443F-BAD1-2D61C586516E}" dt="2025-01-08T21:23:09.975" v="388" actId="27803"/>
          <ac:spMkLst>
            <pc:docMk/>
            <pc:sldMk cId="1729123015" sldId="286"/>
            <ac:spMk id="633" creationId="{08450CD0-1081-59F1-C486-52B0F2FD32A5}"/>
          </ac:spMkLst>
        </pc:spChg>
        <pc:spChg chg="mod">
          <ac:chgData name="Seyed Hamed" userId="220999c3-e6ef-4426-a304-d27831ca2f92" providerId="ADAL" clId="{121C0B15-9E1E-443F-BAD1-2D61C586516E}" dt="2025-01-08T21:23:09.975" v="388" actId="27803"/>
          <ac:spMkLst>
            <pc:docMk/>
            <pc:sldMk cId="1729123015" sldId="286"/>
            <ac:spMk id="634" creationId="{88C60D80-ACCB-3E97-42AF-7243869F97A6}"/>
          </ac:spMkLst>
        </pc:spChg>
        <pc:spChg chg="mod">
          <ac:chgData name="Seyed Hamed" userId="220999c3-e6ef-4426-a304-d27831ca2f92" providerId="ADAL" clId="{121C0B15-9E1E-443F-BAD1-2D61C586516E}" dt="2025-01-08T21:23:09.975" v="388" actId="27803"/>
          <ac:spMkLst>
            <pc:docMk/>
            <pc:sldMk cId="1729123015" sldId="286"/>
            <ac:spMk id="635" creationId="{D22B5DF5-4EAB-5506-08A1-C20DF2B8A917}"/>
          </ac:spMkLst>
        </pc:spChg>
        <pc:spChg chg="mod">
          <ac:chgData name="Seyed Hamed" userId="220999c3-e6ef-4426-a304-d27831ca2f92" providerId="ADAL" clId="{121C0B15-9E1E-443F-BAD1-2D61C586516E}" dt="2025-01-08T21:23:09.975" v="388" actId="27803"/>
          <ac:spMkLst>
            <pc:docMk/>
            <pc:sldMk cId="1729123015" sldId="286"/>
            <ac:spMk id="636" creationId="{2D9305DD-D70C-4E0C-719E-89E6446E5090}"/>
          </ac:spMkLst>
        </pc:spChg>
        <pc:spChg chg="mod">
          <ac:chgData name="Seyed Hamed" userId="220999c3-e6ef-4426-a304-d27831ca2f92" providerId="ADAL" clId="{121C0B15-9E1E-443F-BAD1-2D61C586516E}" dt="2025-01-08T21:23:09.975" v="388" actId="27803"/>
          <ac:spMkLst>
            <pc:docMk/>
            <pc:sldMk cId="1729123015" sldId="286"/>
            <ac:spMk id="637" creationId="{256476A9-C6C3-A846-5B80-866EEFD66618}"/>
          </ac:spMkLst>
        </pc:spChg>
        <pc:spChg chg="mod">
          <ac:chgData name="Seyed Hamed" userId="220999c3-e6ef-4426-a304-d27831ca2f92" providerId="ADAL" clId="{121C0B15-9E1E-443F-BAD1-2D61C586516E}" dt="2025-01-08T21:23:09.975" v="388" actId="27803"/>
          <ac:spMkLst>
            <pc:docMk/>
            <pc:sldMk cId="1729123015" sldId="286"/>
            <ac:spMk id="638" creationId="{C6570CF3-47EB-A5B8-2E84-9280547574B9}"/>
          </ac:spMkLst>
        </pc:spChg>
        <pc:spChg chg="mod">
          <ac:chgData name="Seyed Hamed" userId="220999c3-e6ef-4426-a304-d27831ca2f92" providerId="ADAL" clId="{121C0B15-9E1E-443F-BAD1-2D61C586516E}" dt="2025-01-08T21:23:09.975" v="388" actId="27803"/>
          <ac:spMkLst>
            <pc:docMk/>
            <pc:sldMk cId="1729123015" sldId="286"/>
            <ac:spMk id="639" creationId="{48118E7F-1A80-E20D-E506-2C9CAF548C8C}"/>
          </ac:spMkLst>
        </pc:spChg>
        <pc:spChg chg="mod">
          <ac:chgData name="Seyed Hamed" userId="220999c3-e6ef-4426-a304-d27831ca2f92" providerId="ADAL" clId="{121C0B15-9E1E-443F-BAD1-2D61C586516E}" dt="2025-01-08T21:23:09.975" v="388" actId="27803"/>
          <ac:spMkLst>
            <pc:docMk/>
            <pc:sldMk cId="1729123015" sldId="286"/>
            <ac:spMk id="640" creationId="{1C3BD530-F67C-739E-21E3-E15629136551}"/>
          </ac:spMkLst>
        </pc:spChg>
        <pc:spChg chg="mod">
          <ac:chgData name="Seyed Hamed" userId="220999c3-e6ef-4426-a304-d27831ca2f92" providerId="ADAL" clId="{121C0B15-9E1E-443F-BAD1-2D61C586516E}" dt="2025-01-08T21:23:09.975" v="388" actId="27803"/>
          <ac:spMkLst>
            <pc:docMk/>
            <pc:sldMk cId="1729123015" sldId="286"/>
            <ac:spMk id="641" creationId="{D53DBB62-E233-E45E-2D07-398C19B92A13}"/>
          </ac:spMkLst>
        </pc:spChg>
        <pc:spChg chg="mod">
          <ac:chgData name="Seyed Hamed" userId="220999c3-e6ef-4426-a304-d27831ca2f92" providerId="ADAL" clId="{121C0B15-9E1E-443F-BAD1-2D61C586516E}" dt="2025-01-08T21:23:09.975" v="388" actId="27803"/>
          <ac:spMkLst>
            <pc:docMk/>
            <pc:sldMk cId="1729123015" sldId="286"/>
            <ac:spMk id="643" creationId="{BBBAD76F-B17D-B9FE-8262-31E5A3F0AD93}"/>
          </ac:spMkLst>
        </pc:spChg>
        <pc:spChg chg="mod">
          <ac:chgData name="Seyed Hamed" userId="220999c3-e6ef-4426-a304-d27831ca2f92" providerId="ADAL" clId="{121C0B15-9E1E-443F-BAD1-2D61C586516E}" dt="2025-01-08T21:23:09.975" v="388" actId="27803"/>
          <ac:spMkLst>
            <pc:docMk/>
            <pc:sldMk cId="1729123015" sldId="286"/>
            <ac:spMk id="644" creationId="{538CCC8B-A7F0-640A-CFEF-0B9668D4E276}"/>
          </ac:spMkLst>
        </pc:spChg>
        <pc:spChg chg="mod">
          <ac:chgData name="Seyed Hamed" userId="220999c3-e6ef-4426-a304-d27831ca2f92" providerId="ADAL" clId="{121C0B15-9E1E-443F-BAD1-2D61C586516E}" dt="2025-01-08T21:23:09.975" v="388" actId="27803"/>
          <ac:spMkLst>
            <pc:docMk/>
            <pc:sldMk cId="1729123015" sldId="286"/>
            <ac:spMk id="645" creationId="{15FE9F40-E7DE-6508-D677-28A691FC95B3}"/>
          </ac:spMkLst>
        </pc:spChg>
        <pc:spChg chg="mod">
          <ac:chgData name="Seyed Hamed" userId="220999c3-e6ef-4426-a304-d27831ca2f92" providerId="ADAL" clId="{121C0B15-9E1E-443F-BAD1-2D61C586516E}" dt="2025-01-08T21:23:09.975" v="388" actId="27803"/>
          <ac:spMkLst>
            <pc:docMk/>
            <pc:sldMk cId="1729123015" sldId="286"/>
            <ac:spMk id="646" creationId="{95859B8C-6BF4-6313-0378-EBA44B88B0DE}"/>
          </ac:spMkLst>
        </pc:spChg>
        <pc:spChg chg="mod">
          <ac:chgData name="Seyed Hamed" userId="220999c3-e6ef-4426-a304-d27831ca2f92" providerId="ADAL" clId="{121C0B15-9E1E-443F-BAD1-2D61C586516E}" dt="2025-01-08T21:23:09.975" v="388" actId="27803"/>
          <ac:spMkLst>
            <pc:docMk/>
            <pc:sldMk cId="1729123015" sldId="286"/>
            <ac:spMk id="647" creationId="{747E9466-A0D1-69C0-35F3-3A5CE91F1BBE}"/>
          </ac:spMkLst>
        </pc:spChg>
        <pc:spChg chg="mod">
          <ac:chgData name="Seyed Hamed" userId="220999c3-e6ef-4426-a304-d27831ca2f92" providerId="ADAL" clId="{121C0B15-9E1E-443F-BAD1-2D61C586516E}" dt="2025-01-08T21:23:09.975" v="388" actId="27803"/>
          <ac:spMkLst>
            <pc:docMk/>
            <pc:sldMk cId="1729123015" sldId="286"/>
            <ac:spMk id="648" creationId="{7F90D815-9316-B41B-C7BA-B3313BD75959}"/>
          </ac:spMkLst>
        </pc:spChg>
        <pc:spChg chg="mod">
          <ac:chgData name="Seyed Hamed" userId="220999c3-e6ef-4426-a304-d27831ca2f92" providerId="ADAL" clId="{121C0B15-9E1E-443F-BAD1-2D61C586516E}" dt="2025-01-08T21:23:09.975" v="388" actId="27803"/>
          <ac:spMkLst>
            <pc:docMk/>
            <pc:sldMk cId="1729123015" sldId="286"/>
            <ac:spMk id="649" creationId="{52EFBE24-2F3C-000B-CA30-17C5E23BB50E}"/>
          </ac:spMkLst>
        </pc:spChg>
        <pc:spChg chg="mod">
          <ac:chgData name="Seyed Hamed" userId="220999c3-e6ef-4426-a304-d27831ca2f92" providerId="ADAL" clId="{121C0B15-9E1E-443F-BAD1-2D61C586516E}" dt="2025-01-08T21:23:09.975" v="388" actId="27803"/>
          <ac:spMkLst>
            <pc:docMk/>
            <pc:sldMk cId="1729123015" sldId="286"/>
            <ac:spMk id="650" creationId="{E7FDA3B6-7EFB-8191-F091-7C18D06E7193}"/>
          </ac:spMkLst>
        </pc:spChg>
        <pc:spChg chg="mod">
          <ac:chgData name="Seyed Hamed" userId="220999c3-e6ef-4426-a304-d27831ca2f92" providerId="ADAL" clId="{121C0B15-9E1E-443F-BAD1-2D61C586516E}" dt="2025-01-08T21:23:09.975" v="388" actId="27803"/>
          <ac:spMkLst>
            <pc:docMk/>
            <pc:sldMk cId="1729123015" sldId="286"/>
            <ac:spMk id="651" creationId="{FDADC055-2493-1877-BA35-63E1E5F6472B}"/>
          </ac:spMkLst>
        </pc:spChg>
        <pc:spChg chg="mod">
          <ac:chgData name="Seyed Hamed" userId="220999c3-e6ef-4426-a304-d27831ca2f92" providerId="ADAL" clId="{121C0B15-9E1E-443F-BAD1-2D61C586516E}" dt="2025-01-08T21:23:09.975" v="388" actId="27803"/>
          <ac:spMkLst>
            <pc:docMk/>
            <pc:sldMk cId="1729123015" sldId="286"/>
            <ac:spMk id="652" creationId="{6C2C697C-E420-0790-C3CA-34F8A2368BFE}"/>
          </ac:spMkLst>
        </pc:spChg>
        <pc:spChg chg="mod">
          <ac:chgData name="Seyed Hamed" userId="220999c3-e6ef-4426-a304-d27831ca2f92" providerId="ADAL" clId="{121C0B15-9E1E-443F-BAD1-2D61C586516E}" dt="2025-01-08T21:23:09.975" v="388" actId="27803"/>
          <ac:spMkLst>
            <pc:docMk/>
            <pc:sldMk cId="1729123015" sldId="286"/>
            <ac:spMk id="653" creationId="{62EBE4C5-9089-DB23-B732-71F601636434}"/>
          </ac:spMkLst>
        </pc:spChg>
        <pc:spChg chg="mod">
          <ac:chgData name="Seyed Hamed" userId="220999c3-e6ef-4426-a304-d27831ca2f92" providerId="ADAL" clId="{121C0B15-9E1E-443F-BAD1-2D61C586516E}" dt="2025-01-08T21:23:09.975" v="388" actId="27803"/>
          <ac:spMkLst>
            <pc:docMk/>
            <pc:sldMk cId="1729123015" sldId="286"/>
            <ac:spMk id="654" creationId="{6C44A886-E33E-E58B-22ED-5194C1F7ECD2}"/>
          </ac:spMkLst>
        </pc:spChg>
        <pc:spChg chg="mod">
          <ac:chgData name="Seyed Hamed" userId="220999c3-e6ef-4426-a304-d27831ca2f92" providerId="ADAL" clId="{121C0B15-9E1E-443F-BAD1-2D61C586516E}" dt="2025-01-08T21:23:09.975" v="388" actId="27803"/>
          <ac:spMkLst>
            <pc:docMk/>
            <pc:sldMk cId="1729123015" sldId="286"/>
            <ac:spMk id="655" creationId="{569A39E1-817D-8F90-13F7-AA995ED41F65}"/>
          </ac:spMkLst>
        </pc:spChg>
        <pc:spChg chg="mod">
          <ac:chgData name="Seyed Hamed" userId="220999c3-e6ef-4426-a304-d27831ca2f92" providerId="ADAL" clId="{121C0B15-9E1E-443F-BAD1-2D61C586516E}" dt="2025-01-08T21:23:09.975" v="388" actId="27803"/>
          <ac:spMkLst>
            <pc:docMk/>
            <pc:sldMk cId="1729123015" sldId="286"/>
            <ac:spMk id="656" creationId="{1CD66538-73EB-BC30-2251-0982AFAEFA08}"/>
          </ac:spMkLst>
        </pc:spChg>
        <pc:spChg chg="mod">
          <ac:chgData name="Seyed Hamed" userId="220999c3-e6ef-4426-a304-d27831ca2f92" providerId="ADAL" clId="{121C0B15-9E1E-443F-BAD1-2D61C586516E}" dt="2025-01-08T21:23:09.975" v="388" actId="27803"/>
          <ac:spMkLst>
            <pc:docMk/>
            <pc:sldMk cId="1729123015" sldId="286"/>
            <ac:spMk id="657" creationId="{7217332F-2902-C186-229A-B0D878655C0E}"/>
          </ac:spMkLst>
        </pc:spChg>
        <pc:spChg chg="mod">
          <ac:chgData name="Seyed Hamed" userId="220999c3-e6ef-4426-a304-d27831ca2f92" providerId="ADAL" clId="{121C0B15-9E1E-443F-BAD1-2D61C586516E}" dt="2025-01-08T21:23:09.975" v="388" actId="27803"/>
          <ac:spMkLst>
            <pc:docMk/>
            <pc:sldMk cId="1729123015" sldId="286"/>
            <ac:spMk id="658" creationId="{F4BDA0D8-911A-5025-60CB-4D28565683DC}"/>
          </ac:spMkLst>
        </pc:spChg>
        <pc:spChg chg="mod">
          <ac:chgData name="Seyed Hamed" userId="220999c3-e6ef-4426-a304-d27831ca2f92" providerId="ADAL" clId="{121C0B15-9E1E-443F-BAD1-2D61C586516E}" dt="2025-01-08T21:23:09.975" v="388" actId="27803"/>
          <ac:spMkLst>
            <pc:docMk/>
            <pc:sldMk cId="1729123015" sldId="286"/>
            <ac:spMk id="660" creationId="{87643760-4726-04D8-1ABE-281151FD2611}"/>
          </ac:spMkLst>
        </pc:spChg>
        <pc:spChg chg="mod">
          <ac:chgData name="Seyed Hamed" userId="220999c3-e6ef-4426-a304-d27831ca2f92" providerId="ADAL" clId="{121C0B15-9E1E-443F-BAD1-2D61C586516E}" dt="2025-01-08T21:23:09.975" v="388" actId="27803"/>
          <ac:spMkLst>
            <pc:docMk/>
            <pc:sldMk cId="1729123015" sldId="286"/>
            <ac:spMk id="661" creationId="{B52C2980-FF44-75F1-FEDC-C0B25731CC55}"/>
          </ac:spMkLst>
        </pc:spChg>
        <pc:spChg chg="mod">
          <ac:chgData name="Seyed Hamed" userId="220999c3-e6ef-4426-a304-d27831ca2f92" providerId="ADAL" clId="{121C0B15-9E1E-443F-BAD1-2D61C586516E}" dt="2025-01-08T21:23:09.975" v="388" actId="27803"/>
          <ac:spMkLst>
            <pc:docMk/>
            <pc:sldMk cId="1729123015" sldId="286"/>
            <ac:spMk id="662" creationId="{5B489ED1-62EA-9DA0-5EA7-0249D943C042}"/>
          </ac:spMkLst>
        </pc:spChg>
        <pc:spChg chg="mod">
          <ac:chgData name="Seyed Hamed" userId="220999c3-e6ef-4426-a304-d27831ca2f92" providerId="ADAL" clId="{121C0B15-9E1E-443F-BAD1-2D61C586516E}" dt="2025-01-08T21:23:09.975" v="388" actId="27803"/>
          <ac:spMkLst>
            <pc:docMk/>
            <pc:sldMk cId="1729123015" sldId="286"/>
            <ac:spMk id="663" creationId="{970F15AF-817C-785E-CC36-67D0842D3624}"/>
          </ac:spMkLst>
        </pc:spChg>
        <pc:spChg chg="mod">
          <ac:chgData name="Seyed Hamed" userId="220999c3-e6ef-4426-a304-d27831ca2f92" providerId="ADAL" clId="{121C0B15-9E1E-443F-BAD1-2D61C586516E}" dt="2025-01-08T21:23:09.975" v="388" actId="27803"/>
          <ac:spMkLst>
            <pc:docMk/>
            <pc:sldMk cId="1729123015" sldId="286"/>
            <ac:spMk id="664" creationId="{5678C9E1-52D1-85E5-FF75-AFACD945F5A6}"/>
          </ac:spMkLst>
        </pc:spChg>
        <pc:spChg chg="mod">
          <ac:chgData name="Seyed Hamed" userId="220999c3-e6ef-4426-a304-d27831ca2f92" providerId="ADAL" clId="{121C0B15-9E1E-443F-BAD1-2D61C586516E}" dt="2025-01-08T21:23:09.975" v="388" actId="27803"/>
          <ac:spMkLst>
            <pc:docMk/>
            <pc:sldMk cId="1729123015" sldId="286"/>
            <ac:spMk id="665" creationId="{52311D1C-86FD-AA46-B29D-21A57CDB1BA3}"/>
          </ac:spMkLst>
        </pc:spChg>
        <pc:spChg chg="mod">
          <ac:chgData name="Seyed Hamed" userId="220999c3-e6ef-4426-a304-d27831ca2f92" providerId="ADAL" clId="{121C0B15-9E1E-443F-BAD1-2D61C586516E}" dt="2025-01-08T21:23:09.975" v="388" actId="27803"/>
          <ac:spMkLst>
            <pc:docMk/>
            <pc:sldMk cId="1729123015" sldId="286"/>
            <ac:spMk id="666" creationId="{A68806B7-C071-EA28-A457-7BAA938140AF}"/>
          </ac:spMkLst>
        </pc:spChg>
        <pc:spChg chg="mod">
          <ac:chgData name="Seyed Hamed" userId="220999c3-e6ef-4426-a304-d27831ca2f92" providerId="ADAL" clId="{121C0B15-9E1E-443F-BAD1-2D61C586516E}" dt="2025-01-08T21:23:09.975" v="388" actId="27803"/>
          <ac:spMkLst>
            <pc:docMk/>
            <pc:sldMk cId="1729123015" sldId="286"/>
            <ac:spMk id="667" creationId="{9666784E-BDA9-E8B3-664D-A6E36D406571}"/>
          </ac:spMkLst>
        </pc:spChg>
        <pc:spChg chg="mod">
          <ac:chgData name="Seyed Hamed" userId="220999c3-e6ef-4426-a304-d27831ca2f92" providerId="ADAL" clId="{121C0B15-9E1E-443F-BAD1-2D61C586516E}" dt="2025-01-08T21:23:09.975" v="388" actId="27803"/>
          <ac:spMkLst>
            <pc:docMk/>
            <pc:sldMk cId="1729123015" sldId="286"/>
            <ac:spMk id="668" creationId="{C8409EA2-11EB-95C4-4D4E-A4975FCF06B0}"/>
          </ac:spMkLst>
        </pc:spChg>
        <pc:spChg chg="mod">
          <ac:chgData name="Seyed Hamed" userId="220999c3-e6ef-4426-a304-d27831ca2f92" providerId="ADAL" clId="{121C0B15-9E1E-443F-BAD1-2D61C586516E}" dt="2025-01-08T21:23:09.975" v="388" actId="27803"/>
          <ac:spMkLst>
            <pc:docMk/>
            <pc:sldMk cId="1729123015" sldId="286"/>
            <ac:spMk id="669" creationId="{A2B06539-2959-D1AA-85D1-39B5FE9AF38F}"/>
          </ac:spMkLst>
        </pc:spChg>
        <pc:spChg chg="mod">
          <ac:chgData name="Seyed Hamed" userId="220999c3-e6ef-4426-a304-d27831ca2f92" providerId="ADAL" clId="{121C0B15-9E1E-443F-BAD1-2D61C586516E}" dt="2025-01-08T21:23:09.975" v="388" actId="27803"/>
          <ac:spMkLst>
            <pc:docMk/>
            <pc:sldMk cId="1729123015" sldId="286"/>
            <ac:spMk id="670" creationId="{10F3781E-93E0-0F45-1EC4-1218CF972DB1}"/>
          </ac:spMkLst>
        </pc:spChg>
        <pc:spChg chg="mod">
          <ac:chgData name="Seyed Hamed" userId="220999c3-e6ef-4426-a304-d27831ca2f92" providerId="ADAL" clId="{121C0B15-9E1E-443F-BAD1-2D61C586516E}" dt="2025-01-08T21:23:09.975" v="388" actId="27803"/>
          <ac:spMkLst>
            <pc:docMk/>
            <pc:sldMk cId="1729123015" sldId="286"/>
            <ac:spMk id="671" creationId="{49FFEA51-FBC6-D905-6AE0-96BC11701C9E}"/>
          </ac:spMkLst>
        </pc:spChg>
        <pc:spChg chg="mod">
          <ac:chgData name="Seyed Hamed" userId="220999c3-e6ef-4426-a304-d27831ca2f92" providerId="ADAL" clId="{121C0B15-9E1E-443F-BAD1-2D61C586516E}" dt="2025-01-08T21:23:09.975" v="388" actId="27803"/>
          <ac:spMkLst>
            <pc:docMk/>
            <pc:sldMk cId="1729123015" sldId="286"/>
            <ac:spMk id="672" creationId="{FC9A1F65-7875-C58A-C55E-981F161AC361}"/>
          </ac:spMkLst>
        </pc:spChg>
        <pc:spChg chg="mod">
          <ac:chgData name="Seyed Hamed" userId="220999c3-e6ef-4426-a304-d27831ca2f92" providerId="ADAL" clId="{121C0B15-9E1E-443F-BAD1-2D61C586516E}" dt="2025-01-08T21:23:09.975" v="388" actId="27803"/>
          <ac:spMkLst>
            <pc:docMk/>
            <pc:sldMk cId="1729123015" sldId="286"/>
            <ac:spMk id="673" creationId="{B1482104-CDD4-03DB-7E0E-76CE4E3580E4}"/>
          </ac:spMkLst>
        </pc:spChg>
        <pc:spChg chg="mod">
          <ac:chgData name="Seyed Hamed" userId="220999c3-e6ef-4426-a304-d27831ca2f92" providerId="ADAL" clId="{121C0B15-9E1E-443F-BAD1-2D61C586516E}" dt="2025-01-08T21:23:09.975" v="388" actId="27803"/>
          <ac:spMkLst>
            <pc:docMk/>
            <pc:sldMk cId="1729123015" sldId="286"/>
            <ac:spMk id="674" creationId="{D4B1589E-2A24-777F-6AC1-F0B714C59A4E}"/>
          </ac:spMkLst>
        </pc:spChg>
        <pc:spChg chg="mod">
          <ac:chgData name="Seyed Hamed" userId="220999c3-e6ef-4426-a304-d27831ca2f92" providerId="ADAL" clId="{121C0B15-9E1E-443F-BAD1-2D61C586516E}" dt="2025-01-08T21:23:09.975" v="388" actId="27803"/>
          <ac:spMkLst>
            <pc:docMk/>
            <pc:sldMk cId="1729123015" sldId="286"/>
            <ac:spMk id="675" creationId="{D504063B-B7E9-4513-F384-CCE4F24B55D7}"/>
          </ac:spMkLst>
        </pc:spChg>
        <pc:spChg chg="mod">
          <ac:chgData name="Seyed Hamed" userId="220999c3-e6ef-4426-a304-d27831ca2f92" providerId="ADAL" clId="{121C0B15-9E1E-443F-BAD1-2D61C586516E}" dt="2025-01-08T21:23:09.975" v="388" actId="27803"/>
          <ac:spMkLst>
            <pc:docMk/>
            <pc:sldMk cId="1729123015" sldId="286"/>
            <ac:spMk id="677" creationId="{E8793206-9144-6149-1ACF-A797812AD174}"/>
          </ac:spMkLst>
        </pc:spChg>
        <pc:spChg chg="mod">
          <ac:chgData name="Seyed Hamed" userId="220999c3-e6ef-4426-a304-d27831ca2f92" providerId="ADAL" clId="{121C0B15-9E1E-443F-BAD1-2D61C586516E}" dt="2025-01-08T21:23:09.975" v="388" actId="27803"/>
          <ac:spMkLst>
            <pc:docMk/>
            <pc:sldMk cId="1729123015" sldId="286"/>
            <ac:spMk id="678" creationId="{223B68A6-5E66-76FB-E103-35727A11ABB7}"/>
          </ac:spMkLst>
        </pc:spChg>
        <pc:spChg chg="mod">
          <ac:chgData name="Seyed Hamed" userId="220999c3-e6ef-4426-a304-d27831ca2f92" providerId="ADAL" clId="{121C0B15-9E1E-443F-BAD1-2D61C586516E}" dt="2025-01-08T21:23:09.975" v="388" actId="27803"/>
          <ac:spMkLst>
            <pc:docMk/>
            <pc:sldMk cId="1729123015" sldId="286"/>
            <ac:spMk id="679" creationId="{5486DC92-3B51-BA0A-99C1-A38E3E29F700}"/>
          </ac:spMkLst>
        </pc:spChg>
        <pc:spChg chg="mod">
          <ac:chgData name="Seyed Hamed" userId="220999c3-e6ef-4426-a304-d27831ca2f92" providerId="ADAL" clId="{121C0B15-9E1E-443F-BAD1-2D61C586516E}" dt="2025-01-08T21:23:09.975" v="388" actId="27803"/>
          <ac:spMkLst>
            <pc:docMk/>
            <pc:sldMk cId="1729123015" sldId="286"/>
            <ac:spMk id="680" creationId="{0F976184-4DE3-044B-15C0-13A372794785}"/>
          </ac:spMkLst>
        </pc:spChg>
        <pc:spChg chg="mod">
          <ac:chgData name="Seyed Hamed" userId="220999c3-e6ef-4426-a304-d27831ca2f92" providerId="ADAL" clId="{121C0B15-9E1E-443F-BAD1-2D61C586516E}" dt="2025-01-08T21:23:09.975" v="388" actId="27803"/>
          <ac:spMkLst>
            <pc:docMk/>
            <pc:sldMk cId="1729123015" sldId="286"/>
            <ac:spMk id="681" creationId="{197529D7-CE55-112F-337E-B7471B9401E7}"/>
          </ac:spMkLst>
        </pc:spChg>
        <pc:spChg chg="mod">
          <ac:chgData name="Seyed Hamed" userId="220999c3-e6ef-4426-a304-d27831ca2f92" providerId="ADAL" clId="{121C0B15-9E1E-443F-BAD1-2D61C586516E}" dt="2025-01-08T21:23:09.975" v="388" actId="27803"/>
          <ac:spMkLst>
            <pc:docMk/>
            <pc:sldMk cId="1729123015" sldId="286"/>
            <ac:spMk id="682" creationId="{99387A88-F700-FD83-267E-1DFA27A0C444}"/>
          </ac:spMkLst>
        </pc:spChg>
        <pc:spChg chg="mod">
          <ac:chgData name="Seyed Hamed" userId="220999c3-e6ef-4426-a304-d27831ca2f92" providerId="ADAL" clId="{121C0B15-9E1E-443F-BAD1-2D61C586516E}" dt="2025-01-08T21:23:09.975" v="388" actId="27803"/>
          <ac:spMkLst>
            <pc:docMk/>
            <pc:sldMk cId="1729123015" sldId="286"/>
            <ac:spMk id="683" creationId="{A2460DB9-1483-1A7A-B08C-B124A12CCC9B}"/>
          </ac:spMkLst>
        </pc:spChg>
        <pc:spChg chg="mod">
          <ac:chgData name="Seyed Hamed" userId="220999c3-e6ef-4426-a304-d27831ca2f92" providerId="ADAL" clId="{121C0B15-9E1E-443F-BAD1-2D61C586516E}" dt="2025-01-08T21:23:09.975" v="388" actId="27803"/>
          <ac:spMkLst>
            <pc:docMk/>
            <pc:sldMk cId="1729123015" sldId="286"/>
            <ac:spMk id="684" creationId="{60E629D8-5AB8-E7F8-9F49-B361BB60C57E}"/>
          </ac:spMkLst>
        </pc:spChg>
        <pc:spChg chg="mod">
          <ac:chgData name="Seyed Hamed" userId="220999c3-e6ef-4426-a304-d27831ca2f92" providerId="ADAL" clId="{121C0B15-9E1E-443F-BAD1-2D61C586516E}" dt="2025-01-08T21:23:09.975" v="388" actId="27803"/>
          <ac:spMkLst>
            <pc:docMk/>
            <pc:sldMk cId="1729123015" sldId="286"/>
            <ac:spMk id="685" creationId="{30C3D848-60B1-2DFB-B37B-C3316874648E}"/>
          </ac:spMkLst>
        </pc:spChg>
        <pc:spChg chg="mod">
          <ac:chgData name="Seyed Hamed" userId="220999c3-e6ef-4426-a304-d27831ca2f92" providerId="ADAL" clId="{121C0B15-9E1E-443F-BAD1-2D61C586516E}" dt="2025-01-08T21:23:09.975" v="388" actId="27803"/>
          <ac:spMkLst>
            <pc:docMk/>
            <pc:sldMk cId="1729123015" sldId="286"/>
            <ac:spMk id="686" creationId="{F91083DF-6B2F-47F5-ED79-852467880741}"/>
          </ac:spMkLst>
        </pc:spChg>
        <pc:spChg chg="mod">
          <ac:chgData name="Seyed Hamed" userId="220999c3-e6ef-4426-a304-d27831ca2f92" providerId="ADAL" clId="{121C0B15-9E1E-443F-BAD1-2D61C586516E}" dt="2025-01-08T21:23:09.975" v="388" actId="27803"/>
          <ac:spMkLst>
            <pc:docMk/>
            <pc:sldMk cId="1729123015" sldId="286"/>
            <ac:spMk id="687" creationId="{6939048B-682A-E406-8663-5FCBF7D485A5}"/>
          </ac:spMkLst>
        </pc:spChg>
        <pc:spChg chg="mod">
          <ac:chgData name="Seyed Hamed" userId="220999c3-e6ef-4426-a304-d27831ca2f92" providerId="ADAL" clId="{121C0B15-9E1E-443F-BAD1-2D61C586516E}" dt="2025-01-08T21:23:09.975" v="388" actId="27803"/>
          <ac:spMkLst>
            <pc:docMk/>
            <pc:sldMk cId="1729123015" sldId="286"/>
            <ac:spMk id="688" creationId="{3A8301A3-376F-65AE-454A-BD537D7DA9E5}"/>
          </ac:spMkLst>
        </pc:spChg>
        <pc:spChg chg="mod">
          <ac:chgData name="Seyed Hamed" userId="220999c3-e6ef-4426-a304-d27831ca2f92" providerId="ADAL" clId="{121C0B15-9E1E-443F-BAD1-2D61C586516E}" dt="2025-01-08T21:23:09.975" v="388" actId="27803"/>
          <ac:spMkLst>
            <pc:docMk/>
            <pc:sldMk cId="1729123015" sldId="286"/>
            <ac:spMk id="689" creationId="{44F09642-30EF-4733-3CB2-7CC4DD2F0FBC}"/>
          </ac:spMkLst>
        </pc:spChg>
        <pc:spChg chg="mod">
          <ac:chgData name="Seyed Hamed" userId="220999c3-e6ef-4426-a304-d27831ca2f92" providerId="ADAL" clId="{121C0B15-9E1E-443F-BAD1-2D61C586516E}" dt="2025-01-08T21:23:09.975" v="388" actId="27803"/>
          <ac:spMkLst>
            <pc:docMk/>
            <pc:sldMk cId="1729123015" sldId="286"/>
            <ac:spMk id="690" creationId="{CA28A968-BF54-9D89-2689-4AFFA910781B}"/>
          </ac:spMkLst>
        </pc:spChg>
        <pc:spChg chg="mod">
          <ac:chgData name="Seyed Hamed" userId="220999c3-e6ef-4426-a304-d27831ca2f92" providerId="ADAL" clId="{121C0B15-9E1E-443F-BAD1-2D61C586516E}" dt="2025-01-08T21:23:09.975" v="388" actId="27803"/>
          <ac:spMkLst>
            <pc:docMk/>
            <pc:sldMk cId="1729123015" sldId="286"/>
            <ac:spMk id="691" creationId="{9133B615-ADAF-7D1B-B709-E0C3572E3955}"/>
          </ac:spMkLst>
        </pc:spChg>
        <pc:spChg chg="mod">
          <ac:chgData name="Seyed Hamed" userId="220999c3-e6ef-4426-a304-d27831ca2f92" providerId="ADAL" clId="{121C0B15-9E1E-443F-BAD1-2D61C586516E}" dt="2025-01-08T21:23:09.975" v="388" actId="27803"/>
          <ac:spMkLst>
            <pc:docMk/>
            <pc:sldMk cId="1729123015" sldId="286"/>
            <ac:spMk id="692" creationId="{9AD022B2-ED6B-C76B-0D13-104A87FE4571}"/>
          </ac:spMkLst>
        </pc:spChg>
        <pc:spChg chg="mod">
          <ac:chgData name="Seyed Hamed" userId="220999c3-e6ef-4426-a304-d27831ca2f92" providerId="ADAL" clId="{121C0B15-9E1E-443F-BAD1-2D61C586516E}" dt="2025-01-08T21:23:09.975" v="388" actId="27803"/>
          <ac:spMkLst>
            <pc:docMk/>
            <pc:sldMk cId="1729123015" sldId="286"/>
            <ac:spMk id="694" creationId="{41BA8A41-B42F-2ECB-43FF-1C5E68E1D900}"/>
          </ac:spMkLst>
        </pc:spChg>
        <pc:spChg chg="mod">
          <ac:chgData name="Seyed Hamed" userId="220999c3-e6ef-4426-a304-d27831ca2f92" providerId="ADAL" clId="{121C0B15-9E1E-443F-BAD1-2D61C586516E}" dt="2025-01-08T21:23:09.975" v="388" actId="27803"/>
          <ac:spMkLst>
            <pc:docMk/>
            <pc:sldMk cId="1729123015" sldId="286"/>
            <ac:spMk id="695" creationId="{EF2281FD-18AC-5E89-E1A1-02553DABE718}"/>
          </ac:spMkLst>
        </pc:spChg>
        <pc:spChg chg="mod">
          <ac:chgData name="Seyed Hamed" userId="220999c3-e6ef-4426-a304-d27831ca2f92" providerId="ADAL" clId="{121C0B15-9E1E-443F-BAD1-2D61C586516E}" dt="2025-01-08T21:23:09.975" v="388" actId="27803"/>
          <ac:spMkLst>
            <pc:docMk/>
            <pc:sldMk cId="1729123015" sldId="286"/>
            <ac:spMk id="696" creationId="{724C2B89-0A83-EFB1-D58E-841F1A5007CA}"/>
          </ac:spMkLst>
        </pc:spChg>
        <pc:spChg chg="mod">
          <ac:chgData name="Seyed Hamed" userId="220999c3-e6ef-4426-a304-d27831ca2f92" providerId="ADAL" clId="{121C0B15-9E1E-443F-BAD1-2D61C586516E}" dt="2025-01-08T21:23:09.975" v="388" actId="27803"/>
          <ac:spMkLst>
            <pc:docMk/>
            <pc:sldMk cId="1729123015" sldId="286"/>
            <ac:spMk id="697" creationId="{B7A11B6F-FE39-478E-BDA5-70DF2804352E}"/>
          </ac:spMkLst>
        </pc:spChg>
        <pc:spChg chg="mod">
          <ac:chgData name="Seyed Hamed" userId="220999c3-e6ef-4426-a304-d27831ca2f92" providerId="ADAL" clId="{121C0B15-9E1E-443F-BAD1-2D61C586516E}" dt="2025-01-08T21:31:48.601" v="394" actId="27803"/>
          <ac:spMkLst>
            <pc:docMk/>
            <pc:sldMk cId="1729123015" sldId="286"/>
            <ac:spMk id="699" creationId="{09FE51A7-FF41-36D7-4D42-3969C8E60622}"/>
          </ac:spMkLst>
        </pc:spChg>
        <pc:spChg chg="mod">
          <ac:chgData name="Seyed Hamed" userId="220999c3-e6ef-4426-a304-d27831ca2f92" providerId="ADAL" clId="{121C0B15-9E1E-443F-BAD1-2D61C586516E}" dt="2025-01-08T21:31:48.601" v="394" actId="27803"/>
          <ac:spMkLst>
            <pc:docMk/>
            <pc:sldMk cId="1729123015" sldId="286"/>
            <ac:spMk id="700" creationId="{B16DDBBE-0A7B-0A36-3453-819D59D3581E}"/>
          </ac:spMkLst>
        </pc:spChg>
        <pc:spChg chg="mod">
          <ac:chgData name="Seyed Hamed" userId="220999c3-e6ef-4426-a304-d27831ca2f92" providerId="ADAL" clId="{121C0B15-9E1E-443F-BAD1-2D61C586516E}" dt="2025-01-08T21:31:48.601" v="394" actId="27803"/>
          <ac:spMkLst>
            <pc:docMk/>
            <pc:sldMk cId="1729123015" sldId="286"/>
            <ac:spMk id="701" creationId="{A68D7EB9-3116-047B-567E-A653C497054B}"/>
          </ac:spMkLst>
        </pc:spChg>
        <pc:spChg chg="mod">
          <ac:chgData name="Seyed Hamed" userId="220999c3-e6ef-4426-a304-d27831ca2f92" providerId="ADAL" clId="{121C0B15-9E1E-443F-BAD1-2D61C586516E}" dt="2025-01-08T21:31:48.601" v="394" actId="27803"/>
          <ac:spMkLst>
            <pc:docMk/>
            <pc:sldMk cId="1729123015" sldId="286"/>
            <ac:spMk id="702" creationId="{FAA8DB16-D215-15F4-BDB3-E419C68A63C2}"/>
          </ac:spMkLst>
        </pc:spChg>
        <pc:spChg chg="mod">
          <ac:chgData name="Seyed Hamed" userId="220999c3-e6ef-4426-a304-d27831ca2f92" providerId="ADAL" clId="{121C0B15-9E1E-443F-BAD1-2D61C586516E}" dt="2025-01-08T21:31:48.601" v="394" actId="27803"/>
          <ac:spMkLst>
            <pc:docMk/>
            <pc:sldMk cId="1729123015" sldId="286"/>
            <ac:spMk id="703" creationId="{64613B5B-0419-D03F-FFA9-9A2438D76844}"/>
          </ac:spMkLst>
        </pc:spChg>
        <pc:spChg chg="mod">
          <ac:chgData name="Seyed Hamed" userId="220999c3-e6ef-4426-a304-d27831ca2f92" providerId="ADAL" clId="{121C0B15-9E1E-443F-BAD1-2D61C586516E}" dt="2025-01-08T21:31:48.601" v="394" actId="27803"/>
          <ac:spMkLst>
            <pc:docMk/>
            <pc:sldMk cId="1729123015" sldId="286"/>
            <ac:spMk id="704" creationId="{5096B8B8-807F-D696-0DB8-CD77CC6E8921}"/>
          </ac:spMkLst>
        </pc:spChg>
        <pc:spChg chg="mod">
          <ac:chgData name="Seyed Hamed" userId="220999c3-e6ef-4426-a304-d27831ca2f92" providerId="ADAL" clId="{121C0B15-9E1E-443F-BAD1-2D61C586516E}" dt="2025-01-08T21:31:48.601" v="394" actId="27803"/>
          <ac:spMkLst>
            <pc:docMk/>
            <pc:sldMk cId="1729123015" sldId="286"/>
            <ac:spMk id="705" creationId="{67D53A00-A7B0-FB5B-3E06-81F612978B3A}"/>
          </ac:spMkLst>
        </pc:spChg>
        <pc:spChg chg="mod">
          <ac:chgData name="Seyed Hamed" userId="220999c3-e6ef-4426-a304-d27831ca2f92" providerId="ADAL" clId="{121C0B15-9E1E-443F-BAD1-2D61C586516E}" dt="2025-01-08T21:31:48.601" v="394" actId="27803"/>
          <ac:spMkLst>
            <pc:docMk/>
            <pc:sldMk cId="1729123015" sldId="286"/>
            <ac:spMk id="706" creationId="{42A1AEF8-5CC4-7D9D-EBDE-C2AE83888044}"/>
          </ac:spMkLst>
        </pc:spChg>
        <pc:spChg chg="mod">
          <ac:chgData name="Seyed Hamed" userId="220999c3-e6ef-4426-a304-d27831ca2f92" providerId="ADAL" clId="{121C0B15-9E1E-443F-BAD1-2D61C586516E}" dt="2025-01-08T21:31:48.601" v="394" actId="27803"/>
          <ac:spMkLst>
            <pc:docMk/>
            <pc:sldMk cId="1729123015" sldId="286"/>
            <ac:spMk id="708" creationId="{3CAFEC61-B1D1-1151-132E-339E6BB32FF0}"/>
          </ac:spMkLst>
        </pc:spChg>
        <pc:spChg chg="mod">
          <ac:chgData name="Seyed Hamed" userId="220999c3-e6ef-4426-a304-d27831ca2f92" providerId="ADAL" clId="{121C0B15-9E1E-443F-BAD1-2D61C586516E}" dt="2025-01-08T21:31:48.601" v="394" actId="27803"/>
          <ac:spMkLst>
            <pc:docMk/>
            <pc:sldMk cId="1729123015" sldId="286"/>
            <ac:spMk id="709" creationId="{361DE170-752E-B740-9986-F62C91D3BA8D}"/>
          </ac:spMkLst>
        </pc:spChg>
        <pc:spChg chg="mod">
          <ac:chgData name="Seyed Hamed" userId="220999c3-e6ef-4426-a304-d27831ca2f92" providerId="ADAL" clId="{121C0B15-9E1E-443F-BAD1-2D61C586516E}" dt="2025-01-08T21:31:48.601" v="394" actId="27803"/>
          <ac:spMkLst>
            <pc:docMk/>
            <pc:sldMk cId="1729123015" sldId="286"/>
            <ac:spMk id="710" creationId="{44BEC5E3-911D-83B6-4347-3A4D7F930CBE}"/>
          </ac:spMkLst>
        </pc:spChg>
        <pc:spChg chg="mod">
          <ac:chgData name="Seyed Hamed" userId="220999c3-e6ef-4426-a304-d27831ca2f92" providerId="ADAL" clId="{121C0B15-9E1E-443F-BAD1-2D61C586516E}" dt="2025-01-08T21:31:48.601" v="394" actId="27803"/>
          <ac:spMkLst>
            <pc:docMk/>
            <pc:sldMk cId="1729123015" sldId="286"/>
            <ac:spMk id="711" creationId="{E5EFF208-3724-5414-68CB-7B22543A300E}"/>
          </ac:spMkLst>
        </pc:spChg>
        <pc:spChg chg="mod">
          <ac:chgData name="Seyed Hamed" userId="220999c3-e6ef-4426-a304-d27831ca2f92" providerId="ADAL" clId="{121C0B15-9E1E-443F-BAD1-2D61C586516E}" dt="2025-01-08T21:31:48.601" v="394" actId="27803"/>
          <ac:spMkLst>
            <pc:docMk/>
            <pc:sldMk cId="1729123015" sldId="286"/>
            <ac:spMk id="712" creationId="{15F01F82-61A3-FD31-DCD1-530FD9BB3A36}"/>
          </ac:spMkLst>
        </pc:spChg>
        <pc:spChg chg="mod">
          <ac:chgData name="Seyed Hamed" userId="220999c3-e6ef-4426-a304-d27831ca2f92" providerId="ADAL" clId="{121C0B15-9E1E-443F-BAD1-2D61C586516E}" dt="2025-01-08T21:31:48.601" v="394" actId="27803"/>
          <ac:spMkLst>
            <pc:docMk/>
            <pc:sldMk cId="1729123015" sldId="286"/>
            <ac:spMk id="713" creationId="{B2CA8F77-C713-CA05-7177-E9817990945B}"/>
          </ac:spMkLst>
        </pc:spChg>
        <pc:spChg chg="mod">
          <ac:chgData name="Seyed Hamed" userId="220999c3-e6ef-4426-a304-d27831ca2f92" providerId="ADAL" clId="{121C0B15-9E1E-443F-BAD1-2D61C586516E}" dt="2025-01-08T21:31:48.601" v="394" actId="27803"/>
          <ac:spMkLst>
            <pc:docMk/>
            <pc:sldMk cId="1729123015" sldId="286"/>
            <ac:spMk id="714" creationId="{330B848C-A141-5349-3F19-5CA1A6562780}"/>
          </ac:spMkLst>
        </pc:spChg>
        <pc:spChg chg="mod">
          <ac:chgData name="Seyed Hamed" userId="220999c3-e6ef-4426-a304-d27831ca2f92" providerId="ADAL" clId="{121C0B15-9E1E-443F-BAD1-2D61C586516E}" dt="2025-01-08T21:31:48.601" v="394" actId="27803"/>
          <ac:spMkLst>
            <pc:docMk/>
            <pc:sldMk cId="1729123015" sldId="286"/>
            <ac:spMk id="715" creationId="{E09864B7-9F22-1ED3-9460-921CEF09A77B}"/>
          </ac:spMkLst>
        </pc:spChg>
        <pc:spChg chg="mod">
          <ac:chgData name="Seyed Hamed" userId="220999c3-e6ef-4426-a304-d27831ca2f92" providerId="ADAL" clId="{121C0B15-9E1E-443F-BAD1-2D61C586516E}" dt="2025-01-08T21:31:48.601" v="394" actId="27803"/>
          <ac:spMkLst>
            <pc:docMk/>
            <pc:sldMk cId="1729123015" sldId="286"/>
            <ac:spMk id="716" creationId="{C8DF0BB3-C888-FB17-A2E2-201380A5457A}"/>
          </ac:spMkLst>
        </pc:spChg>
        <pc:spChg chg="mod">
          <ac:chgData name="Seyed Hamed" userId="220999c3-e6ef-4426-a304-d27831ca2f92" providerId="ADAL" clId="{121C0B15-9E1E-443F-BAD1-2D61C586516E}" dt="2025-01-08T21:31:48.601" v="394" actId="27803"/>
          <ac:spMkLst>
            <pc:docMk/>
            <pc:sldMk cId="1729123015" sldId="286"/>
            <ac:spMk id="717" creationId="{35C52EF0-32BC-E3E6-BBB4-61B9EBB85F01}"/>
          </ac:spMkLst>
        </pc:spChg>
        <pc:spChg chg="mod">
          <ac:chgData name="Seyed Hamed" userId="220999c3-e6ef-4426-a304-d27831ca2f92" providerId="ADAL" clId="{121C0B15-9E1E-443F-BAD1-2D61C586516E}" dt="2025-01-08T21:31:48.601" v="394" actId="27803"/>
          <ac:spMkLst>
            <pc:docMk/>
            <pc:sldMk cId="1729123015" sldId="286"/>
            <ac:spMk id="718" creationId="{E2ACE2F2-7C46-C089-3EB9-5DE312BF580C}"/>
          </ac:spMkLst>
        </pc:spChg>
        <pc:spChg chg="mod">
          <ac:chgData name="Seyed Hamed" userId="220999c3-e6ef-4426-a304-d27831ca2f92" providerId="ADAL" clId="{121C0B15-9E1E-443F-BAD1-2D61C586516E}" dt="2025-01-08T21:31:48.601" v="394" actId="27803"/>
          <ac:spMkLst>
            <pc:docMk/>
            <pc:sldMk cId="1729123015" sldId="286"/>
            <ac:spMk id="719" creationId="{877863AB-C2DF-91EE-36A2-856533357A79}"/>
          </ac:spMkLst>
        </pc:spChg>
        <pc:spChg chg="mod">
          <ac:chgData name="Seyed Hamed" userId="220999c3-e6ef-4426-a304-d27831ca2f92" providerId="ADAL" clId="{121C0B15-9E1E-443F-BAD1-2D61C586516E}" dt="2025-01-08T21:31:48.601" v="394" actId="27803"/>
          <ac:spMkLst>
            <pc:docMk/>
            <pc:sldMk cId="1729123015" sldId="286"/>
            <ac:spMk id="720" creationId="{EF473F92-E01E-C5B6-1019-C2BA5D4DE217}"/>
          </ac:spMkLst>
        </pc:spChg>
        <pc:spChg chg="mod">
          <ac:chgData name="Seyed Hamed" userId="220999c3-e6ef-4426-a304-d27831ca2f92" providerId="ADAL" clId="{121C0B15-9E1E-443F-BAD1-2D61C586516E}" dt="2025-01-08T21:31:48.601" v="394" actId="27803"/>
          <ac:spMkLst>
            <pc:docMk/>
            <pc:sldMk cId="1729123015" sldId="286"/>
            <ac:spMk id="721" creationId="{18E40E84-B0DA-7C16-663D-3740F437EC16}"/>
          </ac:spMkLst>
        </pc:spChg>
        <pc:spChg chg="mod">
          <ac:chgData name="Seyed Hamed" userId="220999c3-e6ef-4426-a304-d27831ca2f92" providerId="ADAL" clId="{121C0B15-9E1E-443F-BAD1-2D61C586516E}" dt="2025-01-08T21:31:48.601" v="394" actId="27803"/>
          <ac:spMkLst>
            <pc:docMk/>
            <pc:sldMk cId="1729123015" sldId="286"/>
            <ac:spMk id="722" creationId="{912C7016-D8B3-BD0A-FE06-280A7F1CCABD}"/>
          </ac:spMkLst>
        </pc:spChg>
        <pc:spChg chg="mod">
          <ac:chgData name="Seyed Hamed" userId="220999c3-e6ef-4426-a304-d27831ca2f92" providerId="ADAL" clId="{121C0B15-9E1E-443F-BAD1-2D61C586516E}" dt="2025-01-08T21:31:48.601" v="394" actId="27803"/>
          <ac:spMkLst>
            <pc:docMk/>
            <pc:sldMk cId="1729123015" sldId="286"/>
            <ac:spMk id="723" creationId="{5E3E10B3-3808-4E7F-C82A-5BCCED7FA561}"/>
          </ac:spMkLst>
        </pc:spChg>
        <pc:spChg chg="mod">
          <ac:chgData name="Seyed Hamed" userId="220999c3-e6ef-4426-a304-d27831ca2f92" providerId="ADAL" clId="{121C0B15-9E1E-443F-BAD1-2D61C586516E}" dt="2025-01-08T21:31:48.601" v="394" actId="27803"/>
          <ac:spMkLst>
            <pc:docMk/>
            <pc:sldMk cId="1729123015" sldId="286"/>
            <ac:spMk id="724" creationId="{2C0EFE73-8DE8-6D04-9346-CFE26713746F}"/>
          </ac:spMkLst>
        </pc:spChg>
        <pc:spChg chg="mod">
          <ac:chgData name="Seyed Hamed" userId="220999c3-e6ef-4426-a304-d27831ca2f92" providerId="ADAL" clId="{121C0B15-9E1E-443F-BAD1-2D61C586516E}" dt="2025-01-08T21:31:48.601" v="394" actId="27803"/>
          <ac:spMkLst>
            <pc:docMk/>
            <pc:sldMk cId="1729123015" sldId="286"/>
            <ac:spMk id="725" creationId="{F1A01887-145A-022D-20AC-4362F87AD253}"/>
          </ac:spMkLst>
        </pc:spChg>
        <pc:spChg chg="mod">
          <ac:chgData name="Seyed Hamed" userId="220999c3-e6ef-4426-a304-d27831ca2f92" providerId="ADAL" clId="{121C0B15-9E1E-443F-BAD1-2D61C586516E}" dt="2025-01-08T21:31:48.601" v="394" actId="27803"/>
          <ac:spMkLst>
            <pc:docMk/>
            <pc:sldMk cId="1729123015" sldId="286"/>
            <ac:spMk id="726" creationId="{AE54C563-1385-D882-F567-A000C135CB92}"/>
          </ac:spMkLst>
        </pc:spChg>
        <pc:spChg chg="mod">
          <ac:chgData name="Seyed Hamed" userId="220999c3-e6ef-4426-a304-d27831ca2f92" providerId="ADAL" clId="{121C0B15-9E1E-443F-BAD1-2D61C586516E}" dt="2025-01-08T21:31:48.601" v="394" actId="27803"/>
          <ac:spMkLst>
            <pc:docMk/>
            <pc:sldMk cId="1729123015" sldId="286"/>
            <ac:spMk id="727" creationId="{995E8CF8-B4DB-7E20-AB92-5786E7EBFF06}"/>
          </ac:spMkLst>
        </pc:spChg>
        <pc:spChg chg="mod">
          <ac:chgData name="Seyed Hamed" userId="220999c3-e6ef-4426-a304-d27831ca2f92" providerId="ADAL" clId="{121C0B15-9E1E-443F-BAD1-2D61C586516E}" dt="2025-01-08T21:31:48.601" v="394" actId="27803"/>
          <ac:spMkLst>
            <pc:docMk/>
            <pc:sldMk cId="1729123015" sldId="286"/>
            <ac:spMk id="728" creationId="{80B025E9-1B76-1292-CA89-0215E2AA70B7}"/>
          </ac:spMkLst>
        </pc:spChg>
        <pc:spChg chg="mod">
          <ac:chgData name="Seyed Hamed" userId="220999c3-e6ef-4426-a304-d27831ca2f92" providerId="ADAL" clId="{121C0B15-9E1E-443F-BAD1-2D61C586516E}" dt="2025-01-08T21:31:48.601" v="394" actId="27803"/>
          <ac:spMkLst>
            <pc:docMk/>
            <pc:sldMk cId="1729123015" sldId="286"/>
            <ac:spMk id="729" creationId="{61E97D24-08CD-E06F-DFCD-41B0A50667A2}"/>
          </ac:spMkLst>
        </pc:spChg>
        <pc:spChg chg="mod">
          <ac:chgData name="Seyed Hamed" userId="220999c3-e6ef-4426-a304-d27831ca2f92" providerId="ADAL" clId="{121C0B15-9E1E-443F-BAD1-2D61C586516E}" dt="2025-01-08T21:31:48.601" v="394" actId="27803"/>
          <ac:spMkLst>
            <pc:docMk/>
            <pc:sldMk cId="1729123015" sldId="286"/>
            <ac:spMk id="730" creationId="{00423143-BC74-ED76-FDC1-C7246950CC2F}"/>
          </ac:spMkLst>
        </pc:spChg>
        <pc:spChg chg="mod">
          <ac:chgData name="Seyed Hamed" userId="220999c3-e6ef-4426-a304-d27831ca2f92" providerId="ADAL" clId="{121C0B15-9E1E-443F-BAD1-2D61C586516E}" dt="2025-01-08T21:31:48.601" v="394" actId="27803"/>
          <ac:spMkLst>
            <pc:docMk/>
            <pc:sldMk cId="1729123015" sldId="286"/>
            <ac:spMk id="731" creationId="{2929D1F6-6A0B-FE9A-74C2-214CFA764581}"/>
          </ac:spMkLst>
        </pc:spChg>
        <pc:spChg chg="mod">
          <ac:chgData name="Seyed Hamed" userId="220999c3-e6ef-4426-a304-d27831ca2f92" providerId="ADAL" clId="{121C0B15-9E1E-443F-BAD1-2D61C586516E}" dt="2025-01-08T21:31:48.601" v="394" actId="27803"/>
          <ac:spMkLst>
            <pc:docMk/>
            <pc:sldMk cId="1729123015" sldId="286"/>
            <ac:spMk id="732" creationId="{F68E9BAD-3794-1935-CE42-02364162F8EF}"/>
          </ac:spMkLst>
        </pc:spChg>
        <pc:spChg chg="mod">
          <ac:chgData name="Seyed Hamed" userId="220999c3-e6ef-4426-a304-d27831ca2f92" providerId="ADAL" clId="{121C0B15-9E1E-443F-BAD1-2D61C586516E}" dt="2025-01-08T21:31:48.601" v="394" actId="27803"/>
          <ac:spMkLst>
            <pc:docMk/>
            <pc:sldMk cId="1729123015" sldId="286"/>
            <ac:spMk id="733" creationId="{DFB0F81F-135B-5C51-2885-906D1846ABD5}"/>
          </ac:spMkLst>
        </pc:spChg>
        <pc:spChg chg="mod">
          <ac:chgData name="Seyed Hamed" userId="220999c3-e6ef-4426-a304-d27831ca2f92" providerId="ADAL" clId="{121C0B15-9E1E-443F-BAD1-2D61C586516E}" dt="2025-01-08T21:31:48.601" v="394" actId="27803"/>
          <ac:spMkLst>
            <pc:docMk/>
            <pc:sldMk cId="1729123015" sldId="286"/>
            <ac:spMk id="734" creationId="{0E6C912E-ABE8-CC38-4142-D8DCF6D57309}"/>
          </ac:spMkLst>
        </pc:spChg>
        <pc:spChg chg="mod">
          <ac:chgData name="Seyed Hamed" userId="220999c3-e6ef-4426-a304-d27831ca2f92" providerId="ADAL" clId="{121C0B15-9E1E-443F-BAD1-2D61C586516E}" dt="2025-01-08T21:31:48.601" v="394" actId="27803"/>
          <ac:spMkLst>
            <pc:docMk/>
            <pc:sldMk cId="1729123015" sldId="286"/>
            <ac:spMk id="735" creationId="{FEF6D2EB-FA7C-56D3-CAA8-10A3BFCC688C}"/>
          </ac:spMkLst>
        </pc:spChg>
        <pc:spChg chg="mod">
          <ac:chgData name="Seyed Hamed" userId="220999c3-e6ef-4426-a304-d27831ca2f92" providerId="ADAL" clId="{121C0B15-9E1E-443F-BAD1-2D61C586516E}" dt="2025-01-08T21:31:48.601" v="394" actId="27803"/>
          <ac:spMkLst>
            <pc:docMk/>
            <pc:sldMk cId="1729123015" sldId="286"/>
            <ac:spMk id="736" creationId="{366DF70D-CC31-2F2C-25FD-7301AB30242D}"/>
          </ac:spMkLst>
        </pc:spChg>
        <pc:spChg chg="mod">
          <ac:chgData name="Seyed Hamed" userId="220999c3-e6ef-4426-a304-d27831ca2f92" providerId="ADAL" clId="{121C0B15-9E1E-443F-BAD1-2D61C586516E}" dt="2025-01-08T21:31:48.601" v="394" actId="27803"/>
          <ac:spMkLst>
            <pc:docMk/>
            <pc:sldMk cId="1729123015" sldId="286"/>
            <ac:spMk id="737" creationId="{F0C122E1-888E-1613-6D97-7A3143B0362D}"/>
          </ac:spMkLst>
        </pc:spChg>
        <pc:spChg chg="mod">
          <ac:chgData name="Seyed Hamed" userId="220999c3-e6ef-4426-a304-d27831ca2f92" providerId="ADAL" clId="{121C0B15-9E1E-443F-BAD1-2D61C586516E}" dt="2025-01-08T21:31:48.601" v="394" actId="27803"/>
          <ac:spMkLst>
            <pc:docMk/>
            <pc:sldMk cId="1729123015" sldId="286"/>
            <ac:spMk id="739" creationId="{64C8EB90-24F0-63E2-2557-76751CD2A383}"/>
          </ac:spMkLst>
        </pc:spChg>
        <pc:spChg chg="mod">
          <ac:chgData name="Seyed Hamed" userId="220999c3-e6ef-4426-a304-d27831ca2f92" providerId="ADAL" clId="{121C0B15-9E1E-443F-BAD1-2D61C586516E}" dt="2025-01-08T21:31:48.601" v="394" actId="27803"/>
          <ac:spMkLst>
            <pc:docMk/>
            <pc:sldMk cId="1729123015" sldId="286"/>
            <ac:spMk id="740" creationId="{7916F192-480B-C3A8-4A4A-4539BF6E3139}"/>
          </ac:spMkLst>
        </pc:spChg>
        <pc:spChg chg="mod">
          <ac:chgData name="Seyed Hamed" userId="220999c3-e6ef-4426-a304-d27831ca2f92" providerId="ADAL" clId="{121C0B15-9E1E-443F-BAD1-2D61C586516E}" dt="2025-01-08T21:31:48.601" v="394" actId="27803"/>
          <ac:spMkLst>
            <pc:docMk/>
            <pc:sldMk cId="1729123015" sldId="286"/>
            <ac:spMk id="741" creationId="{32442CDF-A443-41D9-3326-1CCED628E88B}"/>
          </ac:spMkLst>
        </pc:spChg>
        <pc:spChg chg="mod">
          <ac:chgData name="Seyed Hamed" userId="220999c3-e6ef-4426-a304-d27831ca2f92" providerId="ADAL" clId="{121C0B15-9E1E-443F-BAD1-2D61C586516E}" dt="2025-01-08T21:31:48.601" v="394" actId="27803"/>
          <ac:spMkLst>
            <pc:docMk/>
            <pc:sldMk cId="1729123015" sldId="286"/>
            <ac:spMk id="742" creationId="{B31245ED-234D-782D-387E-A3A2AAE28851}"/>
          </ac:spMkLst>
        </pc:spChg>
        <pc:spChg chg="mod">
          <ac:chgData name="Seyed Hamed" userId="220999c3-e6ef-4426-a304-d27831ca2f92" providerId="ADAL" clId="{121C0B15-9E1E-443F-BAD1-2D61C586516E}" dt="2025-01-08T21:31:48.601" v="394" actId="27803"/>
          <ac:spMkLst>
            <pc:docMk/>
            <pc:sldMk cId="1729123015" sldId="286"/>
            <ac:spMk id="743" creationId="{DEC59B9B-14CE-20E3-0A4A-F91528689BC8}"/>
          </ac:spMkLst>
        </pc:spChg>
        <pc:spChg chg="mod">
          <ac:chgData name="Seyed Hamed" userId="220999c3-e6ef-4426-a304-d27831ca2f92" providerId="ADAL" clId="{121C0B15-9E1E-443F-BAD1-2D61C586516E}" dt="2025-01-08T21:31:48.601" v="394" actId="27803"/>
          <ac:spMkLst>
            <pc:docMk/>
            <pc:sldMk cId="1729123015" sldId="286"/>
            <ac:spMk id="745" creationId="{DF191CCE-FAE3-0DE9-C271-230B321FF60C}"/>
          </ac:spMkLst>
        </pc:spChg>
        <pc:spChg chg="mod">
          <ac:chgData name="Seyed Hamed" userId="220999c3-e6ef-4426-a304-d27831ca2f92" providerId="ADAL" clId="{121C0B15-9E1E-443F-BAD1-2D61C586516E}" dt="2025-01-08T21:31:48.601" v="394" actId="27803"/>
          <ac:spMkLst>
            <pc:docMk/>
            <pc:sldMk cId="1729123015" sldId="286"/>
            <ac:spMk id="746" creationId="{A058BADC-E388-C117-3F82-1DD6A9757796}"/>
          </ac:spMkLst>
        </pc:spChg>
        <pc:spChg chg="mod">
          <ac:chgData name="Seyed Hamed" userId="220999c3-e6ef-4426-a304-d27831ca2f92" providerId="ADAL" clId="{121C0B15-9E1E-443F-BAD1-2D61C586516E}" dt="2025-01-08T21:31:48.601" v="394" actId="27803"/>
          <ac:spMkLst>
            <pc:docMk/>
            <pc:sldMk cId="1729123015" sldId="286"/>
            <ac:spMk id="747" creationId="{16F5DFE2-9DA8-E360-EA40-56C1169993C1}"/>
          </ac:spMkLst>
        </pc:spChg>
        <pc:spChg chg="mod">
          <ac:chgData name="Seyed Hamed" userId="220999c3-e6ef-4426-a304-d27831ca2f92" providerId="ADAL" clId="{121C0B15-9E1E-443F-BAD1-2D61C586516E}" dt="2025-01-08T21:31:48.601" v="394" actId="27803"/>
          <ac:spMkLst>
            <pc:docMk/>
            <pc:sldMk cId="1729123015" sldId="286"/>
            <ac:spMk id="748" creationId="{BC56F3A4-0A71-5F29-1AB6-8B25FFF7AB39}"/>
          </ac:spMkLst>
        </pc:spChg>
        <pc:spChg chg="mod">
          <ac:chgData name="Seyed Hamed" userId="220999c3-e6ef-4426-a304-d27831ca2f92" providerId="ADAL" clId="{121C0B15-9E1E-443F-BAD1-2D61C586516E}" dt="2025-01-08T21:31:48.601" v="394" actId="27803"/>
          <ac:spMkLst>
            <pc:docMk/>
            <pc:sldMk cId="1729123015" sldId="286"/>
            <ac:spMk id="749" creationId="{BECFDCE2-CF91-61F7-0B15-EC0AFF348CC9}"/>
          </ac:spMkLst>
        </pc:spChg>
        <pc:spChg chg="mod">
          <ac:chgData name="Seyed Hamed" userId="220999c3-e6ef-4426-a304-d27831ca2f92" providerId="ADAL" clId="{121C0B15-9E1E-443F-BAD1-2D61C586516E}" dt="2025-01-08T21:31:48.601" v="394" actId="27803"/>
          <ac:spMkLst>
            <pc:docMk/>
            <pc:sldMk cId="1729123015" sldId="286"/>
            <ac:spMk id="751" creationId="{A156F488-ED52-207F-B4A5-B44A73253377}"/>
          </ac:spMkLst>
        </pc:spChg>
        <pc:spChg chg="mod">
          <ac:chgData name="Seyed Hamed" userId="220999c3-e6ef-4426-a304-d27831ca2f92" providerId="ADAL" clId="{121C0B15-9E1E-443F-BAD1-2D61C586516E}" dt="2025-01-08T21:31:48.601" v="394" actId="27803"/>
          <ac:spMkLst>
            <pc:docMk/>
            <pc:sldMk cId="1729123015" sldId="286"/>
            <ac:spMk id="752" creationId="{87105ADA-FFF2-DB4A-62C4-D887BA788BB6}"/>
          </ac:spMkLst>
        </pc:spChg>
        <pc:spChg chg="mod">
          <ac:chgData name="Seyed Hamed" userId="220999c3-e6ef-4426-a304-d27831ca2f92" providerId="ADAL" clId="{121C0B15-9E1E-443F-BAD1-2D61C586516E}" dt="2025-01-08T21:31:48.601" v="394" actId="27803"/>
          <ac:spMkLst>
            <pc:docMk/>
            <pc:sldMk cId="1729123015" sldId="286"/>
            <ac:spMk id="753" creationId="{26CD405B-F143-C0DF-3D9E-45B1C8D4BC36}"/>
          </ac:spMkLst>
        </pc:spChg>
        <pc:spChg chg="mod">
          <ac:chgData name="Seyed Hamed" userId="220999c3-e6ef-4426-a304-d27831ca2f92" providerId="ADAL" clId="{121C0B15-9E1E-443F-BAD1-2D61C586516E}" dt="2025-01-08T21:31:48.601" v="394" actId="27803"/>
          <ac:spMkLst>
            <pc:docMk/>
            <pc:sldMk cId="1729123015" sldId="286"/>
            <ac:spMk id="754" creationId="{C1259923-F9D1-B425-6913-40691292F568}"/>
          </ac:spMkLst>
        </pc:spChg>
        <pc:spChg chg="mod">
          <ac:chgData name="Seyed Hamed" userId="220999c3-e6ef-4426-a304-d27831ca2f92" providerId="ADAL" clId="{121C0B15-9E1E-443F-BAD1-2D61C586516E}" dt="2025-01-08T21:31:48.601" v="394" actId="27803"/>
          <ac:spMkLst>
            <pc:docMk/>
            <pc:sldMk cId="1729123015" sldId="286"/>
            <ac:spMk id="755" creationId="{6FF53F90-5B04-56B4-7F25-597A1657E022}"/>
          </ac:spMkLst>
        </pc:spChg>
        <pc:spChg chg="mod">
          <ac:chgData name="Seyed Hamed" userId="220999c3-e6ef-4426-a304-d27831ca2f92" providerId="ADAL" clId="{121C0B15-9E1E-443F-BAD1-2D61C586516E}" dt="2025-01-08T21:31:48.601" v="394" actId="27803"/>
          <ac:spMkLst>
            <pc:docMk/>
            <pc:sldMk cId="1729123015" sldId="286"/>
            <ac:spMk id="757" creationId="{5E26A5B7-A3E5-E7E9-F855-63BBD9E84B27}"/>
          </ac:spMkLst>
        </pc:spChg>
        <pc:spChg chg="mod">
          <ac:chgData name="Seyed Hamed" userId="220999c3-e6ef-4426-a304-d27831ca2f92" providerId="ADAL" clId="{121C0B15-9E1E-443F-BAD1-2D61C586516E}" dt="2025-01-08T21:31:48.601" v="394" actId="27803"/>
          <ac:spMkLst>
            <pc:docMk/>
            <pc:sldMk cId="1729123015" sldId="286"/>
            <ac:spMk id="758" creationId="{B4D46CD5-1956-0846-9012-2743105B50D8}"/>
          </ac:spMkLst>
        </pc:spChg>
        <pc:spChg chg="mod">
          <ac:chgData name="Seyed Hamed" userId="220999c3-e6ef-4426-a304-d27831ca2f92" providerId="ADAL" clId="{121C0B15-9E1E-443F-BAD1-2D61C586516E}" dt="2025-01-08T21:31:48.601" v="394" actId="27803"/>
          <ac:spMkLst>
            <pc:docMk/>
            <pc:sldMk cId="1729123015" sldId="286"/>
            <ac:spMk id="759" creationId="{5340EE07-C0BB-C71A-12CE-B52CD476AD89}"/>
          </ac:spMkLst>
        </pc:spChg>
        <pc:spChg chg="mod">
          <ac:chgData name="Seyed Hamed" userId="220999c3-e6ef-4426-a304-d27831ca2f92" providerId="ADAL" clId="{121C0B15-9E1E-443F-BAD1-2D61C586516E}" dt="2025-01-08T21:31:48.601" v="394" actId="27803"/>
          <ac:spMkLst>
            <pc:docMk/>
            <pc:sldMk cId="1729123015" sldId="286"/>
            <ac:spMk id="760" creationId="{28C9533B-A21B-1ECA-9800-73FCC1809967}"/>
          </ac:spMkLst>
        </pc:spChg>
        <pc:spChg chg="mod">
          <ac:chgData name="Seyed Hamed" userId="220999c3-e6ef-4426-a304-d27831ca2f92" providerId="ADAL" clId="{121C0B15-9E1E-443F-BAD1-2D61C586516E}" dt="2025-01-08T21:31:48.601" v="394" actId="27803"/>
          <ac:spMkLst>
            <pc:docMk/>
            <pc:sldMk cId="1729123015" sldId="286"/>
            <ac:spMk id="761" creationId="{E8BF8411-EE60-0613-35EA-0491EBA33E00}"/>
          </ac:spMkLst>
        </pc:spChg>
        <pc:spChg chg="mod">
          <ac:chgData name="Seyed Hamed" userId="220999c3-e6ef-4426-a304-d27831ca2f92" providerId="ADAL" clId="{121C0B15-9E1E-443F-BAD1-2D61C586516E}" dt="2025-01-08T21:31:48.601" v="394" actId="27803"/>
          <ac:spMkLst>
            <pc:docMk/>
            <pc:sldMk cId="1729123015" sldId="286"/>
            <ac:spMk id="762" creationId="{1D2186BE-2F17-740C-12E3-CC6665137B90}"/>
          </ac:spMkLst>
        </pc:spChg>
        <pc:spChg chg="mod">
          <ac:chgData name="Seyed Hamed" userId="220999c3-e6ef-4426-a304-d27831ca2f92" providerId="ADAL" clId="{121C0B15-9E1E-443F-BAD1-2D61C586516E}" dt="2025-01-08T21:31:48.601" v="394" actId="27803"/>
          <ac:spMkLst>
            <pc:docMk/>
            <pc:sldMk cId="1729123015" sldId="286"/>
            <ac:spMk id="763" creationId="{54B2FD40-19D7-33AB-4A09-EF814CEA0B8D}"/>
          </ac:spMkLst>
        </pc:spChg>
        <pc:spChg chg="mod">
          <ac:chgData name="Seyed Hamed" userId="220999c3-e6ef-4426-a304-d27831ca2f92" providerId="ADAL" clId="{121C0B15-9E1E-443F-BAD1-2D61C586516E}" dt="2025-01-08T21:31:48.601" v="394" actId="27803"/>
          <ac:spMkLst>
            <pc:docMk/>
            <pc:sldMk cId="1729123015" sldId="286"/>
            <ac:spMk id="764" creationId="{761D10C0-F4A9-C258-3F47-85BEFEDA572C}"/>
          </ac:spMkLst>
        </pc:spChg>
        <pc:spChg chg="mod">
          <ac:chgData name="Seyed Hamed" userId="220999c3-e6ef-4426-a304-d27831ca2f92" providerId="ADAL" clId="{121C0B15-9E1E-443F-BAD1-2D61C586516E}" dt="2025-01-08T21:31:48.601" v="394" actId="27803"/>
          <ac:spMkLst>
            <pc:docMk/>
            <pc:sldMk cId="1729123015" sldId="286"/>
            <ac:spMk id="765" creationId="{781D971C-FF33-BDB1-6877-26995B6EC242}"/>
          </ac:spMkLst>
        </pc:spChg>
        <pc:spChg chg="mod">
          <ac:chgData name="Seyed Hamed" userId="220999c3-e6ef-4426-a304-d27831ca2f92" providerId="ADAL" clId="{121C0B15-9E1E-443F-BAD1-2D61C586516E}" dt="2025-01-08T21:31:48.601" v="394" actId="27803"/>
          <ac:spMkLst>
            <pc:docMk/>
            <pc:sldMk cId="1729123015" sldId="286"/>
            <ac:spMk id="766" creationId="{D78A9713-3048-C139-6251-27381684FDC0}"/>
          </ac:spMkLst>
        </pc:spChg>
        <pc:spChg chg="mod">
          <ac:chgData name="Seyed Hamed" userId="220999c3-e6ef-4426-a304-d27831ca2f92" providerId="ADAL" clId="{121C0B15-9E1E-443F-BAD1-2D61C586516E}" dt="2025-01-08T21:31:48.601" v="394" actId="27803"/>
          <ac:spMkLst>
            <pc:docMk/>
            <pc:sldMk cId="1729123015" sldId="286"/>
            <ac:spMk id="768" creationId="{28AB7BF7-CAB2-FF1D-9F16-E274591A42ED}"/>
          </ac:spMkLst>
        </pc:spChg>
        <pc:spChg chg="mod">
          <ac:chgData name="Seyed Hamed" userId="220999c3-e6ef-4426-a304-d27831ca2f92" providerId="ADAL" clId="{121C0B15-9E1E-443F-BAD1-2D61C586516E}" dt="2025-01-08T21:31:48.601" v="394" actId="27803"/>
          <ac:spMkLst>
            <pc:docMk/>
            <pc:sldMk cId="1729123015" sldId="286"/>
            <ac:spMk id="769" creationId="{08D012BD-117A-6746-A3B0-6AE41C2CB4E2}"/>
          </ac:spMkLst>
        </pc:spChg>
        <pc:spChg chg="mod">
          <ac:chgData name="Seyed Hamed" userId="220999c3-e6ef-4426-a304-d27831ca2f92" providerId="ADAL" clId="{121C0B15-9E1E-443F-BAD1-2D61C586516E}" dt="2025-01-08T21:31:48.601" v="394" actId="27803"/>
          <ac:spMkLst>
            <pc:docMk/>
            <pc:sldMk cId="1729123015" sldId="286"/>
            <ac:spMk id="770" creationId="{B9407073-CD6D-750C-E081-AD3EF932546B}"/>
          </ac:spMkLst>
        </pc:spChg>
        <pc:spChg chg="mod">
          <ac:chgData name="Seyed Hamed" userId="220999c3-e6ef-4426-a304-d27831ca2f92" providerId="ADAL" clId="{121C0B15-9E1E-443F-BAD1-2D61C586516E}" dt="2025-01-08T21:31:48.601" v="394" actId="27803"/>
          <ac:spMkLst>
            <pc:docMk/>
            <pc:sldMk cId="1729123015" sldId="286"/>
            <ac:spMk id="771" creationId="{3FE36692-E0CA-3F6F-54E5-41E1E0B22BE4}"/>
          </ac:spMkLst>
        </pc:spChg>
        <pc:spChg chg="mod">
          <ac:chgData name="Seyed Hamed" userId="220999c3-e6ef-4426-a304-d27831ca2f92" providerId="ADAL" clId="{121C0B15-9E1E-443F-BAD1-2D61C586516E}" dt="2025-01-08T21:31:48.601" v="394" actId="27803"/>
          <ac:spMkLst>
            <pc:docMk/>
            <pc:sldMk cId="1729123015" sldId="286"/>
            <ac:spMk id="772" creationId="{C8709386-658C-8CEE-4EBD-A42E518FD819}"/>
          </ac:spMkLst>
        </pc:spChg>
        <pc:spChg chg="mod">
          <ac:chgData name="Seyed Hamed" userId="220999c3-e6ef-4426-a304-d27831ca2f92" providerId="ADAL" clId="{121C0B15-9E1E-443F-BAD1-2D61C586516E}" dt="2025-01-08T21:31:48.601" v="394" actId="27803"/>
          <ac:spMkLst>
            <pc:docMk/>
            <pc:sldMk cId="1729123015" sldId="286"/>
            <ac:spMk id="773" creationId="{7965C110-96D3-5746-1BF6-665DF225FD9A}"/>
          </ac:spMkLst>
        </pc:spChg>
        <pc:spChg chg="mod">
          <ac:chgData name="Seyed Hamed" userId="220999c3-e6ef-4426-a304-d27831ca2f92" providerId="ADAL" clId="{121C0B15-9E1E-443F-BAD1-2D61C586516E}" dt="2025-01-08T21:31:48.601" v="394" actId="27803"/>
          <ac:spMkLst>
            <pc:docMk/>
            <pc:sldMk cId="1729123015" sldId="286"/>
            <ac:spMk id="774" creationId="{18F654E9-8536-3013-2141-1756B280F6C1}"/>
          </ac:spMkLst>
        </pc:spChg>
        <pc:spChg chg="mod">
          <ac:chgData name="Seyed Hamed" userId="220999c3-e6ef-4426-a304-d27831ca2f92" providerId="ADAL" clId="{121C0B15-9E1E-443F-BAD1-2D61C586516E}" dt="2025-01-08T21:31:48.601" v="394" actId="27803"/>
          <ac:spMkLst>
            <pc:docMk/>
            <pc:sldMk cId="1729123015" sldId="286"/>
            <ac:spMk id="775" creationId="{B677AC39-1109-9A94-CA73-73B80322C8F6}"/>
          </ac:spMkLst>
        </pc:spChg>
        <pc:spChg chg="mod">
          <ac:chgData name="Seyed Hamed" userId="220999c3-e6ef-4426-a304-d27831ca2f92" providerId="ADAL" clId="{121C0B15-9E1E-443F-BAD1-2D61C586516E}" dt="2025-01-08T21:31:48.601" v="394" actId="27803"/>
          <ac:spMkLst>
            <pc:docMk/>
            <pc:sldMk cId="1729123015" sldId="286"/>
            <ac:spMk id="776" creationId="{61465692-FE68-6071-D34F-9CFF501D6877}"/>
          </ac:spMkLst>
        </pc:spChg>
        <pc:spChg chg="mod">
          <ac:chgData name="Seyed Hamed" userId="220999c3-e6ef-4426-a304-d27831ca2f92" providerId="ADAL" clId="{121C0B15-9E1E-443F-BAD1-2D61C586516E}" dt="2025-01-08T21:31:48.601" v="394" actId="27803"/>
          <ac:spMkLst>
            <pc:docMk/>
            <pc:sldMk cId="1729123015" sldId="286"/>
            <ac:spMk id="777" creationId="{DB094BE4-2815-FD15-6656-16F391AB0227}"/>
          </ac:spMkLst>
        </pc:spChg>
        <pc:spChg chg="mod">
          <ac:chgData name="Seyed Hamed" userId="220999c3-e6ef-4426-a304-d27831ca2f92" providerId="ADAL" clId="{121C0B15-9E1E-443F-BAD1-2D61C586516E}" dt="2025-01-08T21:31:48.601" v="394" actId="27803"/>
          <ac:spMkLst>
            <pc:docMk/>
            <pc:sldMk cId="1729123015" sldId="286"/>
            <ac:spMk id="778" creationId="{BCBE6C11-0BB0-F07C-8941-BE7A2719B71C}"/>
          </ac:spMkLst>
        </pc:spChg>
        <pc:spChg chg="mod">
          <ac:chgData name="Seyed Hamed" userId="220999c3-e6ef-4426-a304-d27831ca2f92" providerId="ADAL" clId="{121C0B15-9E1E-443F-BAD1-2D61C586516E}" dt="2025-01-08T21:31:48.601" v="394" actId="27803"/>
          <ac:spMkLst>
            <pc:docMk/>
            <pc:sldMk cId="1729123015" sldId="286"/>
            <ac:spMk id="779" creationId="{A86FF2E4-A8B6-2D9B-BBA3-05593BC8D221}"/>
          </ac:spMkLst>
        </pc:spChg>
        <pc:spChg chg="mod">
          <ac:chgData name="Seyed Hamed" userId="220999c3-e6ef-4426-a304-d27831ca2f92" providerId="ADAL" clId="{121C0B15-9E1E-443F-BAD1-2D61C586516E}" dt="2025-01-08T21:31:48.601" v="394" actId="27803"/>
          <ac:spMkLst>
            <pc:docMk/>
            <pc:sldMk cId="1729123015" sldId="286"/>
            <ac:spMk id="780" creationId="{37F15059-CA45-B324-99EB-B879995E98BE}"/>
          </ac:spMkLst>
        </pc:spChg>
        <pc:spChg chg="mod">
          <ac:chgData name="Seyed Hamed" userId="220999c3-e6ef-4426-a304-d27831ca2f92" providerId="ADAL" clId="{121C0B15-9E1E-443F-BAD1-2D61C586516E}" dt="2025-01-08T21:31:48.601" v="394" actId="27803"/>
          <ac:spMkLst>
            <pc:docMk/>
            <pc:sldMk cId="1729123015" sldId="286"/>
            <ac:spMk id="781" creationId="{230097E9-F1D6-734B-CA65-5F67F40558B2}"/>
          </ac:spMkLst>
        </pc:spChg>
        <pc:spChg chg="mod">
          <ac:chgData name="Seyed Hamed" userId="220999c3-e6ef-4426-a304-d27831ca2f92" providerId="ADAL" clId="{121C0B15-9E1E-443F-BAD1-2D61C586516E}" dt="2025-01-08T21:31:48.601" v="394" actId="27803"/>
          <ac:spMkLst>
            <pc:docMk/>
            <pc:sldMk cId="1729123015" sldId="286"/>
            <ac:spMk id="782" creationId="{7273A984-A31A-5663-25C3-D7057BBC297D}"/>
          </ac:spMkLst>
        </pc:spChg>
        <pc:spChg chg="mod">
          <ac:chgData name="Seyed Hamed" userId="220999c3-e6ef-4426-a304-d27831ca2f92" providerId="ADAL" clId="{121C0B15-9E1E-443F-BAD1-2D61C586516E}" dt="2025-01-08T21:31:48.601" v="394" actId="27803"/>
          <ac:spMkLst>
            <pc:docMk/>
            <pc:sldMk cId="1729123015" sldId="286"/>
            <ac:spMk id="783" creationId="{825CAF95-751D-5E99-6715-13D2AB8919BE}"/>
          </ac:spMkLst>
        </pc:spChg>
        <pc:spChg chg="mod">
          <ac:chgData name="Seyed Hamed" userId="220999c3-e6ef-4426-a304-d27831ca2f92" providerId="ADAL" clId="{121C0B15-9E1E-443F-BAD1-2D61C586516E}" dt="2025-01-08T21:31:48.601" v="394" actId="27803"/>
          <ac:spMkLst>
            <pc:docMk/>
            <pc:sldMk cId="1729123015" sldId="286"/>
            <ac:spMk id="784" creationId="{E7D5D364-96E2-800E-02C4-82D9342A3FDF}"/>
          </ac:spMkLst>
        </pc:spChg>
        <pc:spChg chg="mod">
          <ac:chgData name="Seyed Hamed" userId="220999c3-e6ef-4426-a304-d27831ca2f92" providerId="ADAL" clId="{121C0B15-9E1E-443F-BAD1-2D61C586516E}" dt="2025-01-08T21:31:48.601" v="394" actId="27803"/>
          <ac:spMkLst>
            <pc:docMk/>
            <pc:sldMk cId="1729123015" sldId="286"/>
            <ac:spMk id="785" creationId="{0439368C-A7B5-AD92-6B11-18FD8416C9B4}"/>
          </ac:spMkLst>
        </pc:spChg>
        <pc:spChg chg="mod">
          <ac:chgData name="Seyed Hamed" userId="220999c3-e6ef-4426-a304-d27831ca2f92" providerId="ADAL" clId="{121C0B15-9E1E-443F-BAD1-2D61C586516E}" dt="2025-01-08T21:31:48.601" v="394" actId="27803"/>
          <ac:spMkLst>
            <pc:docMk/>
            <pc:sldMk cId="1729123015" sldId="286"/>
            <ac:spMk id="786" creationId="{0FD0494B-80BA-A6DB-6186-E56525870FEA}"/>
          </ac:spMkLst>
        </pc:spChg>
        <pc:spChg chg="mod">
          <ac:chgData name="Seyed Hamed" userId="220999c3-e6ef-4426-a304-d27831ca2f92" providerId="ADAL" clId="{121C0B15-9E1E-443F-BAD1-2D61C586516E}" dt="2025-01-08T21:31:48.601" v="394" actId="27803"/>
          <ac:spMkLst>
            <pc:docMk/>
            <pc:sldMk cId="1729123015" sldId="286"/>
            <ac:spMk id="787" creationId="{C05A3325-4B35-A3DA-AFD1-1B134840826A}"/>
          </ac:spMkLst>
        </pc:spChg>
        <pc:spChg chg="mod">
          <ac:chgData name="Seyed Hamed" userId="220999c3-e6ef-4426-a304-d27831ca2f92" providerId="ADAL" clId="{121C0B15-9E1E-443F-BAD1-2D61C586516E}" dt="2025-01-08T21:31:48.601" v="394" actId="27803"/>
          <ac:spMkLst>
            <pc:docMk/>
            <pc:sldMk cId="1729123015" sldId="286"/>
            <ac:spMk id="788" creationId="{EB3B7B54-70BC-652F-A865-62AA95079BB1}"/>
          </ac:spMkLst>
        </pc:spChg>
        <pc:spChg chg="mod">
          <ac:chgData name="Seyed Hamed" userId="220999c3-e6ef-4426-a304-d27831ca2f92" providerId="ADAL" clId="{121C0B15-9E1E-443F-BAD1-2D61C586516E}" dt="2025-01-08T21:31:48.601" v="394" actId="27803"/>
          <ac:spMkLst>
            <pc:docMk/>
            <pc:sldMk cId="1729123015" sldId="286"/>
            <ac:spMk id="789" creationId="{7BF4E559-B3C8-7408-F028-56AB65ADE079}"/>
          </ac:spMkLst>
        </pc:spChg>
        <pc:spChg chg="mod">
          <ac:chgData name="Seyed Hamed" userId="220999c3-e6ef-4426-a304-d27831ca2f92" providerId="ADAL" clId="{121C0B15-9E1E-443F-BAD1-2D61C586516E}" dt="2025-01-08T21:31:48.601" v="394" actId="27803"/>
          <ac:spMkLst>
            <pc:docMk/>
            <pc:sldMk cId="1729123015" sldId="286"/>
            <ac:spMk id="790" creationId="{3EAEF273-694B-731A-3EF3-F2625781E910}"/>
          </ac:spMkLst>
        </pc:spChg>
        <pc:spChg chg="mod">
          <ac:chgData name="Seyed Hamed" userId="220999c3-e6ef-4426-a304-d27831ca2f92" providerId="ADAL" clId="{121C0B15-9E1E-443F-BAD1-2D61C586516E}" dt="2025-01-08T21:31:48.601" v="394" actId="27803"/>
          <ac:spMkLst>
            <pc:docMk/>
            <pc:sldMk cId="1729123015" sldId="286"/>
            <ac:spMk id="791" creationId="{04C5B779-676F-83F3-4E05-10F3DB0720C8}"/>
          </ac:spMkLst>
        </pc:spChg>
        <pc:spChg chg="mod">
          <ac:chgData name="Seyed Hamed" userId="220999c3-e6ef-4426-a304-d27831ca2f92" providerId="ADAL" clId="{121C0B15-9E1E-443F-BAD1-2D61C586516E}" dt="2025-01-08T21:31:48.601" v="394" actId="27803"/>
          <ac:spMkLst>
            <pc:docMk/>
            <pc:sldMk cId="1729123015" sldId="286"/>
            <ac:spMk id="792" creationId="{1A08F3CE-FF60-E2FF-A030-4BB739D47A64}"/>
          </ac:spMkLst>
        </pc:spChg>
        <pc:spChg chg="mod">
          <ac:chgData name="Seyed Hamed" userId="220999c3-e6ef-4426-a304-d27831ca2f92" providerId="ADAL" clId="{121C0B15-9E1E-443F-BAD1-2D61C586516E}" dt="2025-01-08T21:31:48.601" v="394" actId="27803"/>
          <ac:spMkLst>
            <pc:docMk/>
            <pc:sldMk cId="1729123015" sldId="286"/>
            <ac:spMk id="793" creationId="{00CC22C5-7602-F5DD-F8E3-4EB20D42AE8C}"/>
          </ac:spMkLst>
        </pc:spChg>
        <pc:spChg chg="mod">
          <ac:chgData name="Seyed Hamed" userId="220999c3-e6ef-4426-a304-d27831ca2f92" providerId="ADAL" clId="{121C0B15-9E1E-443F-BAD1-2D61C586516E}" dt="2025-01-08T21:31:48.601" v="394" actId="27803"/>
          <ac:spMkLst>
            <pc:docMk/>
            <pc:sldMk cId="1729123015" sldId="286"/>
            <ac:spMk id="794" creationId="{36AAABA8-321B-EA83-4990-EE40042B69C5}"/>
          </ac:spMkLst>
        </pc:spChg>
        <pc:spChg chg="mod">
          <ac:chgData name="Seyed Hamed" userId="220999c3-e6ef-4426-a304-d27831ca2f92" providerId="ADAL" clId="{121C0B15-9E1E-443F-BAD1-2D61C586516E}" dt="2025-01-08T21:31:48.601" v="394" actId="27803"/>
          <ac:spMkLst>
            <pc:docMk/>
            <pc:sldMk cId="1729123015" sldId="286"/>
            <ac:spMk id="795" creationId="{73A49ACD-9ADE-BCD4-33E7-3E99CB620028}"/>
          </ac:spMkLst>
        </pc:spChg>
        <pc:spChg chg="mod">
          <ac:chgData name="Seyed Hamed" userId="220999c3-e6ef-4426-a304-d27831ca2f92" providerId="ADAL" clId="{121C0B15-9E1E-443F-BAD1-2D61C586516E}" dt="2025-01-08T21:31:48.601" v="394" actId="27803"/>
          <ac:spMkLst>
            <pc:docMk/>
            <pc:sldMk cId="1729123015" sldId="286"/>
            <ac:spMk id="796" creationId="{6DECFDCA-104B-A43D-3CDD-CB90A3895E0B}"/>
          </ac:spMkLst>
        </pc:spChg>
        <pc:spChg chg="mod">
          <ac:chgData name="Seyed Hamed" userId="220999c3-e6ef-4426-a304-d27831ca2f92" providerId="ADAL" clId="{121C0B15-9E1E-443F-BAD1-2D61C586516E}" dt="2025-01-08T21:31:55.453" v="396" actId="1076"/>
          <ac:spMkLst>
            <pc:docMk/>
            <pc:sldMk cId="1729123015" sldId="286"/>
            <ac:spMk id="797" creationId="{D1BD4EF4-E68B-B8C5-1B45-99D3654A7E58}"/>
          </ac:spMkLst>
        </pc:spChg>
        <pc:spChg chg="mod">
          <ac:chgData name="Seyed Hamed" userId="220999c3-e6ef-4426-a304-d27831ca2f92" providerId="ADAL" clId="{121C0B15-9E1E-443F-BAD1-2D61C586516E}" dt="2025-01-08T21:31:48.601" v="394" actId="27803"/>
          <ac:spMkLst>
            <pc:docMk/>
            <pc:sldMk cId="1729123015" sldId="286"/>
            <ac:spMk id="799" creationId="{299843B4-C066-D9D5-A0AB-6D6BB073F056}"/>
          </ac:spMkLst>
        </pc:spChg>
        <pc:spChg chg="mod">
          <ac:chgData name="Seyed Hamed" userId="220999c3-e6ef-4426-a304-d27831ca2f92" providerId="ADAL" clId="{121C0B15-9E1E-443F-BAD1-2D61C586516E}" dt="2025-01-08T21:31:48.601" v="394" actId="27803"/>
          <ac:spMkLst>
            <pc:docMk/>
            <pc:sldMk cId="1729123015" sldId="286"/>
            <ac:spMk id="800" creationId="{FA6A0D96-7731-C6C2-CFE2-22578B0A2A6F}"/>
          </ac:spMkLst>
        </pc:spChg>
        <pc:spChg chg="mod">
          <ac:chgData name="Seyed Hamed" userId="220999c3-e6ef-4426-a304-d27831ca2f92" providerId="ADAL" clId="{121C0B15-9E1E-443F-BAD1-2D61C586516E}" dt="2025-01-08T21:31:48.601" v="394" actId="27803"/>
          <ac:spMkLst>
            <pc:docMk/>
            <pc:sldMk cId="1729123015" sldId="286"/>
            <ac:spMk id="801" creationId="{877E16CD-2D84-613B-94DA-AE4603273B03}"/>
          </ac:spMkLst>
        </pc:spChg>
        <pc:spChg chg="mod">
          <ac:chgData name="Seyed Hamed" userId="220999c3-e6ef-4426-a304-d27831ca2f92" providerId="ADAL" clId="{121C0B15-9E1E-443F-BAD1-2D61C586516E}" dt="2025-01-08T21:31:48.601" v="394" actId="27803"/>
          <ac:spMkLst>
            <pc:docMk/>
            <pc:sldMk cId="1729123015" sldId="286"/>
            <ac:spMk id="802" creationId="{FA4D605B-08D4-55D1-E1BC-CA16697355AB}"/>
          </ac:spMkLst>
        </pc:spChg>
        <pc:spChg chg="mod">
          <ac:chgData name="Seyed Hamed" userId="220999c3-e6ef-4426-a304-d27831ca2f92" providerId="ADAL" clId="{121C0B15-9E1E-443F-BAD1-2D61C586516E}" dt="2025-01-08T21:31:48.601" v="394" actId="27803"/>
          <ac:spMkLst>
            <pc:docMk/>
            <pc:sldMk cId="1729123015" sldId="286"/>
            <ac:spMk id="803" creationId="{A945B270-C24D-5EFC-6E9C-F52F80F63711}"/>
          </ac:spMkLst>
        </pc:spChg>
        <pc:spChg chg="mod">
          <ac:chgData name="Seyed Hamed" userId="220999c3-e6ef-4426-a304-d27831ca2f92" providerId="ADAL" clId="{121C0B15-9E1E-443F-BAD1-2D61C586516E}" dt="2025-01-08T21:31:48.601" v="394" actId="27803"/>
          <ac:spMkLst>
            <pc:docMk/>
            <pc:sldMk cId="1729123015" sldId="286"/>
            <ac:spMk id="805" creationId="{6378F1A7-0948-771A-D41C-434D3D2210C9}"/>
          </ac:spMkLst>
        </pc:spChg>
        <pc:spChg chg="mod">
          <ac:chgData name="Seyed Hamed" userId="220999c3-e6ef-4426-a304-d27831ca2f92" providerId="ADAL" clId="{121C0B15-9E1E-443F-BAD1-2D61C586516E}" dt="2025-01-08T21:31:48.601" v="394" actId="27803"/>
          <ac:spMkLst>
            <pc:docMk/>
            <pc:sldMk cId="1729123015" sldId="286"/>
            <ac:spMk id="806" creationId="{61795247-E890-0C94-18A2-FC5BE4EAF358}"/>
          </ac:spMkLst>
        </pc:spChg>
        <pc:spChg chg="mod">
          <ac:chgData name="Seyed Hamed" userId="220999c3-e6ef-4426-a304-d27831ca2f92" providerId="ADAL" clId="{121C0B15-9E1E-443F-BAD1-2D61C586516E}" dt="2025-01-08T21:31:48.601" v="394" actId="27803"/>
          <ac:spMkLst>
            <pc:docMk/>
            <pc:sldMk cId="1729123015" sldId="286"/>
            <ac:spMk id="807" creationId="{AC082BF3-5715-C43B-7107-31CE77996BB5}"/>
          </ac:spMkLst>
        </pc:spChg>
        <pc:spChg chg="mod">
          <ac:chgData name="Seyed Hamed" userId="220999c3-e6ef-4426-a304-d27831ca2f92" providerId="ADAL" clId="{121C0B15-9E1E-443F-BAD1-2D61C586516E}" dt="2025-01-08T21:31:48.601" v="394" actId="27803"/>
          <ac:spMkLst>
            <pc:docMk/>
            <pc:sldMk cId="1729123015" sldId="286"/>
            <ac:spMk id="808" creationId="{34647F8A-F5CC-6C83-B3E7-F8493D155341}"/>
          </ac:spMkLst>
        </pc:spChg>
        <pc:spChg chg="mod">
          <ac:chgData name="Seyed Hamed" userId="220999c3-e6ef-4426-a304-d27831ca2f92" providerId="ADAL" clId="{121C0B15-9E1E-443F-BAD1-2D61C586516E}" dt="2025-01-08T21:31:48.601" v="394" actId="27803"/>
          <ac:spMkLst>
            <pc:docMk/>
            <pc:sldMk cId="1729123015" sldId="286"/>
            <ac:spMk id="809" creationId="{B917F8EE-B7EB-1394-6B45-005D38D83BCE}"/>
          </ac:spMkLst>
        </pc:spChg>
        <pc:spChg chg="mod">
          <ac:chgData name="Seyed Hamed" userId="220999c3-e6ef-4426-a304-d27831ca2f92" providerId="ADAL" clId="{121C0B15-9E1E-443F-BAD1-2D61C586516E}" dt="2025-01-08T21:31:48.601" v="394" actId="27803"/>
          <ac:spMkLst>
            <pc:docMk/>
            <pc:sldMk cId="1729123015" sldId="286"/>
            <ac:spMk id="811" creationId="{A8F13B27-6896-805B-6612-AE63F64F07C2}"/>
          </ac:spMkLst>
        </pc:spChg>
        <pc:spChg chg="mod">
          <ac:chgData name="Seyed Hamed" userId="220999c3-e6ef-4426-a304-d27831ca2f92" providerId="ADAL" clId="{121C0B15-9E1E-443F-BAD1-2D61C586516E}" dt="2025-01-08T21:31:48.601" v="394" actId="27803"/>
          <ac:spMkLst>
            <pc:docMk/>
            <pc:sldMk cId="1729123015" sldId="286"/>
            <ac:spMk id="812" creationId="{75A13397-61B3-DE11-457E-56C2B6BDCBA8}"/>
          </ac:spMkLst>
        </pc:spChg>
        <pc:spChg chg="mod">
          <ac:chgData name="Seyed Hamed" userId="220999c3-e6ef-4426-a304-d27831ca2f92" providerId="ADAL" clId="{121C0B15-9E1E-443F-BAD1-2D61C586516E}" dt="2025-01-08T21:31:48.601" v="394" actId="27803"/>
          <ac:spMkLst>
            <pc:docMk/>
            <pc:sldMk cId="1729123015" sldId="286"/>
            <ac:spMk id="813" creationId="{DC7D51DF-3133-10E8-6764-40F3227AA091}"/>
          </ac:spMkLst>
        </pc:spChg>
        <pc:spChg chg="mod">
          <ac:chgData name="Seyed Hamed" userId="220999c3-e6ef-4426-a304-d27831ca2f92" providerId="ADAL" clId="{121C0B15-9E1E-443F-BAD1-2D61C586516E}" dt="2025-01-08T21:31:48.601" v="394" actId="27803"/>
          <ac:spMkLst>
            <pc:docMk/>
            <pc:sldMk cId="1729123015" sldId="286"/>
            <ac:spMk id="814" creationId="{105AC862-6B77-5A42-8801-8ADC83DAFAD4}"/>
          </ac:spMkLst>
        </pc:spChg>
        <pc:spChg chg="mod">
          <ac:chgData name="Seyed Hamed" userId="220999c3-e6ef-4426-a304-d27831ca2f92" providerId="ADAL" clId="{121C0B15-9E1E-443F-BAD1-2D61C586516E}" dt="2025-01-08T21:31:48.601" v="394" actId="27803"/>
          <ac:spMkLst>
            <pc:docMk/>
            <pc:sldMk cId="1729123015" sldId="286"/>
            <ac:spMk id="815" creationId="{BAE42FCC-EDA2-E742-0DC6-66F7422ED6A0}"/>
          </ac:spMkLst>
        </pc:spChg>
        <pc:spChg chg="mod">
          <ac:chgData name="Seyed Hamed" userId="220999c3-e6ef-4426-a304-d27831ca2f92" providerId="ADAL" clId="{121C0B15-9E1E-443F-BAD1-2D61C586516E}" dt="2025-01-08T21:31:48.601" v="394" actId="27803"/>
          <ac:spMkLst>
            <pc:docMk/>
            <pc:sldMk cId="1729123015" sldId="286"/>
            <ac:spMk id="817" creationId="{6E5193E2-0505-E612-81C8-B206056655C4}"/>
          </ac:spMkLst>
        </pc:spChg>
        <pc:spChg chg="mod">
          <ac:chgData name="Seyed Hamed" userId="220999c3-e6ef-4426-a304-d27831ca2f92" providerId="ADAL" clId="{121C0B15-9E1E-443F-BAD1-2D61C586516E}" dt="2025-01-08T21:31:48.601" v="394" actId="27803"/>
          <ac:spMkLst>
            <pc:docMk/>
            <pc:sldMk cId="1729123015" sldId="286"/>
            <ac:spMk id="818" creationId="{79ABCA81-4910-BA94-DC33-987CB7590DC4}"/>
          </ac:spMkLst>
        </pc:spChg>
        <pc:spChg chg="mod">
          <ac:chgData name="Seyed Hamed" userId="220999c3-e6ef-4426-a304-d27831ca2f92" providerId="ADAL" clId="{121C0B15-9E1E-443F-BAD1-2D61C586516E}" dt="2025-01-08T21:31:48.601" v="394" actId="27803"/>
          <ac:spMkLst>
            <pc:docMk/>
            <pc:sldMk cId="1729123015" sldId="286"/>
            <ac:spMk id="819" creationId="{EC56401D-CBE8-1831-DA0B-6C37DAB78F50}"/>
          </ac:spMkLst>
        </pc:spChg>
        <pc:spChg chg="mod">
          <ac:chgData name="Seyed Hamed" userId="220999c3-e6ef-4426-a304-d27831ca2f92" providerId="ADAL" clId="{121C0B15-9E1E-443F-BAD1-2D61C586516E}" dt="2025-01-08T21:31:48.601" v="394" actId="27803"/>
          <ac:spMkLst>
            <pc:docMk/>
            <pc:sldMk cId="1729123015" sldId="286"/>
            <ac:spMk id="820" creationId="{DC787601-10A0-328E-68A1-F6FF59250882}"/>
          </ac:spMkLst>
        </pc:spChg>
        <pc:spChg chg="mod">
          <ac:chgData name="Seyed Hamed" userId="220999c3-e6ef-4426-a304-d27831ca2f92" providerId="ADAL" clId="{121C0B15-9E1E-443F-BAD1-2D61C586516E}" dt="2025-01-08T21:31:48.601" v="394" actId="27803"/>
          <ac:spMkLst>
            <pc:docMk/>
            <pc:sldMk cId="1729123015" sldId="286"/>
            <ac:spMk id="821" creationId="{82DBB4CE-7628-6175-EE88-CAA1C4D7D27F}"/>
          </ac:spMkLst>
        </pc:spChg>
        <pc:spChg chg="mod">
          <ac:chgData name="Seyed Hamed" userId="220999c3-e6ef-4426-a304-d27831ca2f92" providerId="ADAL" clId="{121C0B15-9E1E-443F-BAD1-2D61C586516E}" dt="2025-01-08T21:31:48.601" v="394" actId="27803"/>
          <ac:spMkLst>
            <pc:docMk/>
            <pc:sldMk cId="1729123015" sldId="286"/>
            <ac:spMk id="822" creationId="{FD79A680-4983-DAFA-056C-F6C6038449EC}"/>
          </ac:spMkLst>
        </pc:spChg>
        <pc:spChg chg="mod">
          <ac:chgData name="Seyed Hamed" userId="220999c3-e6ef-4426-a304-d27831ca2f92" providerId="ADAL" clId="{121C0B15-9E1E-443F-BAD1-2D61C586516E}" dt="2025-01-08T21:31:48.601" v="394" actId="27803"/>
          <ac:spMkLst>
            <pc:docMk/>
            <pc:sldMk cId="1729123015" sldId="286"/>
            <ac:spMk id="823" creationId="{227982F5-54B4-461B-7435-17B708D299E0}"/>
          </ac:spMkLst>
        </pc:spChg>
        <pc:spChg chg="mod">
          <ac:chgData name="Seyed Hamed" userId="220999c3-e6ef-4426-a304-d27831ca2f92" providerId="ADAL" clId="{121C0B15-9E1E-443F-BAD1-2D61C586516E}" dt="2025-01-08T21:31:48.601" v="394" actId="27803"/>
          <ac:spMkLst>
            <pc:docMk/>
            <pc:sldMk cId="1729123015" sldId="286"/>
            <ac:spMk id="824" creationId="{88998E14-56F5-252C-F72F-649D58405894}"/>
          </ac:spMkLst>
        </pc:spChg>
        <pc:spChg chg="mod">
          <ac:chgData name="Seyed Hamed" userId="220999c3-e6ef-4426-a304-d27831ca2f92" providerId="ADAL" clId="{121C0B15-9E1E-443F-BAD1-2D61C586516E}" dt="2025-01-08T21:31:48.601" v="394" actId="27803"/>
          <ac:spMkLst>
            <pc:docMk/>
            <pc:sldMk cId="1729123015" sldId="286"/>
            <ac:spMk id="825" creationId="{2E8436F4-DA30-0661-855F-7724FBED96DD}"/>
          </ac:spMkLst>
        </pc:spChg>
        <pc:spChg chg="mod">
          <ac:chgData name="Seyed Hamed" userId="220999c3-e6ef-4426-a304-d27831ca2f92" providerId="ADAL" clId="{121C0B15-9E1E-443F-BAD1-2D61C586516E}" dt="2025-01-08T21:31:48.601" v="394" actId="27803"/>
          <ac:spMkLst>
            <pc:docMk/>
            <pc:sldMk cId="1729123015" sldId="286"/>
            <ac:spMk id="827" creationId="{58C9EC20-65AF-26DB-CF4E-5F778A9AC93D}"/>
          </ac:spMkLst>
        </pc:spChg>
        <pc:spChg chg="mod">
          <ac:chgData name="Seyed Hamed" userId="220999c3-e6ef-4426-a304-d27831ca2f92" providerId="ADAL" clId="{121C0B15-9E1E-443F-BAD1-2D61C586516E}" dt="2025-01-08T21:31:48.601" v="394" actId="27803"/>
          <ac:spMkLst>
            <pc:docMk/>
            <pc:sldMk cId="1729123015" sldId="286"/>
            <ac:spMk id="828" creationId="{F9045A0D-CDC5-8153-B0EE-90F6CA03E7B9}"/>
          </ac:spMkLst>
        </pc:spChg>
        <pc:spChg chg="mod">
          <ac:chgData name="Seyed Hamed" userId="220999c3-e6ef-4426-a304-d27831ca2f92" providerId="ADAL" clId="{121C0B15-9E1E-443F-BAD1-2D61C586516E}" dt="2025-01-08T21:31:48.601" v="394" actId="27803"/>
          <ac:spMkLst>
            <pc:docMk/>
            <pc:sldMk cId="1729123015" sldId="286"/>
            <ac:spMk id="829" creationId="{FFB32DBE-2344-0533-B67E-300AB548C8DF}"/>
          </ac:spMkLst>
        </pc:spChg>
        <pc:spChg chg="mod">
          <ac:chgData name="Seyed Hamed" userId="220999c3-e6ef-4426-a304-d27831ca2f92" providerId="ADAL" clId="{121C0B15-9E1E-443F-BAD1-2D61C586516E}" dt="2025-01-08T21:31:48.601" v="394" actId="27803"/>
          <ac:spMkLst>
            <pc:docMk/>
            <pc:sldMk cId="1729123015" sldId="286"/>
            <ac:spMk id="830" creationId="{97AE15D1-F6F2-8D17-BA08-943FC0D6F047}"/>
          </ac:spMkLst>
        </pc:spChg>
        <pc:spChg chg="mod">
          <ac:chgData name="Seyed Hamed" userId="220999c3-e6ef-4426-a304-d27831ca2f92" providerId="ADAL" clId="{121C0B15-9E1E-443F-BAD1-2D61C586516E}" dt="2025-01-08T21:31:48.601" v="394" actId="27803"/>
          <ac:spMkLst>
            <pc:docMk/>
            <pc:sldMk cId="1729123015" sldId="286"/>
            <ac:spMk id="831" creationId="{ED91DDAF-152E-0A89-4FA9-6143FAEB4D5A}"/>
          </ac:spMkLst>
        </pc:spChg>
        <pc:spChg chg="mod">
          <ac:chgData name="Seyed Hamed" userId="220999c3-e6ef-4426-a304-d27831ca2f92" providerId="ADAL" clId="{121C0B15-9E1E-443F-BAD1-2D61C586516E}" dt="2025-01-08T21:31:48.601" v="394" actId="27803"/>
          <ac:spMkLst>
            <pc:docMk/>
            <pc:sldMk cId="1729123015" sldId="286"/>
            <ac:spMk id="832" creationId="{E5439D02-F343-19C4-CF29-9C677130AF4A}"/>
          </ac:spMkLst>
        </pc:spChg>
        <pc:spChg chg="mod">
          <ac:chgData name="Seyed Hamed" userId="220999c3-e6ef-4426-a304-d27831ca2f92" providerId="ADAL" clId="{121C0B15-9E1E-443F-BAD1-2D61C586516E}" dt="2025-01-08T21:31:48.601" v="394" actId="27803"/>
          <ac:spMkLst>
            <pc:docMk/>
            <pc:sldMk cId="1729123015" sldId="286"/>
            <ac:spMk id="833" creationId="{F4B6160D-AAE7-4D39-301A-DCD9EDD2D956}"/>
          </ac:spMkLst>
        </pc:spChg>
        <pc:spChg chg="mod">
          <ac:chgData name="Seyed Hamed" userId="220999c3-e6ef-4426-a304-d27831ca2f92" providerId="ADAL" clId="{121C0B15-9E1E-443F-BAD1-2D61C586516E}" dt="2025-01-08T21:31:48.601" v="394" actId="27803"/>
          <ac:spMkLst>
            <pc:docMk/>
            <pc:sldMk cId="1729123015" sldId="286"/>
            <ac:spMk id="834" creationId="{BE107DD9-E7FE-1D0F-1205-288697B1058E}"/>
          </ac:spMkLst>
        </pc:spChg>
        <pc:spChg chg="mod">
          <ac:chgData name="Seyed Hamed" userId="220999c3-e6ef-4426-a304-d27831ca2f92" providerId="ADAL" clId="{121C0B15-9E1E-443F-BAD1-2D61C586516E}" dt="2025-01-08T21:31:48.601" v="394" actId="27803"/>
          <ac:spMkLst>
            <pc:docMk/>
            <pc:sldMk cId="1729123015" sldId="286"/>
            <ac:spMk id="835" creationId="{4B61C154-98C7-93B4-E45B-386CE17B94F3}"/>
          </ac:spMkLst>
        </pc:spChg>
        <pc:spChg chg="mod">
          <ac:chgData name="Seyed Hamed" userId="220999c3-e6ef-4426-a304-d27831ca2f92" providerId="ADAL" clId="{121C0B15-9E1E-443F-BAD1-2D61C586516E}" dt="2025-01-08T21:31:48.601" v="394" actId="27803"/>
          <ac:spMkLst>
            <pc:docMk/>
            <pc:sldMk cId="1729123015" sldId="286"/>
            <ac:spMk id="836" creationId="{6E607347-FBF2-DCFB-09AA-2C0DA2381783}"/>
          </ac:spMkLst>
        </pc:spChg>
        <pc:spChg chg="mod">
          <ac:chgData name="Seyed Hamed" userId="220999c3-e6ef-4426-a304-d27831ca2f92" providerId="ADAL" clId="{121C0B15-9E1E-443F-BAD1-2D61C586516E}" dt="2025-01-08T21:31:48.601" v="394" actId="27803"/>
          <ac:spMkLst>
            <pc:docMk/>
            <pc:sldMk cId="1729123015" sldId="286"/>
            <ac:spMk id="837" creationId="{D2A7DBE2-AF5F-0138-89A1-2A00FB22F52E}"/>
          </ac:spMkLst>
        </pc:spChg>
        <pc:spChg chg="mod">
          <ac:chgData name="Seyed Hamed" userId="220999c3-e6ef-4426-a304-d27831ca2f92" providerId="ADAL" clId="{121C0B15-9E1E-443F-BAD1-2D61C586516E}" dt="2025-01-08T21:31:48.601" v="394" actId="27803"/>
          <ac:spMkLst>
            <pc:docMk/>
            <pc:sldMk cId="1729123015" sldId="286"/>
            <ac:spMk id="838" creationId="{EEEB09AE-2391-50DB-5860-931C2757068C}"/>
          </ac:spMkLst>
        </pc:spChg>
        <pc:spChg chg="mod">
          <ac:chgData name="Seyed Hamed" userId="220999c3-e6ef-4426-a304-d27831ca2f92" providerId="ADAL" clId="{121C0B15-9E1E-443F-BAD1-2D61C586516E}" dt="2025-01-08T21:31:48.601" v="394" actId="27803"/>
          <ac:spMkLst>
            <pc:docMk/>
            <pc:sldMk cId="1729123015" sldId="286"/>
            <ac:spMk id="839" creationId="{47EF2C68-0C2F-0F9B-FCB4-612B0B0D5F0A}"/>
          </ac:spMkLst>
        </pc:spChg>
        <pc:spChg chg="mod">
          <ac:chgData name="Seyed Hamed" userId="220999c3-e6ef-4426-a304-d27831ca2f92" providerId="ADAL" clId="{121C0B15-9E1E-443F-BAD1-2D61C586516E}" dt="2025-01-08T21:31:48.601" v="394" actId="27803"/>
          <ac:spMkLst>
            <pc:docMk/>
            <pc:sldMk cId="1729123015" sldId="286"/>
            <ac:spMk id="840" creationId="{34C9B545-DB50-63B9-E67A-B79FB60D5792}"/>
          </ac:spMkLst>
        </pc:spChg>
        <pc:spChg chg="mod">
          <ac:chgData name="Seyed Hamed" userId="220999c3-e6ef-4426-a304-d27831ca2f92" providerId="ADAL" clId="{121C0B15-9E1E-443F-BAD1-2D61C586516E}" dt="2025-01-08T21:31:48.601" v="394" actId="27803"/>
          <ac:spMkLst>
            <pc:docMk/>
            <pc:sldMk cId="1729123015" sldId="286"/>
            <ac:spMk id="841" creationId="{62CFDB37-D36F-4EDF-1254-8DF46BFE7667}"/>
          </ac:spMkLst>
        </pc:spChg>
        <pc:spChg chg="mod">
          <ac:chgData name="Seyed Hamed" userId="220999c3-e6ef-4426-a304-d27831ca2f92" providerId="ADAL" clId="{121C0B15-9E1E-443F-BAD1-2D61C586516E}" dt="2025-01-08T21:31:48.601" v="394" actId="27803"/>
          <ac:spMkLst>
            <pc:docMk/>
            <pc:sldMk cId="1729123015" sldId="286"/>
            <ac:spMk id="842" creationId="{2D9F530D-709D-8D6D-1F87-A7D5E27651DD}"/>
          </ac:spMkLst>
        </pc:spChg>
        <pc:spChg chg="mod">
          <ac:chgData name="Seyed Hamed" userId="220999c3-e6ef-4426-a304-d27831ca2f92" providerId="ADAL" clId="{121C0B15-9E1E-443F-BAD1-2D61C586516E}" dt="2025-01-08T21:31:48.601" v="394" actId="27803"/>
          <ac:spMkLst>
            <pc:docMk/>
            <pc:sldMk cId="1729123015" sldId="286"/>
            <ac:spMk id="843" creationId="{3382602E-EA1D-9014-BE52-3C817C90B14A}"/>
          </ac:spMkLst>
        </pc:spChg>
        <pc:spChg chg="mod">
          <ac:chgData name="Seyed Hamed" userId="220999c3-e6ef-4426-a304-d27831ca2f92" providerId="ADAL" clId="{121C0B15-9E1E-443F-BAD1-2D61C586516E}" dt="2025-01-08T21:31:48.601" v="394" actId="27803"/>
          <ac:spMkLst>
            <pc:docMk/>
            <pc:sldMk cId="1729123015" sldId="286"/>
            <ac:spMk id="844" creationId="{5BDDD05D-A9FB-A46A-44E8-752565846FB3}"/>
          </ac:spMkLst>
        </pc:spChg>
        <pc:spChg chg="mod">
          <ac:chgData name="Seyed Hamed" userId="220999c3-e6ef-4426-a304-d27831ca2f92" providerId="ADAL" clId="{121C0B15-9E1E-443F-BAD1-2D61C586516E}" dt="2025-01-08T21:31:48.601" v="394" actId="27803"/>
          <ac:spMkLst>
            <pc:docMk/>
            <pc:sldMk cId="1729123015" sldId="286"/>
            <ac:spMk id="845" creationId="{DE054233-9444-F7C9-1DE7-A789B745FCD4}"/>
          </ac:spMkLst>
        </pc:spChg>
        <pc:spChg chg="mod">
          <ac:chgData name="Seyed Hamed" userId="220999c3-e6ef-4426-a304-d27831ca2f92" providerId="ADAL" clId="{121C0B15-9E1E-443F-BAD1-2D61C586516E}" dt="2025-01-08T21:31:48.601" v="394" actId="27803"/>
          <ac:spMkLst>
            <pc:docMk/>
            <pc:sldMk cId="1729123015" sldId="286"/>
            <ac:spMk id="846" creationId="{20A8AA63-CA56-2690-96A4-B7C65EE5B5CC}"/>
          </ac:spMkLst>
        </pc:spChg>
        <pc:spChg chg="mod">
          <ac:chgData name="Seyed Hamed" userId="220999c3-e6ef-4426-a304-d27831ca2f92" providerId="ADAL" clId="{121C0B15-9E1E-443F-BAD1-2D61C586516E}" dt="2025-01-08T21:31:48.601" v="394" actId="27803"/>
          <ac:spMkLst>
            <pc:docMk/>
            <pc:sldMk cId="1729123015" sldId="286"/>
            <ac:spMk id="847" creationId="{97F2B3F5-DBAC-6569-E8E6-A8ADB9A8597B}"/>
          </ac:spMkLst>
        </pc:spChg>
        <pc:spChg chg="mod">
          <ac:chgData name="Seyed Hamed" userId="220999c3-e6ef-4426-a304-d27831ca2f92" providerId="ADAL" clId="{121C0B15-9E1E-443F-BAD1-2D61C586516E}" dt="2025-01-08T21:31:48.601" v="394" actId="27803"/>
          <ac:spMkLst>
            <pc:docMk/>
            <pc:sldMk cId="1729123015" sldId="286"/>
            <ac:spMk id="848" creationId="{1B09D1F6-8724-D15A-6ED4-A98CB210BF71}"/>
          </ac:spMkLst>
        </pc:spChg>
        <pc:spChg chg="mod">
          <ac:chgData name="Seyed Hamed" userId="220999c3-e6ef-4426-a304-d27831ca2f92" providerId="ADAL" clId="{121C0B15-9E1E-443F-BAD1-2D61C586516E}" dt="2025-01-08T21:31:48.601" v="394" actId="27803"/>
          <ac:spMkLst>
            <pc:docMk/>
            <pc:sldMk cId="1729123015" sldId="286"/>
            <ac:spMk id="849" creationId="{49B0457C-F014-3168-058B-613E378DACE2}"/>
          </ac:spMkLst>
        </pc:spChg>
        <pc:spChg chg="mod">
          <ac:chgData name="Seyed Hamed" userId="220999c3-e6ef-4426-a304-d27831ca2f92" providerId="ADAL" clId="{121C0B15-9E1E-443F-BAD1-2D61C586516E}" dt="2025-01-08T21:31:48.601" v="394" actId="27803"/>
          <ac:spMkLst>
            <pc:docMk/>
            <pc:sldMk cId="1729123015" sldId="286"/>
            <ac:spMk id="850" creationId="{3FC25A0A-544D-4C8E-3B26-2BC49D4EE2C9}"/>
          </ac:spMkLst>
        </pc:spChg>
        <pc:spChg chg="mod">
          <ac:chgData name="Seyed Hamed" userId="220999c3-e6ef-4426-a304-d27831ca2f92" providerId="ADAL" clId="{121C0B15-9E1E-443F-BAD1-2D61C586516E}" dt="2025-01-08T21:31:48.601" v="394" actId="27803"/>
          <ac:spMkLst>
            <pc:docMk/>
            <pc:sldMk cId="1729123015" sldId="286"/>
            <ac:spMk id="851" creationId="{6E4EFB2B-62EB-9577-F3BA-E75EA39B4595}"/>
          </ac:spMkLst>
        </pc:spChg>
        <pc:spChg chg="mod">
          <ac:chgData name="Seyed Hamed" userId="220999c3-e6ef-4426-a304-d27831ca2f92" providerId="ADAL" clId="{121C0B15-9E1E-443F-BAD1-2D61C586516E}" dt="2025-01-08T21:31:48.601" v="394" actId="27803"/>
          <ac:spMkLst>
            <pc:docMk/>
            <pc:sldMk cId="1729123015" sldId="286"/>
            <ac:spMk id="852" creationId="{D942834E-5350-28CB-56A6-F5B40CAE7896}"/>
          </ac:spMkLst>
        </pc:spChg>
        <pc:spChg chg="mod">
          <ac:chgData name="Seyed Hamed" userId="220999c3-e6ef-4426-a304-d27831ca2f92" providerId="ADAL" clId="{121C0B15-9E1E-443F-BAD1-2D61C586516E}" dt="2025-01-08T21:31:48.601" v="394" actId="27803"/>
          <ac:spMkLst>
            <pc:docMk/>
            <pc:sldMk cId="1729123015" sldId="286"/>
            <ac:spMk id="853" creationId="{0F236807-F8CB-CF57-5848-C57A5CB97F17}"/>
          </ac:spMkLst>
        </pc:spChg>
        <pc:spChg chg="mod">
          <ac:chgData name="Seyed Hamed" userId="220999c3-e6ef-4426-a304-d27831ca2f92" providerId="ADAL" clId="{121C0B15-9E1E-443F-BAD1-2D61C586516E}" dt="2025-01-08T21:31:48.601" v="394" actId="27803"/>
          <ac:spMkLst>
            <pc:docMk/>
            <pc:sldMk cId="1729123015" sldId="286"/>
            <ac:spMk id="854" creationId="{2E554F3E-90A9-C81B-402E-36332432C775}"/>
          </ac:spMkLst>
        </pc:spChg>
        <pc:spChg chg="mod">
          <ac:chgData name="Seyed Hamed" userId="220999c3-e6ef-4426-a304-d27831ca2f92" providerId="ADAL" clId="{121C0B15-9E1E-443F-BAD1-2D61C586516E}" dt="2025-01-08T21:31:48.601" v="394" actId="27803"/>
          <ac:spMkLst>
            <pc:docMk/>
            <pc:sldMk cId="1729123015" sldId="286"/>
            <ac:spMk id="855" creationId="{FF442D55-A6E2-8AA6-5E9D-F8EF7DFAA918}"/>
          </ac:spMkLst>
        </pc:spChg>
        <pc:spChg chg="mod">
          <ac:chgData name="Seyed Hamed" userId="220999c3-e6ef-4426-a304-d27831ca2f92" providerId="ADAL" clId="{121C0B15-9E1E-443F-BAD1-2D61C586516E}" dt="2025-01-08T21:31:48.601" v="394" actId="27803"/>
          <ac:spMkLst>
            <pc:docMk/>
            <pc:sldMk cId="1729123015" sldId="286"/>
            <ac:spMk id="856" creationId="{052C57B9-6770-15B6-2894-047050A44BD1}"/>
          </ac:spMkLst>
        </pc:spChg>
        <pc:spChg chg="mod">
          <ac:chgData name="Seyed Hamed" userId="220999c3-e6ef-4426-a304-d27831ca2f92" providerId="ADAL" clId="{121C0B15-9E1E-443F-BAD1-2D61C586516E}" dt="2025-01-08T21:31:48.601" v="394" actId="27803"/>
          <ac:spMkLst>
            <pc:docMk/>
            <pc:sldMk cId="1729123015" sldId="286"/>
            <ac:spMk id="858" creationId="{2D66D5F0-83EE-C2BF-1D35-FF6DE4636D64}"/>
          </ac:spMkLst>
        </pc:spChg>
        <pc:spChg chg="mod">
          <ac:chgData name="Seyed Hamed" userId="220999c3-e6ef-4426-a304-d27831ca2f92" providerId="ADAL" clId="{121C0B15-9E1E-443F-BAD1-2D61C586516E}" dt="2025-01-08T21:31:48.601" v="394" actId="27803"/>
          <ac:spMkLst>
            <pc:docMk/>
            <pc:sldMk cId="1729123015" sldId="286"/>
            <ac:spMk id="859" creationId="{F00F8029-99B7-0526-4191-1F164DED5097}"/>
          </ac:spMkLst>
        </pc:spChg>
        <pc:spChg chg="mod">
          <ac:chgData name="Seyed Hamed" userId="220999c3-e6ef-4426-a304-d27831ca2f92" providerId="ADAL" clId="{121C0B15-9E1E-443F-BAD1-2D61C586516E}" dt="2025-01-08T21:31:48.601" v="394" actId="27803"/>
          <ac:spMkLst>
            <pc:docMk/>
            <pc:sldMk cId="1729123015" sldId="286"/>
            <ac:spMk id="860" creationId="{BB9AD3BE-AA35-454F-BDB8-B2F393CADC6F}"/>
          </ac:spMkLst>
        </pc:spChg>
        <pc:spChg chg="mod">
          <ac:chgData name="Seyed Hamed" userId="220999c3-e6ef-4426-a304-d27831ca2f92" providerId="ADAL" clId="{121C0B15-9E1E-443F-BAD1-2D61C586516E}" dt="2025-01-08T21:31:48.601" v="394" actId="27803"/>
          <ac:spMkLst>
            <pc:docMk/>
            <pc:sldMk cId="1729123015" sldId="286"/>
            <ac:spMk id="861" creationId="{DDF94A42-33E5-7EFB-A361-7BC048CA9AEB}"/>
          </ac:spMkLst>
        </pc:spChg>
        <pc:spChg chg="mod">
          <ac:chgData name="Seyed Hamed" userId="220999c3-e6ef-4426-a304-d27831ca2f92" providerId="ADAL" clId="{121C0B15-9E1E-443F-BAD1-2D61C586516E}" dt="2025-01-08T21:31:48.601" v="394" actId="27803"/>
          <ac:spMkLst>
            <pc:docMk/>
            <pc:sldMk cId="1729123015" sldId="286"/>
            <ac:spMk id="862" creationId="{BEB49BE1-2748-9826-4E40-408EA1371E83}"/>
          </ac:spMkLst>
        </pc:spChg>
        <pc:spChg chg="mod">
          <ac:chgData name="Seyed Hamed" userId="220999c3-e6ef-4426-a304-d27831ca2f92" providerId="ADAL" clId="{121C0B15-9E1E-443F-BAD1-2D61C586516E}" dt="2025-01-08T21:31:48.601" v="394" actId="27803"/>
          <ac:spMkLst>
            <pc:docMk/>
            <pc:sldMk cId="1729123015" sldId="286"/>
            <ac:spMk id="864" creationId="{18796379-37EC-CA25-B595-802C65C47437}"/>
          </ac:spMkLst>
        </pc:spChg>
        <pc:spChg chg="mod">
          <ac:chgData name="Seyed Hamed" userId="220999c3-e6ef-4426-a304-d27831ca2f92" providerId="ADAL" clId="{121C0B15-9E1E-443F-BAD1-2D61C586516E}" dt="2025-01-08T21:31:48.601" v="394" actId="27803"/>
          <ac:spMkLst>
            <pc:docMk/>
            <pc:sldMk cId="1729123015" sldId="286"/>
            <ac:spMk id="865" creationId="{53A2B585-0A6E-20CE-EA29-23CD4460369C}"/>
          </ac:spMkLst>
        </pc:spChg>
        <pc:spChg chg="mod">
          <ac:chgData name="Seyed Hamed" userId="220999c3-e6ef-4426-a304-d27831ca2f92" providerId="ADAL" clId="{121C0B15-9E1E-443F-BAD1-2D61C586516E}" dt="2025-01-08T21:31:48.601" v="394" actId="27803"/>
          <ac:spMkLst>
            <pc:docMk/>
            <pc:sldMk cId="1729123015" sldId="286"/>
            <ac:spMk id="866" creationId="{2C2AD481-C17B-573A-D06F-887FBB738B8A}"/>
          </ac:spMkLst>
        </pc:spChg>
        <pc:spChg chg="mod">
          <ac:chgData name="Seyed Hamed" userId="220999c3-e6ef-4426-a304-d27831ca2f92" providerId="ADAL" clId="{121C0B15-9E1E-443F-BAD1-2D61C586516E}" dt="2025-01-08T21:31:48.601" v="394" actId="27803"/>
          <ac:spMkLst>
            <pc:docMk/>
            <pc:sldMk cId="1729123015" sldId="286"/>
            <ac:spMk id="867" creationId="{54B8C497-8315-572B-744E-850C09124858}"/>
          </ac:spMkLst>
        </pc:spChg>
        <pc:spChg chg="mod">
          <ac:chgData name="Seyed Hamed" userId="220999c3-e6ef-4426-a304-d27831ca2f92" providerId="ADAL" clId="{121C0B15-9E1E-443F-BAD1-2D61C586516E}" dt="2025-01-08T21:31:48.601" v="394" actId="27803"/>
          <ac:spMkLst>
            <pc:docMk/>
            <pc:sldMk cId="1729123015" sldId="286"/>
            <ac:spMk id="868" creationId="{ECA69B2D-0A09-36FB-A1D3-D5B56537233E}"/>
          </ac:spMkLst>
        </pc:spChg>
        <pc:spChg chg="mod">
          <ac:chgData name="Seyed Hamed" userId="220999c3-e6ef-4426-a304-d27831ca2f92" providerId="ADAL" clId="{121C0B15-9E1E-443F-BAD1-2D61C586516E}" dt="2025-01-08T21:31:48.601" v="394" actId="27803"/>
          <ac:spMkLst>
            <pc:docMk/>
            <pc:sldMk cId="1729123015" sldId="286"/>
            <ac:spMk id="870" creationId="{DB0B5068-AEEB-374B-0E37-E1A2B57EB4C6}"/>
          </ac:spMkLst>
        </pc:spChg>
        <pc:spChg chg="mod">
          <ac:chgData name="Seyed Hamed" userId="220999c3-e6ef-4426-a304-d27831ca2f92" providerId="ADAL" clId="{121C0B15-9E1E-443F-BAD1-2D61C586516E}" dt="2025-01-08T21:31:48.601" v="394" actId="27803"/>
          <ac:spMkLst>
            <pc:docMk/>
            <pc:sldMk cId="1729123015" sldId="286"/>
            <ac:spMk id="871" creationId="{77A9C296-4AC6-C8BA-8123-FC52AA5C7119}"/>
          </ac:spMkLst>
        </pc:spChg>
        <pc:spChg chg="mod">
          <ac:chgData name="Seyed Hamed" userId="220999c3-e6ef-4426-a304-d27831ca2f92" providerId="ADAL" clId="{121C0B15-9E1E-443F-BAD1-2D61C586516E}" dt="2025-01-08T21:31:48.601" v="394" actId="27803"/>
          <ac:spMkLst>
            <pc:docMk/>
            <pc:sldMk cId="1729123015" sldId="286"/>
            <ac:spMk id="872" creationId="{491DAB04-D60A-14ED-8D0B-2BE68CE3B2F0}"/>
          </ac:spMkLst>
        </pc:spChg>
        <pc:spChg chg="mod">
          <ac:chgData name="Seyed Hamed" userId="220999c3-e6ef-4426-a304-d27831ca2f92" providerId="ADAL" clId="{121C0B15-9E1E-443F-BAD1-2D61C586516E}" dt="2025-01-08T21:31:48.601" v="394" actId="27803"/>
          <ac:spMkLst>
            <pc:docMk/>
            <pc:sldMk cId="1729123015" sldId="286"/>
            <ac:spMk id="873" creationId="{EBB63F5E-564D-1B57-2532-BA57B28B4440}"/>
          </ac:spMkLst>
        </pc:spChg>
        <pc:spChg chg="mod">
          <ac:chgData name="Seyed Hamed" userId="220999c3-e6ef-4426-a304-d27831ca2f92" providerId="ADAL" clId="{121C0B15-9E1E-443F-BAD1-2D61C586516E}" dt="2025-01-08T21:31:48.601" v="394" actId="27803"/>
          <ac:spMkLst>
            <pc:docMk/>
            <pc:sldMk cId="1729123015" sldId="286"/>
            <ac:spMk id="874" creationId="{F6732C21-C229-E5C4-BABF-54A19B821A52}"/>
          </ac:spMkLst>
        </pc:spChg>
        <pc:spChg chg="mod">
          <ac:chgData name="Seyed Hamed" userId="220999c3-e6ef-4426-a304-d27831ca2f92" providerId="ADAL" clId="{121C0B15-9E1E-443F-BAD1-2D61C586516E}" dt="2025-01-08T21:31:48.601" v="394" actId="27803"/>
          <ac:spMkLst>
            <pc:docMk/>
            <pc:sldMk cId="1729123015" sldId="286"/>
            <ac:spMk id="876" creationId="{72AC83C0-C2A4-0654-A704-63BFB9FA3622}"/>
          </ac:spMkLst>
        </pc:spChg>
        <pc:spChg chg="mod">
          <ac:chgData name="Seyed Hamed" userId="220999c3-e6ef-4426-a304-d27831ca2f92" providerId="ADAL" clId="{121C0B15-9E1E-443F-BAD1-2D61C586516E}" dt="2025-01-08T21:31:48.601" v="394" actId="27803"/>
          <ac:spMkLst>
            <pc:docMk/>
            <pc:sldMk cId="1729123015" sldId="286"/>
            <ac:spMk id="877" creationId="{61496148-6714-139C-1926-DB0F3AAAC28D}"/>
          </ac:spMkLst>
        </pc:spChg>
        <pc:spChg chg="mod">
          <ac:chgData name="Seyed Hamed" userId="220999c3-e6ef-4426-a304-d27831ca2f92" providerId="ADAL" clId="{121C0B15-9E1E-443F-BAD1-2D61C586516E}" dt="2025-01-08T21:31:48.601" v="394" actId="27803"/>
          <ac:spMkLst>
            <pc:docMk/>
            <pc:sldMk cId="1729123015" sldId="286"/>
            <ac:spMk id="878" creationId="{FCA45534-5398-30F7-D607-C22B1FA04756}"/>
          </ac:spMkLst>
        </pc:spChg>
        <pc:spChg chg="mod">
          <ac:chgData name="Seyed Hamed" userId="220999c3-e6ef-4426-a304-d27831ca2f92" providerId="ADAL" clId="{121C0B15-9E1E-443F-BAD1-2D61C586516E}" dt="2025-01-08T21:31:48.601" v="394" actId="27803"/>
          <ac:spMkLst>
            <pc:docMk/>
            <pc:sldMk cId="1729123015" sldId="286"/>
            <ac:spMk id="879" creationId="{C64B7851-33E0-F11E-31D7-83B45917D69D}"/>
          </ac:spMkLst>
        </pc:spChg>
        <pc:spChg chg="mod">
          <ac:chgData name="Seyed Hamed" userId="220999c3-e6ef-4426-a304-d27831ca2f92" providerId="ADAL" clId="{121C0B15-9E1E-443F-BAD1-2D61C586516E}" dt="2025-01-08T21:31:48.601" v="394" actId="27803"/>
          <ac:spMkLst>
            <pc:docMk/>
            <pc:sldMk cId="1729123015" sldId="286"/>
            <ac:spMk id="880" creationId="{C5C8A6B1-0D25-3C3C-F95E-86AA8B78514B}"/>
          </ac:spMkLst>
        </pc:spChg>
        <pc:spChg chg="mod">
          <ac:chgData name="Seyed Hamed" userId="220999c3-e6ef-4426-a304-d27831ca2f92" providerId="ADAL" clId="{121C0B15-9E1E-443F-BAD1-2D61C586516E}" dt="2025-01-08T21:31:48.601" v="394" actId="27803"/>
          <ac:spMkLst>
            <pc:docMk/>
            <pc:sldMk cId="1729123015" sldId="286"/>
            <ac:spMk id="881" creationId="{83F5458E-6171-DA5A-5C1F-0EA8021EF98E}"/>
          </ac:spMkLst>
        </pc:spChg>
        <pc:spChg chg="mod">
          <ac:chgData name="Seyed Hamed" userId="220999c3-e6ef-4426-a304-d27831ca2f92" providerId="ADAL" clId="{121C0B15-9E1E-443F-BAD1-2D61C586516E}" dt="2025-01-08T21:31:48.601" v="394" actId="27803"/>
          <ac:spMkLst>
            <pc:docMk/>
            <pc:sldMk cId="1729123015" sldId="286"/>
            <ac:spMk id="882" creationId="{1A6EA69A-1599-0457-0ACF-5E94E6E3C9C8}"/>
          </ac:spMkLst>
        </pc:spChg>
        <pc:spChg chg="mod">
          <ac:chgData name="Seyed Hamed" userId="220999c3-e6ef-4426-a304-d27831ca2f92" providerId="ADAL" clId="{121C0B15-9E1E-443F-BAD1-2D61C586516E}" dt="2025-01-08T21:31:48.601" v="394" actId="27803"/>
          <ac:spMkLst>
            <pc:docMk/>
            <pc:sldMk cId="1729123015" sldId="286"/>
            <ac:spMk id="883" creationId="{421ACB01-7AA6-1A1F-E608-DA0542C7C3E9}"/>
          </ac:spMkLst>
        </pc:spChg>
        <pc:spChg chg="mod">
          <ac:chgData name="Seyed Hamed" userId="220999c3-e6ef-4426-a304-d27831ca2f92" providerId="ADAL" clId="{121C0B15-9E1E-443F-BAD1-2D61C586516E}" dt="2025-01-08T21:31:48.601" v="394" actId="27803"/>
          <ac:spMkLst>
            <pc:docMk/>
            <pc:sldMk cId="1729123015" sldId="286"/>
            <ac:spMk id="884" creationId="{4FB7F832-85FC-8D5C-4CE6-4F7D06B2ED16}"/>
          </ac:spMkLst>
        </pc:spChg>
        <pc:spChg chg="mod">
          <ac:chgData name="Seyed Hamed" userId="220999c3-e6ef-4426-a304-d27831ca2f92" providerId="ADAL" clId="{121C0B15-9E1E-443F-BAD1-2D61C586516E}" dt="2025-01-08T21:31:48.601" v="394" actId="27803"/>
          <ac:spMkLst>
            <pc:docMk/>
            <pc:sldMk cId="1729123015" sldId="286"/>
            <ac:spMk id="886" creationId="{6B685CE0-EA68-52E5-68CA-24F200CEED91}"/>
          </ac:spMkLst>
        </pc:spChg>
        <pc:spChg chg="mod">
          <ac:chgData name="Seyed Hamed" userId="220999c3-e6ef-4426-a304-d27831ca2f92" providerId="ADAL" clId="{121C0B15-9E1E-443F-BAD1-2D61C586516E}" dt="2025-01-08T21:31:48.601" v="394" actId="27803"/>
          <ac:spMkLst>
            <pc:docMk/>
            <pc:sldMk cId="1729123015" sldId="286"/>
            <ac:spMk id="887" creationId="{5DAFBE65-115D-256F-8C8E-EE86E5FC213E}"/>
          </ac:spMkLst>
        </pc:spChg>
        <pc:spChg chg="mod">
          <ac:chgData name="Seyed Hamed" userId="220999c3-e6ef-4426-a304-d27831ca2f92" providerId="ADAL" clId="{121C0B15-9E1E-443F-BAD1-2D61C586516E}" dt="2025-01-08T21:31:48.601" v="394" actId="27803"/>
          <ac:spMkLst>
            <pc:docMk/>
            <pc:sldMk cId="1729123015" sldId="286"/>
            <ac:spMk id="888" creationId="{846FBDE6-42FB-DD7D-1A1B-80B029EC9A86}"/>
          </ac:spMkLst>
        </pc:spChg>
        <pc:spChg chg="mod">
          <ac:chgData name="Seyed Hamed" userId="220999c3-e6ef-4426-a304-d27831ca2f92" providerId="ADAL" clId="{121C0B15-9E1E-443F-BAD1-2D61C586516E}" dt="2025-01-08T21:31:48.601" v="394" actId="27803"/>
          <ac:spMkLst>
            <pc:docMk/>
            <pc:sldMk cId="1729123015" sldId="286"/>
            <ac:spMk id="889" creationId="{AC059BF5-4069-59CD-473C-0F2D9BB3455D}"/>
          </ac:spMkLst>
        </pc:spChg>
        <pc:spChg chg="mod">
          <ac:chgData name="Seyed Hamed" userId="220999c3-e6ef-4426-a304-d27831ca2f92" providerId="ADAL" clId="{121C0B15-9E1E-443F-BAD1-2D61C586516E}" dt="2025-01-08T21:31:48.601" v="394" actId="27803"/>
          <ac:spMkLst>
            <pc:docMk/>
            <pc:sldMk cId="1729123015" sldId="286"/>
            <ac:spMk id="890" creationId="{C072C795-A6FC-005A-A4BE-CBCDAABFFFE1}"/>
          </ac:spMkLst>
        </pc:spChg>
        <pc:spChg chg="mod">
          <ac:chgData name="Seyed Hamed" userId="220999c3-e6ef-4426-a304-d27831ca2f92" providerId="ADAL" clId="{121C0B15-9E1E-443F-BAD1-2D61C586516E}" dt="2025-01-08T21:31:48.601" v="394" actId="27803"/>
          <ac:spMkLst>
            <pc:docMk/>
            <pc:sldMk cId="1729123015" sldId="286"/>
            <ac:spMk id="891" creationId="{8A04882E-8055-73CE-A8DB-2BFAC94342B5}"/>
          </ac:spMkLst>
        </pc:spChg>
        <pc:spChg chg="mod">
          <ac:chgData name="Seyed Hamed" userId="220999c3-e6ef-4426-a304-d27831ca2f92" providerId="ADAL" clId="{121C0B15-9E1E-443F-BAD1-2D61C586516E}" dt="2025-01-08T21:31:48.601" v="394" actId="27803"/>
          <ac:spMkLst>
            <pc:docMk/>
            <pc:sldMk cId="1729123015" sldId="286"/>
            <ac:spMk id="892" creationId="{9E39DDA1-B487-D57C-72E8-C2A02D5544DC}"/>
          </ac:spMkLst>
        </pc:spChg>
        <pc:spChg chg="mod">
          <ac:chgData name="Seyed Hamed" userId="220999c3-e6ef-4426-a304-d27831ca2f92" providerId="ADAL" clId="{121C0B15-9E1E-443F-BAD1-2D61C586516E}" dt="2025-01-08T21:31:48.601" v="394" actId="27803"/>
          <ac:spMkLst>
            <pc:docMk/>
            <pc:sldMk cId="1729123015" sldId="286"/>
            <ac:spMk id="893" creationId="{1FBEA341-F9FC-85C6-6F18-EA1B7BC4E629}"/>
          </ac:spMkLst>
        </pc:spChg>
        <pc:spChg chg="mod">
          <ac:chgData name="Seyed Hamed" userId="220999c3-e6ef-4426-a304-d27831ca2f92" providerId="ADAL" clId="{121C0B15-9E1E-443F-BAD1-2D61C586516E}" dt="2025-01-08T21:31:48.601" v="394" actId="27803"/>
          <ac:spMkLst>
            <pc:docMk/>
            <pc:sldMk cId="1729123015" sldId="286"/>
            <ac:spMk id="894" creationId="{FF19A85E-6600-D589-60D7-D1233D0E5824}"/>
          </ac:spMkLst>
        </pc:spChg>
        <pc:spChg chg="mod">
          <ac:chgData name="Seyed Hamed" userId="220999c3-e6ef-4426-a304-d27831ca2f92" providerId="ADAL" clId="{121C0B15-9E1E-443F-BAD1-2D61C586516E}" dt="2025-01-08T21:31:48.601" v="394" actId="27803"/>
          <ac:spMkLst>
            <pc:docMk/>
            <pc:sldMk cId="1729123015" sldId="286"/>
            <ac:spMk id="895" creationId="{8029996C-C382-CF23-6EEA-42EEEC91DC7B}"/>
          </ac:spMkLst>
        </pc:spChg>
        <pc:spChg chg="mod">
          <ac:chgData name="Seyed Hamed" userId="220999c3-e6ef-4426-a304-d27831ca2f92" providerId="ADAL" clId="{121C0B15-9E1E-443F-BAD1-2D61C586516E}" dt="2025-01-08T21:31:48.601" v="394" actId="27803"/>
          <ac:spMkLst>
            <pc:docMk/>
            <pc:sldMk cId="1729123015" sldId="286"/>
            <ac:spMk id="896" creationId="{D3C32F0B-C3C9-EED6-3736-B6C275F671AE}"/>
          </ac:spMkLst>
        </pc:spChg>
        <pc:spChg chg="mod">
          <ac:chgData name="Seyed Hamed" userId="220999c3-e6ef-4426-a304-d27831ca2f92" providerId="ADAL" clId="{121C0B15-9E1E-443F-BAD1-2D61C586516E}" dt="2025-01-08T21:31:48.601" v="394" actId="27803"/>
          <ac:spMkLst>
            <pc:docMk/>
            <pc:sldMk cId="1729123015" sldId="286"/>
            <ac:spMk id="897" creationId="{3B61D110-3C37-146B-8E40-643DCDBDCEF4}"/>
          </ac:spMkLst>
        </pc:spChg>
        <pc:spChg chg="mod">
          <ac:chgData name="Seyed Hamed" userId="220999c3-e6ef-4426-a304-d27831ca2f92" providerId="ADAL" clId="{121C0B15-9E1E-443F-BAD1-2D61C586516E}" dt="2025-01-08T21:31:48.601" v="394" actId="27803"/>
          <ac:spMkLst>
            <pc:docMk/>
            <pc:sldMk cId="1729123015" sldId="286"/>
            <ac:spMk id="898" creationId="{980BB989-C8D5-DD99-36D1-D13BB2F95BD8}"/>
          </ac:spMkLst>
        </pc:spChg>
        <pc:spChg chg="mod">
          <ac:chgData name="Seyed Hamed" userId="220999c3-e6ef-4426-a304-d27831ca2f92" providerId="ADAL" clId="{121C0B15-9E1E-443F-BAD1-2D61C586516E}" dt="2025-01-08T21:31:48.601" v="394" actId="27803"/>
          <ac:spMkLst>
            <pc:docMk/>
            <pc:sldMk cId="1729123015" sldId="286"/>
            <ac:spMk id="899" creationId="{976B984D-DED5-8D75-A9F7-80BB86158F5F}"/>
          </ac:spMkLst>
        </pc:spChg>
        <pc:spChg chg="mod">
          <ac:chgData name="Seyed Hamed" userId="220999c3-e6ef-4426-a304-d27831ca2f92" providerId="ADAL" clId="{121C0B15-9E1E-443F-BAD1-2D61C586516E}" dt="2025-01-08T21:31:48.601" v="394" actId="27803"/>
          <ac:spMkLst>
            <pc:docMk/>
            <pc:sldMk cId="1729123015" sldId="286"/>
            <ac:spMk id="900" creationId="{759FA277-EB29-A2D9-A503-6084A6E3A341}"/>
          </ac:spMkLst>
        </pc:spChg>
        <pc:spChg chg="mod">
          <ac:chgData name="Seyed Hamed" userId="220999c3-e6ef-4426-a304-d27831ca2f92" providerId="ADAL" clId="{121C0B15-9E1E-443F-BAD1-2D61C586516E}" dt="2025-01-08T21:31:48.601" v="394" actId="27803"/>
          <ac:spMkLst>
            <pc:docMk/>
            <pc:sldMk cId="1729123015" sldId="286"/>
            <ac:spMk id="901" creationId="{73B11354-57EF-9E93-3E69-6D92F0A3257A}"/>
          </ac:spMkLst>
        </pc:spChg>
        <pc:spChg chg="mod">
          <ac:chgData name="Seyed Hamed" userId="220999c3-e6ef-4426-a304-d27831ca2f92" providerId="ADAL" clId="{121C0B15-9E1E-443F-BAD1-2D61C586516E}" dt="2025-01-08T21:31:48.601" v="394" actId="27803"/>
          <ac:spMkLst>
            <pc:docMk/>
            <pc:sldMk cId="1729123015" sldId="286"/>
            <ac:spMk id="902" creationId="{91A2D298-0947-F2B9-CC26-292B152D9E32}"/>
          </ac:spMkLst>
        </pc:spChg>
        <pc:spChg chg="mod">
          <ac:chgData name="Seyed Hamed" userId="220999c3-e6ef-4426-a304-d27831ca2f92" providerId="ADAL" clId="{121C0B15-9E1E-443F-BAD1-2D61C586516E}" dt="2025-01-08T21:31:48.601" v="394" actId="27803"/>
          <ac:spMkLst>
            <pc:docMk/>
            <pc:sldMk cId="1729123015" sldId="286"/>
            <ac:spMk id="903" creationId="{D213B131-AD8F-831D-6570-A00D1B585E35}"/>
          </ac:spMkLst>
        </pc:spChg>
        <pc:spChg chg="mod">
          <ac:chgData name="Seyed Hamed" userId="220999c3-e6ef-4426-a304-d27831ca2f92" providerId="ADAL" clId="{121C0B15-9E1E-443F-BAD1-2D61C586516E}" dt="2025-01-08T21:31:48.601" v="394" actId="27803"/>
          <ac:spMkLst>
            <pc:docMk/>
            <pc:sldMk cId="1729123015" sldId="286"/>
            <ac:spMk id="904" creationId="{653C5D25-D672-CBF6-96BC-DE276DCF20EF}"/>
          </ac:spMkLst>
        </pc:spChg>
        <pc:spChg chg="mod">
          <ac:chgData name="Seyed Hamed" userId="220999c3-e6ef-4426-a304-d27831ca2f92" providerId="ADAL" clId="{121C0B15-9E1E-443F-BAD1-2D61C586516E}" dt="2025-01-08T21:31:48.601" v="394" actId="27803"/>
          <ac:spMkLst>
            <pc:docMk/>
            <pc:sldMk cId="1729123015" sldId="286"/>
            <ac:spMk id="905" creationId="{3F27D8F5-03FA-8FC9-A9E9-6269C6FEE757}"/>
          </ac:spMkLst>
        </pc:spChg>
        <pc:spChg chg="mod">
          <ac:chgData name="Seyed Hamed" userId="220999c3-e6ef-4426-a304-d27831ca2f92" providerId="ADAL" clId="{121C0B15-9E1E-443F-BAD1-2D61C586516E}" dt="2025-01-08T21:31:48.601" v="394" actId="27803"/>
          <ac:spMkLst>
            <pc:docMk/>
            <pc:sldMk cId="1729123015" sldId="286"/>
            <ac:spMk id="906" creationId="{D17BA391-412A-0438-DAD2-3A3C092DD116}"/>
          </ac:spMkLst>
        </pc:spChg>
        <pc:spChg chg="mod">
          <ac:chgData name="Seyed Hamed" userId="220999c3-e6ef-4426-a304-d27831ca2f92" providerId="ADAL" clId="{121C0B15-9E1E-443F-BAD1-2D61C586516E}" dt="2025-01-08T21:31:48.601" v="394" actId="27803"/>
          <ac:spMkLst>
            <pc:docMk/>
            <pc:sldMk cId="1729123015" sldId="286"/>
            <ac:spMk id="907" creationId="{169A7C38-DFB0-7E19-2BE9-3FB149FD3A67}"/>
          </ac:spMkLst>
        </pc:spChg>
        <pc:spChg chg="mod">
          <ac:chgData name="Seyed Hamed" userId="220999c3-e6ef-4426-a304-d27831ca2f92" providerId="ADAL" clId="{121C0B15-9E1E-443F-BAD1-2D61C586516E}" dt="2025-01-08T21:31:48.601" v="394" actId="27803"/>
          <ac:spMkLst>
            <pc:docMk/>
            <pc:sldMk cId="1729123015" sldId="286"/>
            <ac:spMk id="908" creationId="{D6C8790E-3127-6E89-CA47-D8BEF23774F4}"/>
          </ac:spMkLst>
        </pc:spChg>
        <pc:spChg chg="mod">
          <ac:chgData name="Seyed Hamed" userId="220999c3-e6ef-4426-a304-d27831ca2f92" providerId="ADAL" clId="{121C0B15-9E1E-443F-BAD1-2D61C586516E}" dt="2025-01-08T21:31:48.601" v="394" actId="27803"/>
          <ac:spMkLst>
            <pc:docMk/>
            <pc:sldMk cId="1729123015" sldId="286"/>
            <ac:spMk id="909" creationId="{C1E00A72-419C-FB3A-3351-D1323453FC49}"/>
          </ac:spMkLst>
        </pc:spChg>
        <pc:spChg chg="mod">
          <ac:chgData name="Seyed Hamed" userId="220999c3-e6ef-4426-a304-d27831ca2f92" providerId="ADAL" clId="{121C0B15-9E1E-443F-BAD1-2D61C586516E}" dt="2025-01-08T21:31:48.601" v="394" actId="27803"/>
          <ac:spMkLst>
            <pc:docMk/>
            <pc:sldMk cId="1729123015" sldId="286"/>
            <ac:spMk id="910" creationId="{1304E9A2-18F7-9ED7-9439-7D6FC76A90AA}"/>
          </ac:spMkLst>
        </pc:spChg>
        <pc:spChg chg="mod">
          <ac:chgData name="Seyed Hamed" userId="220999c3-e6ef-4426-a304-d27831ca2f92" providerId="ADAL" clId="{121C0B15-9E1E-443F-BAD1-2D61C586516E}" dt="2025-01-08T21:31:48.601" v="394" actId="27803"/>
          <ac:spMkLst>
            <pc:docMk/>
            <pc:sldMk cId="1729123015" sldId="286"/>
            <ac:spMk id="911" creationId="{FEBABC7F-8A87-9F83-96A1-8877ECF53B1D}"/>
          </ac:spMkLst>
        </pc:spChg>
        <pc:spChg chg="mod">
          <ac:chgData name="Seyed Hamed" userId="220999c3-e6ef-4426-a304-d27831ca2f92" providerId="ADAL" clId="{121C0B15-9E1E-443F-BAD1-2D61C586516E}" dt="2025-01-08T21:31:48.601" v="394" actId="27803"/>
          <ac:spMkLst>
            <pc:docMk/>
            <pc:sldMk cId="1729123015" sldId="286"/>
            <ac:spMk id="912" creationId="{50DF8EB0-0BDE-239C-2BE7-227594BCCF8B}"/>
          </ac:spMkLst>
        </pc:spChg>
        <pc:spChg chg="mod">
          <ac:chgData name="Seyed Hamed" userId="220999c3-e6ef-4426-a304-d27831ca2f92" providerId="ADAL" clId="{121C0B15-9E1E-443F-BAD1-2D61C586516E}" dt="2025-01-08T21:31:48.601" v="394" actId="27803"/>
          <ac:spMkLst>
            <pc:docMk/>
            <pc:sldMk cId="1729123015" sldId="286"/>
            <ac:spMk id="913" creationId="{A0A1808D-6A5E-800F-FCE1-B8AF266836C8}"/>
          </ac:spMkLst>
        </pc:spChg>
        <pc:spChg chg="mod">
          <ac:chgData name="Seyed Hamed" userId="220999c3-e6ef-4426-a304-d27831ca2f92" providerId="ADAL" clId="{121C0B15-9E1E-443F-BAD1-2D61C586516E}" dt="2025-01-08T21:31:48.601" v="394" actId="27803"/>
          <ac:spMkLst>
            <pc:docMk/>
            <pc:sldMk cId="1729123015" sldId="286"/>
            <ac:spMk id="914" creationId="{CB8DF235-FF76-5C83-F9F9-1C32AF84112A}"/>
          </ac:spMkLst>
        </pc:spChg>
        <pc:spChg chg="mod">
          <ac:chgData name="Seyed Hamed" userId="220999c3-e6ef-4426-a304-d27831ca2f92" providerId="ADAL" clId="{121C0B15-9E1E-443F-BAD1-2D61C586516E}" dt="2025-01-08T21:31:48.601" v="394" actId="27803"/>
          <ac:spMkLst>
            <pc:docMk/>
            <pc:sldMk cId="1729123015" sldId="286"/>
            <ac:spMk id="915" creationId="{8AAEDDC2-BB19-7D92-82E5-2EB74E1795E8}"/>
          </ac:spMkLst>
        </pc:spChg>
        <pc:spChg chg="mod">
          <ac:chgData name="Seyed Hamed" userId="220999c3-e6ef-4426-a304-d27831ca2f92" providerId="ADAL" clId="{121C0B15-9E1E-443F-BAD1-2D61C586516E}" dt="2025-01-08T21:31:48.601" v="394" actId="27803"/>
          <ac:spMkLst>
            <pc:docMk/>
            <pc:sldMk cId="1729123015" sldId="286"/>
            <ac:spMk id="917" creationId="{3610B2A4-5F75-41F0-0D07-942D3C0605C5}"/>
          </ac:spMkLst>
        </pc:spChg>
        <pc:spChg chg="mod">
          <ac:chgData name="Seyed Hamed" userId="220999c3-e6ef-4426-a304-d27831ca2f92" providerId="ADAL" clId="{121C0B15-9E1E-443F-BAD1-2D61C586516E}" dt="2025-01-08T21:31:48.601" v="394" actId="27803"/>
          <ac:spMkLst>
            <pc:docMk/>
            <pc:sldMk cId="1729123015" sldId="286"/>
            <ac:spMk id="918" creationId="{21C0E1E0-CDAE-571D-F0ED-D20F12ABFFA2}"/>
          </ac:spMkLst>
        </pc:spChg>
        <pc:spChg chg="mod">
          <ac:chgData name="Seyed Hamed" userId="220999c3-e6ef-4426-a304-d27831ca2f92" providerId="ADAL" clId="{121C0B15-9E1E-443F-BAD1-2D61C586516E}" dt="2025-01-08T21:31:48.601" v="394" actId="27803"/>
          <ac:spMkLst>
            <pc:docMk/>
            <pc:sldMk cId="1729123015" sldId="286"/>
            <ac:spMk id="919" creationId="{9D9C4193-63EA-7451-77DF-4AAEC9408C84}"/>
          </ac:spMkLst>
        </pc:spChg>
        <pc:spChg chg="mod">
          <ac:chgData name="Seyed Hamed" userId="220999c3-e6ef-4426-a304-d27831ca2f92" providerId="ADAL" clId="{121C0B15-9E1E-443F-BAD1-2D61C586516E}" dt="2025-01-08T21:31:48.601" v="394" actId="27803"/>
          <ac:spMkLst>
            <pc:docMk/>
            <pc:sldMk cId="1729123015" sldId="286"/>
            <ac:spMk id="920" creationId="{619FF57E-EBAE-4219-B208-B9EB4D9E8543}"/>
          </ac:spMkLst>
        </pc:spChg>
        <pc:spChg chg="mod">
          <ac:chgData name="Seyed Hamed" userId="220999c3-e6ef-4426-a304-d27831ca2f92" providerId="ADAL" clId="{121C0B15-9E1E-443F-BAD1-2D61C586516E}" dt="2025-01-08T21:31:48.601" v="394" actId="27803"/>
          <ac:spMkLst>
            <pc:docMk/>
            <pc:sldMk cId="1729123015" sldId="286"/>
            <ac:spMk id="921" creationId="{CADD7329-84F7-22E0-8191-69F54D5D1C12}"/>
          </ac:spMkLst>
        </pc:spChg>
        <pc:spChg chg="mod">
          <ac:chgData name="Seyed Hamed" userId="220999c3-e6ef-4426-a304-d27831ca2f92" providerId="ADAL" clId="{121C0B15-9E1E-443F-BAD1-2D61C586516E}" dt="2025-01-08T21:31:48.601" v="394" actId="27803"/>
          <ac:spMkLst>
            <pc:docMk/>
            <pc:sldMk cId="1729123015" sldId="286"/>
            <ac:spMk id="922" creationId="{8AEA1D4C-188B-DCC1-21A3-392E7C3C75E0}"/>
          </ac:spMkLst>
        </pc:spChg>
        <pc:spChg chg="mod">
          <ac:chgData name="Seyed Hamed" userId="220999c3-e6ef-4426-a304-d27831ca2f92" providerId="ADAL" clId="{121C0B15-9E1E-443F-BAD1-2D61C586516E}" dt="2025-01-08T21:31:48.601" v="394" actId="27803"/>
          <ac:spMkLst>
            <pc:docMk/>
            <pc:sldMk cId="1729123015" sldId="286"/>
            <ac:spMk id="923" creationId="{2C45E1BC-B6C6-B691-8290-21BED873D177}"/>
          </ac:spMkLst>
        </pc:spChg>
        <pc:spChg chg="mod">
          <ac:chgData name="Seyed Hamed" userId="220999c3-e6ef-4426-a304-d27831ca2f92" providerId="ADAL" clId="{121C0B15-9E1E-443F-BAD1-2D61C586516E}" dt="2025-01-08T21:31:48.601" v="394" actId="27803"/>
          <ac:spMkLst>
            <pc:docMk/>
            <pc:sldMk cId="1729123015" sldId="286"/>
            <ac:spMk id="925" creationId="{87882318-B33B-C321-DD0D-374B38E9052B}"/>
          </ac:spMkLst>
        </pc:spChg>
        <pc:spChg chg="mod">
          <ac:chgData name="Seyed Hamed" userId="220999c3-e6ef-4426-a304-d27831ca2f92" providerId="ADAL" clId="{121C0B15-9E1E-443F-BAD1-2D61C586516E}" dt="2025-01-08T21:31:48.601" v="394" actId="27803"/>
          <ac:spMkLst>
            <pc:docMk/>
            <pc:sldMk cId="1729123015" sldId="286"/>
            <ac:spMk id="926" creationId="{D8E8B3DF-99DF-F3E5-7CF0-032E0260E2A6}"/>
          </ac:spMkLst>
        </pc:spChg>
        <pc:spChg chg="mod">
          <ac:chgData name="Seyed Hamed" userId="220999c3-e6ef-4426-a304-d27831ca2f92" providerId="ADAL" clId="{121C0B15-9E1E-443F-BAD1-2D61C586516E}" dt="2025-01-08T21:31:48.601" v="394" actId="27803"/>
          <ac:spMkLst>
            <pc:docMk/>
            <pc:sldMk cId="1729123015" sldId="286"/>
            <ac:spMk id="927" creationId="{1294D5E2-47EB-E5FF-EAE2-DBF6F8040E91}"/>
          </ac:spMkLst>
        </pc:spChg>
        <pc:spChg chg="mod">
          <ac:chgData name="Seyed Hamed" userId="220999c3-e6ef-4426-a304-d27831ca2f92" providerId="ADAL" clId="{121C0B15-9E1E-443F-BAD1-2D61C586516E}" dt="2025-01-08T21:31:48.601" v="394" actId="27803"/>
          <ac:spMkLst>
            <pc:docMk/>
            <pc:sldMk cId="1729123015" sldId="286"/>
            <ac:spMk id="928" creationId="{3028F66A-5709-BF4B-271B-D64D7A874AE8}"/>
          </ac:spMkLst>
        </pc:spChg>
        <pc:spChg chg="mod">
          <ac:chgData name="Seyed Hamed" userId="220999c3-e6ef-4426-a304-d27831ca2f92" providerId="ADAL" clId="{121C0B15-9E1E-443F-BAD1-2D61C586516E}" dt="2025-01-08T21:31:48.601" v="394" actId="27803"/>
          <ac:spMkLst>
            <pc:docMk/>
            <pc:sldMk cId="1729123015" sldId="286"/>
            <ac:spMk id="930" creationId="{F688444D-92B1-6107-F0F5-69B6861FD69D}"/>
          </ac:spMkLst>
        </pc:spChg>
        <pc:spChg chg="mod">
          <ac:chgData name="Seyed Hamed" userId="220999c3-e6ef-4426-a304-d27831ca2f92" providerId="ADAL" clId="{121C0B15-9E1E-443F-BAD1-2D61C586516E}" dt="2025-01-08T21:31:48.601" v="394" actId="27803"/>
          <ac:spMkLst>
            <pc:docMk/>
            <pc:sldMk cId="1729123015" sldId="286"/>
            <ac:spMk id="931" creationId="{FF92EB83-C0E2-FF26-638C-8E1527264535}"/>
          </ac:spMkLst>
        </pc:spChg>
        <pc:spChg chg="mod">
          <ac:chgData name="Seyed Hamed" userId="220999c3-e6ef-4426-a304-d27831ca2f92" providerId="ADAL" clId="{121C0B15-9E1E-443F-BAD1-2D61C586516E}" dt="2025-01-08T21:31:48.601" v="394" actId="27803"/>
          <ac:spMkLst>
            <pc:docMk/>
            <pc:sldMk cId="1729123015" sldId="286"/>
            <ac:spMk id="932" creationId="{9642BF74-982C-7667-94A3-9EC6FAEF18C6}"/>
          </ac:spMkLst>
        </pc:spChg>
        <pc:spChg chg="mod">
          <ac:chgData name="Seyed Hamed" userId="220999c3-e6ef-4426-a304-d27831ca2f92" providerId="ADAL" clId="{121C0B15-9E1E-443F-BAD1-2D61C586516E}" dt="2025-01-08T21:31:48.601" v="394" actId="27803"/>
          <ac:spMkLst>
            <pc:docMk/>
            <pc:sldMk cId="1729123015" sldId="286"/>
            <ac:spMk id="933" creationId="{786A9324-533D-3A00-E058-38E2CD3B5EFF}"/>
          </ac:spMkLst>
        </pc:spChg>
        <pc:spChg chg="mod">
          <ac:chgData name="Seyed Hamed" userId="220999c3-e6ef-4426-a304-d27831ca2f92" providerId="ADAL" clId="{121C0B15-9E1E-443F-BAD1-2D61C586516E}" dt="2025-01-08T21:31:48.601" v="394" actId="27803"/>
          <ac:spMkLst>
            <pc:docMk/>
            <pc:sldMk cId="1729123015" sldId="286"/>
            <ac:spMk id="934" creationId="{F8128F74-C19B-F3C8-CDB6-E2D9951CC87A}"/>
          </ac:spMkLst>
        </pc:spChg>
        <pc:spChg chg="mod">
          <ac:chgData name="Seyed Hamed" userId="220999c3-e6ef-4426-a304-d27831ca2f92" providerId="ADAL" clId="{121C0B15-9E1E-443F-BAD1-2D61C586516E}" dt="2025-01-08T21:31:48.601" v="394" actId="27803"/>
          <ac:spMkLst>
            <pc:docMk/>
            <pc:sldMk cId="1729123015" sldId="286"/>
            <ac:spMk id="935" creationId="{08359D28-1F63-0E4B-5F30-35A6E51FA8CF}"/>
          </ac:spMkLst>
        </pc:spChg>
        <pc:spChg chg="mod">
          <ac:chgData name="Seyed Hamed" userId="220999c3-e6ef-4426-a304-d27831ca2f92" providerId="ADAL" clId="{121C0B15-9E1E-443F-BAD1-2D61C586516E}" dt="2025-01-08T21:31:48.601" v="394" actId="27803"/>
          <ac:spMkLst>
            <pc:docMk/>
            <pc:sldMk cId="1729123015" sldId="286"/>
            <ac:spMk id="936" creationId="{F9CB58AE-470F-7EE0-9B42-31DE7557429F}"/>
          </ac:spMkLst>
        </pc:spChg>
        <pc:spChg chg="mod">
          <ac:chgData name="Seyed Hamed" userId="220999c3-e6ef-4426-a304-d27831ca2f92" providerId="ADAL" clId="{121C0B15-9E1E-443F-BAD1-2D61C586516E}" dt="2025-01-08T21:31:48.601" v="394" actId="27803"/>
          <ac:spMkLst>
            <pc:docMk/>
            <pc:sldMk cId="1729123015" sldId="286"/>
            <ac:spMk id="937" creationId="{21DEEA20-EDE3-6C47-E2D0-EC07B5CABC6A}"/>
          </ac:spMkLst>
        </pc:spChg>
        <pc:spChg chg="mod">
          <ac:chgData name="Seyed Hamed" userId="220999c3-e6ef-4426-a304-d27831ca2f92" providerId="ADAL" clId="{121C0B15-9E1E-443F-BAD1-2D61C586516E}" dt="2025-01-08T21:31:48.601" v="394" actId="27803"/>
          <ac:spMkLst>
            <pc:docMk/>
            <pc:sldMk cId="1729123015" sldId="286"/>
            <ac:spMk id="938" creationId="{CC095F3A-3828-C24F-6692-024923512878}"/>
          </ac:spMkLst>
        </pc:spChg>
        <pc:spChg chg="mod">
          <ac:chgData name="Seyed Hamed" userId="220999c3-e6ef-4426-a304-d27831ca2f92" providerId="ADAL" clId="{121C0B15-9E1E-443F-BAD1-2D61C586516E}" dt="2025-01-08T21:31:48.601" v="394" actId="27803"/>
          <ac:spMkLst>
            <pc:docMk/>
            <pc:sldMk cId="1729123015" sldId="286"/>
            <ac:spMk id="939" creationId="{33871D6B-C781-3513-76B2-34B6474711A2}"/>
          </ac:spMkLst>
        </pc:spChg>
        <pc:spChg chg="mod">
          <ac:chgData name="Seyed Hamed" userId="220999c3-e6ef-4426-a304-d27831ca2f92" providerId="ADAL" clId="{121C0B15-9E1E-443F-BAD1-2D61C586516E}" dt="2025-01-08T21:31:48.601" v="394" actId="27803"/>
          <ac:spMkLst>
            <pc:docMk/>
            <pc:sldMk cId="1729123015" sldId="286"/>
            <ac:spMk id="940" creationId="{6C109ED4-3424-0107-6727-3153380FC3C7}"/>
          </ac:spMkLst>
        </pc:spChg>
        <pc:spChg chg="mod">
          <ac:chgData name="Seyed Hamed" userId="220999c3-e6ef-4426-a304-d27831ca2f92" providerId="ADAL" clId="{121C0B15-9E1E-443F-BAD1-2D61C586516E}" dt="2025-01-08T21:32:52.642" v="401" actId="255"/>
          <ac:spMkLst>
            <pc:docMk/>
            <pc:sldMk cId="1729123015" sldId="286"/>
            <ac:spMk id="941" creationId="{BF551696-B5E8-4447-A79B-2E6F1F80278C}"/>
          </ac:spMkLst>
        </pc:spChg>
        <pc:spChg chg="mod">
          <ac:chgData name="Seyed Hamed" userId="220999c3-e6ef-4426-a304-d27831ca2f92" providerId="ADAL" clId="{121C0B15-9E1E-443F-BAD1-2D61C586516E}" dt="2025-01-08T21:31:48.601" v="394" actId="27803"/>
          <ac:spMkLst>
            <pc:docMk/>
            <pc:sldMk cId="1729123015" sldId="286"/>
            <ac:spMk id="942" creationId="{77F648E3-6797-D7E6-29C5-5A7301020F05}"/>
          </ac:spMkLst>
        </pc:spChg>
        <pc:spChg chg="mod">
          <ac:chgData name="Seyed Hamed" userId="220999c3-e6ef-4426-a304-d27831ca2f92" providerId="ADAL" clId="{121C0B15-9E1E-443F-BAD1-2D61C586516E}" dt="2025-01-08T21:31:48.601" v="394" actId="27803"/>
          <ac:spMkLst>
            <pc:docMk/>
            <pc:sldMk cId="1729123015" sldId="286"/>
            <ac:spMk id="943" creationId="{A78CAE54-72B2-0E27-D88A-C168BA4C0B48}"/>
          </ac:spMkLst>
        </pc:spChg>
        <pc:spChg chg="mod">
          <ac:chgData name="Seyed Hamed" userId="220999c3-e6ef-4426-a304-d27831ca2f92" providerId="ADAL" clId="{121C0B15-9E1E-443F-BAD1-2D61C586516E}" dt="2025-01-08T21:31:48.601" v="394" actId="27803"/>
          <ac:spMkLst>
            <pc:docMk/>
            <pc:sldMk cId="1729123015" sldId="286"/>
            <ac:spMk id="944" creationId="{8A01E865-865C-5777-D1F5-C2E7F006FA6B}"/>
          </ac:spMkLst>
        </pc:spChg>
        <pc:spChg chg="mod">
          <ac:chgData name="Seyed Hamed" userId="220999c3-e6ef-4426-a304-d27831ca2f92" providerId="ADAL" clId="{121C0B15-9E1E-443F-BAD1-2D61C586516E}" dt="2025-01-08T21:32:53.295" v="402" actId="255"/>
          <ac:spMkLst>
            <pc:docMk/>
            <pc:sldMk cId="1729123015" sldId="286"/>
            <ac:spMk id="945" creationId="{51DE4F0C-CA8D-3C73-63DA-8F7AB8A3702D}"/>
          </ac:spMkLst>
        </pc:spChg>
        <pc:spChg chg="mod">
          <ac:chgData name="Seyed Hamed" userId="220999c3-e6ef-4426-a304-d27831ca2f92" providerId="ADAL" clId="{121C0B15-9E1E-443F-BAD1-2D61C586516E}" dt="2025-01-08T21:31:48.601" v="394" actId="27803"/>
          <ac:spMkLst>
            <pc:docMk/>
            <pc:sldMk cId="1729123015" sldId="286"/>
            <ac:spMk id="947" creationId="{5F2EDEC3-321F-FE9B-35B4-A08BE70915C5}"/>
          </ac:spMkLst>
        </pc:spChg>
        <pc:spChg chg="mod">
          <ac:chgData name="Seyed Hamed" userId="220999c3-e6ef-4426-a304-d27831ca2f92" providerId="ADAL" clId="{121C0B15-9E1E-443F-BAD1-2D61C586516E}" dt="2025-01-08T21:31:48.601" v="394" actId="27803"/>
          <ac:spMkLst>
            <pc:docMk/>
            <pc:sldMk cId="1729123015" sldId="286"/>
            <ac:spMk id="948" creationId="{7ECD2264-A287-5F8F-C773-225164AE258C}"/>
          </ac:spMkLst>
        </pc:spChg>
        <pc:spChg chg="mod">
          <ac:chgData name="Seyed Hamed" userId="220999c3-e6ef-4426-a304-d27831ca2f92" providerId="ADAL" clId="{121C0B15-9E1E-443F-BAD1-2D61C586516E}" dt="2025-01-08T21:31:48.601" v="394" actId="27803"/>
          <ac:spMkLst>
            <pc:docMk/>
            <pc:sldMk cId="1729123015" sldId="286"/>
            <ac:spMk id="949" creationId="{5EEEE474-D5EC-178F-8C8B-4FD1C4C47164}"/>
          </ac:spMkLst>
        </pc:spChg>
        <pc:spChg chg="mod">
          <ac:chgData name="Seyed Hamed" userId="220999c3-e6ef-4426-a304-d27831ca2f92" providerId="ADAL" clId="{121C0B15-9E1E-443F-BAD1-2D61C586516E}" dt="2025-01-08T21:31:48.601" v="394" actId="27803"/>
          <ac:spMkLst>
            <pc:docMk/>
            <pc:sldMk cId="1729123015" sldId="286"/>
            <ac:spMk id="950" creationId="{2F29983A-5E7C-ABAE-E9E2-E065CDB14C72}"/>
          </ac:spMkLst>
        </pc:spChg>
        <pc:spChg chg="mod">
          <ac:chgData name="Seyed Hamed" userId="220999c3-e6ef-4426-a304-d27831ca2f92" providerId="ADAL" clId="{121C0B15-9E1E-443F-BAD1-2D61C586516E}" dt="2025-01-08T21:31:48.601" v="394" actId="27803"/>
          <ac:spMkLst>
            <pc:docMk/>
            <pc:sldMk cId="1729123015" sldId="286"/>
            <ac:spMk id="951" creationId="{73E4DA7B-7278-9BCB-DF71-B369F8DF478D}"/>
          </ac:spMkLst>
        </pc:spChg>
        <pc:spChg chg="mod">
          <ac:chgData name="Seyed Hamed" userId="220999c3-e6ef-4426-a304-d27831ca2f92" providerId="ADAL" clId="{121C0B15-9E1E-443F-BAD1-2D61C586516E}" dt="2025-01-08T21:31:48.601" v="394" actId="27803"/>
          <ac:spMkLst>
            <pc:docMk/>
            <pc:sldMk cId="1729123015" sldId="286"/>
            <ac:spMk id="952" creationId="{0D9ADB41-27AD-542C-1E45-7380742E9BA0}"/>
          </ac:spMkLst>
        </pc:spChg>
        <pc:spChg chg="mod">
          <ac:chgData name="Seyed Hamed" userId="220999c3-e6ef-4426-a304-d27831ca2f92" providerId="ADAL" clId="{121C0B15-9E1E-443F-BAD1-2D61C586516E}" dt="2025-01-08T21:31:48.601" v="394" actId="27803"/>
          <ac:spMkLst>
            <pc:docMk/>
            <pc:sldMk cId="1729123015" sldId="286"/>
            <ac:spMk id="953" creationId="{5D645347-8200-926A-5036-D2D292A3778D}"/>
          </ac:spMkLst>
        </pc:spChg>
        <pc:spChg chg="mod">
          <ac:chgData name="Seyed Hamed" userId="220999c3-e6ef-4426-a304-d27831ca2f92" providerId="ADAL" clId="{121C0B15-9E1E-443F-BAD1-2D61C586516E}" dt="2025-01-08T21:31:48.601" v="394" actId="27803"/>
          <ac:spMkLst>
            <pc:docMk/>
            <pc:sldMk cId="1729123015" sldId="286"/>
            <ac:spMk id="954" creationId="{265B7879-3053-F959-A022-8ADF3ADBD299}"/>
          </ac:spMkLst>
        </pc:spChg>
        <pc:spChg chg="mod">
          <ac:chgData name="Seyed Hamed" userId="220999c3-e6ef-4426-a304-d27831ca2f92" providerId="ADAL" clId="{121C0B15-9E1E-443F-BAD1-2D61C586516E}" dt="2025-01-08T21:31:48.601" v="394" actId="27803"/>
          <ac:spMkLst>
            <pc:docMk/>
            <pc:sldMk cId="1729123015" sldId="286"/>
            <ac:spMk id="955" creationId="{69BA1D92-ADE5-83E9-924D-5BF7D02B5FDA}"/>
          </ac:spMkLst>
        </pc:spChg>
        <pc:spChg chg="mod">
          <ac:chgData name="Seyed Hamed" userId="220999c3-e6ef-4426-a304-d27831ca2f92" providerId="ADAL" clId="{121C0B15-9E1E-443F-BAD1-2D61C586516E}" dt="2025-01-08T21:31:48.601" v="394" actId="27803"/>
          <ac:spMkLst>
            <pc:docMk/>
            <pc:sldMk cId="1729123015" sldId="286"/>
            <ac:spMk id="956" creationId="{44D74FB6-E575-203F-5045-7F2840E1FFE5}"/>
          </ac:spMkLst>
        </pc:spChg>
        <pc:spChg chg="mod">
          <ac:chgData name="Seyed Hamed" userId="220999c3-e6ef-4426-a304-d27831ca2f92" providerId="ADAL" clId="{121C0B15-9E1E-443F-BAD1-2D61C586516E}" dt="2025-01-08T21:31:48.601" v="394" actId="27803"/>
          <ac:spMkLst>
            <pc:docMk/>
            <pc:sldMk cId="1729123015" sldId="286"/>
            <ac:spMk id="957" creationId="{AB6E375D-9DA2-9CE3-D65A-2DB961E90D28}"/>
          </ac:spMkLst>
        </pc:spChg>
        <pc:spChg chg="mod">
          <ac:chgData name="Seyed Hamed" userId="220999c3-e6ef-4426-a304-d27831ca2f92" providerId="ADAL" clId="{121C0B15-9E1E-443F-BAD1-2D61C586516E}" dt="2025-01-08T21:31:48.601" v="394" actId="27803"/>
          <ac:spMkLst>
            <pc:docMk/>
            <pc:sldMk cId="1729123015" sldId="286"/>
            <ac:spMk id="958" creationId="{ED678EA4-42F5-DF87-0FF1-1AF36FDD29CE}"/>
          </ac:spMkLst>
        </pc:spChg>
        <pc:spChg chg="mod">
          <ac:chgData name="Seyed Hamed" userId="220999c3-e6ef-4426-a304-d27831ca2f92" providerId="ADAL" clId="{121C0B15-9E1E-443F-BAD1-2D61C586516E}" dt="2025-01-08T21:31:48.601" v="394" actId="27803"/>
          <ac:spMkLst>
            <pc:docMk/>
            <pc:sldMk cId="1729123015" sldId="286"/>
            <ac:spMk id="959" creationId="{E958EDCC-9EEC-7517-FD3C-202AC07AE4BF}"/>
          </ac:spMkLst>
        </pc:spChg>
        <pc:spChg chg="mod">
          <ac:chgData name="Seyed Hamed" userId="220999c3-e6ef-4426-a304-d27831ca2f92" providerId="ADAL" clId="{121C0B15-9E1E-443F-BAD1-2D61C586516E}" dt="2025-01-08T21:31:48.601" v="394" actId="27803"/>
          <ac:spMkLst>
            <pc:docMk/>
            <pc:sldMk cId="1729123015" sldId="286"/>
            <ac:spMk id="960" creationId="{F0752FD6-B390-B99B-37E4-FA7A10934106}"/>
          </ac:spMkLst>
        </pc:spChg>
        <pc:spChg chg="mod">
          <ac:chgData name="Seyed Hamed" userId="220999c3-e6ef-4426-a304-d27831ca2f92" providerId="ADAL" clId="{121C0B15-9E1E-443F-BAD1-2D61C586516E}" dt="2025-01-08T21:31:48.601" v="394" actId="27803"/>
          <ac:spMkLst>
            <pc:docMk/>
            <pc:sldMk cId="1729123015" sldId="286"/>
            <ac:spMk id="961" creationId="{579E0D1E-CAB6-633B-9F27-3DA34DD4E2E2}"/>
          </ac:spMkLst>
        </pc:spChg>
        <pc:spChg chg="mod">
          <ac:chgData name="Seyed Hamed" userId="220999c3-e6ef-4426-a304-d27831ca2f92" providerId="ADAL" clId="{121C0B15-9E1E-443F-BAD1-2D61C586516E}" dt="2025-01-08T21:31:48.601" v="394" actId="27803"/>
          <ac:spMkLst>
            <pc:docMk/>
            <pc:sldMk cId="1729123015" sldId="286"/>
            <ac:spMk id="962" creationId="{B8D80B94-82F1-7955-0791-BFDD832543C7}"/>
          </ac:spMkLst>
        </pc:spChg>
        <pc:spChg chg="mod">
          <ac:chgData name="Seyed Hamed" userId="220999c3-e6ef-4426-a304-d27831ca2f92" providerId="ADAL" clId="{121C0B15-9E1E-443F-BAD1-2D61C586516E}" dt="2025-01-08T21:31:48.601" v="394" actId="27803"/>
          <ac:spMkLst>
            <pc:docMk/>
            <pc:sldMk cId="1729123015" sldId="286"/>
            <ac:spMk id="964" creationId="{DF429324-3AFC-6661-F7DC-7EAAF1CFFE0D}"/>
          </ac:spMkLst>
        </pc:spChg>
        <pc:spChg chg="mod">
          <ac:chgData name="Seyed Hamed" userId="220999c3-e6ef-4426-a304-d27831ca2f92" providerId="ADAL" clId="{121C0B15-9E1E-443F-BAD1-2D61C586516E}" dt="2025-01-08T21:31:48.601" v="394" actId="27803"/>
          <ac:spMkLst>
            <pc:docMk/>
            <pc:sldMk cId="1729123015" sldId="286"/>
            <ac:spMk id="965" creationId="{7636C761-847F-0361-5A14-9E0F6AFC3323}"/>
          </ac:spMkLst>
        </pc:spChg>
        <pc:spChg chg="mod">
          <ac:chgData name="Seyed Hamed" userId="220999c3-e6ef-4426-a304-d27831ca2f92" providerId="ADAL" clId="{121C0B15-9E1E-443F-BAD1-2D61C586516E}" dt="2025-01-08T21:31:48.601" v="394" actId="27803"/>
          <ac:spMkLst>
            <pc:docMk/>
            <pc:sldMk cId="1729123015" sldId="286"/>
            <ac:spMk id="966" creationId="{12B242D9-7CFC-6BAD-12E9-BBE34F1176F4}"/>
          </ac:spMkLst>
        </pc:spChg>
        <pc:spChg chg="mod">
          <ac:chgData name="Seyed Hamed" userId="220999c3-e6ef-4426-a304-d27831ca2f92" providerId="ADAL" clId="{121C0B15-9E1E-443F-BAD1-2D61C586516E}" dt="2025-01-08T21:31:48.601" v="394" actId="27803"/>
          <ac:spMkLst>
            <pc:docMk/>
            <pc:sldMk cId="1729123015" sldId="286"/>
            <ac:spMk id="967" creationId="{4F6970DD-B8F9-E817-9E9D-372175EA32F5}"/>
          </ac:spMkLst>
        </pc:spChg>
        <pc:spChg chg="mod">
          <ac:chgData name="Seyed Hamed" userId="220999c3-e6ef-4426-a304-d27831ca2f92" providerId="ADAL" clId="{121C0B15-9E1E-443F-BAD1-2D61C586516E}" dt="2025-01-08T21:31:48.601" v="394" actId="27803"/>
          <ac:spMkLst>
            <pc:docMk/>
            <pc:sldMk cId="1729123015" sldId="286"/>
            <ac:spMk id="968" creationId="{72678F10-4A11-2512-F085-10892FD409CB}"/>
          </ac:spMkLst>
        </pc:spChg>
        <pc:spChg chg="mod">
          <ac:chgData name="Seyed Hamed" userId="220999c3-e6ef-4426-a304-d27831ca2f92" providerId="ADAL" clId="{121C0B15-9E1E-443F-BAD1-2D61C586516E}" dt="2025-01-08T21:31:48.601" v="394" actId="27803"/>
          <ac:spMkLst>
            <pc:docMk/>
            <pc:sldMk cId="1729123015" sldId="286"/>
            <ac:spMk id="969" creationId="{ECFD9954-E095-697F-92A4-985F45AD57EF}"/>
          </ac:spMkLst>
        </pc:spChg>
        <pc:spChg chg="mod">
          <ac:chgData name="Seyed Hamed" userId="220999c3-e6ef-4426-a304-d27831ca2f92" providerId="ADAL" clId="{121C0B15-9E1E-443F-BAD1-2D61C586516E}" dt="2025-01-08T21:31:48.601" v="394" actId="27803"/>
          <ac:spMkLst>
            <pc:docMk/>
            <pc:sldMk cId="1729123015" sldId="286"/>
            <ac:spMk id="970" creationId="{330E5902-3FE9-ED45-E1B7-FD948A2317DC}"/>
          </ac:spMkLst>
        </pc:spChg>
        <pc:spChg chg="mod">
          <ac:chgData name="Seyed Hamed" userId="220999c3-e6ef-4426-a304-d27831ca2f92" providerId="ADAL" clId="{121C0B15-9E1E-443F-BAD1-2D61C586516E}" dt="2025-01-08T21:31:48.601" v="394" actId="27803"/>
          <ac:spMkLst>
            <pc:docMk/>
            <pc:sldMk cId="1729123015" sldId="286"/>
            <ac:spMk id="971" creationId="{D6AAC3F1-5366-9EE3-CFAA-DABD3088A521}"/>
          </ac:spMkLst>
        </pc:spChg>
        <pc:spChg chg="mod">
          <ac:chgData name="Seyed Hamed" userId="220999c3-e6ef-4426-a304-d27831ca2f92" providerId="ADAL" clId="{121C0B15-9E1E-443F-BAD1-2D61C586516E}" dt="2025-01-08T21:31:48.601" v="394" actId="27803"/>
          <ac:spMkLst>
            <pc:docMk/>
            <pc:sldMk cId="1729123015" sldId="286"/>
            <ac:spMk id="972" creationId="{025929BC-E817-06A9-4E85-ABBB26CFBFD5}"/>
          </ac:spMkLst>
        </pc:spChg>
        <pc:spChg chg="mod">
          <ac:chgData name="Seyed Hamed" userId="220999c3-e6ef-4426-a304-d27831ca2f92" providerId="ADAL" clId="{121C0B15-9E1E-443F-BAD1-2D61C586516E}" dt="2025-01-08T21:31:48.601" v="394" actId="27803"/>
          <ac:spMkLst>
            <pc:docMk/>
            <pc:sldMk cId="1729123015" sldId="286"/>
            <ac:spMk id="973" creationId="{0527913D-4904-9C52-FCA7-42C021B6B80A}"/>
          </ac:spMkLst>
        </pc:spChg>
        <pc:spChg chg="mod">
          <ac:chgData name="Seyed Hamed" userId="220999c3-e6ef-4426-a304-d27831ca2f92" providerId="ADAL" clId="{121C0B15-9E1E-443F-BAD1-2D61C586516E}" dt="2025-01-08T21:31:48.601" v="394" actId="27803"/>
          <ac:spMkLst>
            <pc:docMk/>
            <pc:sldMk cId="1729123015" sldId="286"/>
            <ac:spMk id="974" creationId="{BF2B0FD7-59A0-389C-A448-76536367F7DB}"/>
          </ac:spMkLst>
        </pc:spChg>
        <pc:spChg chg="mod">
          <ac:chgData name="Seyed Hamed" userId="220999c3-e6ef-4426-a304-d27831ca2f92" providerId="ADAL" clId="{121C0B15-9E1E-443F-BAD1-2D61C586516E}" dt="2025-01-08T21:31:48.601" v="394" actId="27803"/>
          <ac:spMkLst>
            <pc:docMk/>
            <pc:sldMk cId="1729123015" sldId="286"/>
            <ac:spMk id="975" creationId="{1325C249-221A-8DA7-B0A5-A86DD04370FC}"/>
          </ac:spMkLst>
        </pc:spChg>
        <pc:spChg chg="mod">
          <ac:chgData name="Seyed Hamed" userId="220999c3-e6ef-4426-a304-d27831ca2f92" providerId="ADAL" clId="{121C0B15-9E1E-443F-BAD1-2D61C586516E}" dt="2025-01-08T21:31:48.601" v="394" actId="27803"/>
          <ac:spMkLst>
            <pc:docMk/>
            <pc:sldMk cId="1729123015" sldId="286"/>
            <ac:spMk id="976" creationId="{67DB452D-2613-4C40-C19D-7A6169180813}"/>
          </ac:spMkLst>
        </pc:spChg>
        <pc:spChg chg="mod">
          <ac:chgData name="Seyed Hamed" userId="220999c3-e6ef-4426-a304-d27831ca2f92" providerId="ADAL" clId="{121C0B15-9E1E-443F-BAD1-2D61C586516E}" dt="2025-01-08T21:31:48.601" v="394" actId="27803"/>
          <ac:spMkLst>
            <pc:docMk/>
            <pc:sldMk cId="1729123015" sldId="286"/>
            <ac:spMk id="977" creationId="{E83CB2BA-B74E-F687-4C00-4C0E78E83A03}"/>
          </ac:spMkLst>
        </pc:spChg>
        <pc:spChg chg="mod">
          <ac:chgData name="Seyed Hamed" userId="220999c3-e6ef-4426-a304-d27831ca2f92" providerId="ADAL" clId="{121C0B15-9E1E-443F-BAD1-2D61C586516E}" dt="2025-01-08T21:31:48.601" v="394" actId="27803"/>
          <ac:spMkLst>
            <pc:docMk/>
            <pc:sldMk cId="1729123015" sldId="286"/>
            <ac:spMk id="978" creationId="{E3C72913-BF69-A7A9-16C9-CAA69480CF64}"/>
          </ac:spMkLst>
        </pc:spChg>
        <pc:spChg chg="mod">
          <ac:chgData name="Seyed Hamed" userId="220999c3-e6ef-4426-a304-d27831ca2f92" providerId="ADAL" clId="{121C0B15-9E1E-443F-BAD1-2D61C586516E}" dt="2025-01-08T21:31:48.601" v="394" actId="27803"/>
          <ac:spMkLst>
            <pc:docMk/>
            <pc:sldMk cId="1729123015" sldId="286"/>
            <ac:spMk id="979" creationId="{A7488D7A-860E-A035-A2E6-6E896F95EE6B}"/>
          </ac:spMkLst>
        </pc:spChg>
        <pc:spChg chg="mod">
          <ac:chgData name="Seyed Hamed" userId="220999c3-e6ef-4426-a304-d27831ca2f92" providerId="ADAL" clId="{121C0B15-9E1E-443F-BAD1-2D61C586516E}" dt="2025-01-08T21:31:48.601" v="394" actId="27803"/>
          <ac:spMkLst>
            <pc:docMk/>
            <pc:sldMk cId="1729123015" sldId="286"/>
            <ac:spMk id="981" creationId="{20E22997-264B-461D-12E8-9091597005B1}"/>
          </ac:spMkLst>
        </pc:spChg>
        <pc:spChg chg="mod">
          <ac:chgData name="Seyed Hamed" userId="220999c3-e6ef-4426-a304-d27831ca2f92" providerId="ADAL" clId="{121C0B15-9E1E-443F-BAD1-2D61C586516E}" dt="2025-01-08T21:31:48.601" v="394" actId="27803"/>
          <ac:spMkLst>
            <pc:docMk/>
            <pc:sldMk cId="1729123015" sldId="286"/>
            <ac:spMk id="982" creationId="{E6476682-259C-8C4B-ED74-8EC3DDC46B73}"/>
          </ac:spMkLst>
        </pc:spChg>
        <pc:spChg chg="mod">
          <ac:chgData name="Seyed Hamed" userId="220999c3-e6ef-4426-a304-d27831ca2f92" providerId="ADAL" clId="{121C0B15-9E1E-443F-BAD1-2D61C586516E}" dt="2025-01-08T21:31:48.601" v="394" actId="27803"/>
          <ac:spMkLst>
            <pc:docMk/>
            <pc:sldMk cId="1729123015" sldId="286"/>
            <ac:spMk id="983" creationId="{30406661-ED0B-482D-B38A-9FE81986E7DE}"/>
          </ac:spMkLst>
        </pc:spChg>
        <pc:spChg chg="mod">
          <ac:chgData name="Seyed Hamed" userId="220999c3-e6ef-4426-a304-d27831ca2f92" providerId="ADAL" clId="{121C0B15-9E1E-443F-BAD1-2D61C586516E}" dt="2025-01-08T21:31:48.601" v="394" actId="27803"/>
          <ac:spMkLst>
            <pc:docMk/>
            <pc:sldMk cId="1729123015" sldId="286"/>
            <ac:spMk id="984" creationId="{A4024A06-9C99-993C-4134-A2D35D8DE46E}"/>
          </ac:spMkLst>
        </pc:spChg>
        <pc:spChg chg="mod">
          <ac:chgData name="Seyed Hamed" userId="220999c3-e6ef-4426-a304-d27831ca2f92" providerId="ADAL" clId="{121C0B15-9E1E-443F-BAD1-2D61C586516E}" dt="2025-01-08T21:31:48.601" v="394" actId="27803"/>
          <ac:spMkLst>
            <pc:docMk/>
            <pc:sldMk cId="1729123015" sldId="286"/>
            <ac:spMk id="985" creationId="{24ECA54D-8888-B6AC-487E-87D76C07AEDA}"/>
          </ac:spMkLst>
        </pc:spChg>
        <pc:spChg chg="mod">
          <ac:chgData name="Seyed Hamed" userId="220999c3-e6ef-4426-a304-d27831ca2f92" providerId="ADAL" clId="{121C0B15-9E1E-443F-BAD1-2D61C586516E}" dt="2025-01-08T21:31:48.601" v="394" actId="27803"/>
          <ac:spMkLst>
            <pc:docMk/>
            <pc:sldMk cId="1729123015" sldId="286"/>
            <ac:spMk id="986" creationId="{47E301B0-BE93-DE90-82C5-6733894C3042}"/>
          </ac:spMkLst>
        </pc:spChg>
        <pc:spChg chg="mod">
          <ac:chgData name="Seyed Hamed" userId="220999c3-e6ef-4426-a304-d27831ca2f92" providerId="ADAL" clId="{121C0B15-9E1E-443F-BAD1-2D61C586516E}" dt="2025-01-08T21:31:48.601" v="394" actId="27803"/>
          <ac:spMkLst>
            <pc:docMk/>
            <pc:sldMk cId="1729123015" sldId="286"/>
            <ac:spMk id="987" creationId="{E7ACAC00-1456-DA5B-2BFB-EB8588E4CEB2}"/>
          </ac:spMkLst>
        </pc:spChg>
        <pc:spChg chg="mod">
          <ac:chgData name="Seyed Hamed" userId="220999c3-e6ef-4426-a304-d27831ca2f92" providerId="ADAL" clId="{121C0B15-9E1E-443F-BAD1-2D61C586516E}" dt="2025-01-08T21:31:48.601" v="394" actId="27803"/>
          <ac:spMkLst>
            <pc:docMk/>
            <pc:sldMk cId="1729123015" sldId="286"/>
            <ac:spMk id="988" creationId="{E06E319F-4081-434A-6CD8-BB7065DAED60}"/>
          </ac:spMkLst>
        </pc:spChg>
        <pc:spChg chg="mod">
          <ac:chgData name="Seyed Hamed" userId="220999c3-e6ef-4426-a304-d27831ca2f92" providerId="ADAL" clId="{121C0B15-9E1E-443F-BAD1-2D61C586516E}" dt="2025-01-08T21:31:48.601" v="394" actId="27803"/>
          <ac:spMkLst>
            <pc:docMk/>
            <pc:sldMk cId="1729123015" sldId="286"/>
            <ac:spMk id="989" creationId="{4A02D347-4310-6EE1-57D8-92DF3947744E}"/>
          </ac:spMkLst>
        </pc:spChg>
        <pc:spChg chg="mod">
          <ac:chgData name="Seyed Hamed" userId="220999c3-e6ef-4426-a304-d27831ca2f92" providerId="ADAL" clId="{121C0B15-9E1E-443F-BAD1-2D61C586516E}" dt="2025-01-08T21:31:48.601" v="394" actId="27803"/>
          <ac:spMkLst>
            <pc:docMk/>
            <pc:sldMk cId="1729123015" sldId="286"/>
            <ac:spMk id="990" creationId="{65266ACB-3E50-7AF5-4EE6-E20037295812}"/>
          </ac:spMkLst>
        </pc:spChg>
        <pc:spChg chg="mod">
          <ac:chgData name="Seyed Hamed" userId="220999c3-e6ef-4426-a304-d27831ca2f92" providerId="ADAL" clId="{121C0B15-9E1E-443F-BAD1-2D61C586516E}" dt="2025-01-08T21:31:48.601" v="394" actId="27803"/>
          <ac:spMkLst>
            <pc:docMk/>
            <pc:sldMk cId="1729123015" sldId="286"/>
            <ac:spMk id="991" creationId="{22D241B4-1A70-E096-44A4-FC542C470990}"/>
          </ac:spMkLst>
        </pc:spChg>
        <pc:spChg chg="mod">
          <ac:chgData name="Seyed Hamed" userId="220999c3-e6ef-4426-a304-d27831ca2f92" providerId="ADAL" clId="{121C0B15-9E1E-443F-BAD1-2D61C586516E}" dt="2025-01-08T21:31:48.601" v="394" actId="27803"/>
          <ac:spMkLst>
            <pc:docMk/>
            <pc:sldMk cId="1729123015" sldId="286"/>
            <ac:spMk id="992" creationId="{769593C5-EA49-2172-8038-6B54029EF8D4}"/>
          </ac:spMkLst>
        </pc:spChg>
        <pc:spChg chg="mod">
          <ac:chgData name="Seyed Hamed" userId="220999c3-e6ef-4426-a304-d27831ca2f92" providerId="ADAL" clId="{121C0B15-9E1E-443F-BAD1-2D61C586516E}" dt="2025-01-08T21:31:48.601" v="394" actId="27803"/>
          <ac:spMkLst>
            <pc:docMk/>
            <pc:sldMk cId="1729123015" sldId="286"/>
            <ac:spMk id="993" creationId="{BE625903-CC77-CC1D-D392-801155ECC2D4}"/>
          </ac:spMkLst>
        </pc:spChg>
        <pc:spChg chg="mod">
          <ac:chgData name="Seyed Hamed" userId="220999c3-e6ef-4426-a304-d27831ca2f92" providerId="ADAL" clId="{121C0B15-9E1E-443F-BAD1-2D61C586516E}" dt="2025-01-08T21:31:48.601" v="394" actId="27803"/>
          <ac:spMkLst>
            <pc:docMk/>
            <pc:sldMk cId="1729123015" sldId="286"/>
            <ac:spMk id="994" creationId="{D10EADED-26FE-0EB5-FDDD-F9E8E04552D6}"/>
          </ac:spMkLst>
        </pc:spChg>
        <pc:spChg chg="mod">
          <ac:chgData name="Seyed Hamed" userId="220999c3-e6ef-4426-a304-d27831ca2f92" providerId="ADAL" clId="{121C0B15-9E1E-443F-BAD1-2D61C586516E}" dt="2025-01-08T21:31:48.601" v="394" actId="27803"/>
          <ac:spMkLst>
            <pc:docMk/>
            <pc:sldMk cId="1729123015" sldId="286"/>
            <ac:spMk id="995" creationId="{83E49CB6-F922-D590-85EF-7D03D0302022}"/>
          </ac:spMkLst>
        </pc:spChg>
        <pc:spChg chg="mod">
          <ac:chgData name="Seyed Hamed" userId="220999c3-e6ef-4426-a304-d27831ca2f92" providerId="ADAL" clId="{121C0B15-9E1E-443F-BAD1-2D61C586516E}" dt="2025-01-08T21:31:48.601" v="394" actId="27803"/>
          <ac:spMkLst>
            <pc:docMk/>
            <pc:sldMk cId="1729123015" sldId="286"/>
            <ac:spMk id="996" creationId="{865358B3-320C-0047-E86E-7639DF31785D}"/>
          </ac:spMkLst>
        </pc:spChg>
        <pc:spChg chg="mod">
          <ac:chgData name="Seyed Hamed" userId="220999c3-e6ef-4426-a304-d27831ca2f92" providerId="ADAL" clId="{121C0B15-9E1E-443F-BAD1-2D61C586516E}" dt="2025-01-08T21:31:48.601" v="394" actId="27803"/>
          <ac:spMkLst>
            <pc:docMk/>
            <pc:sldMk cId="1729123015" sldId="286"/>
            <ac:spMk id="998" creationId="{106B685A-720B-992A-B8CD-BBB97E20B6B9}"/>
          </ac:spMkLst>
        </pc:spChg>
        <pc:spChg chg="mod">
          <ac:chgData name="Seyed Hamed" userId="220999c3-e6ef-4426-a304-d27831ca2f92" providerId="ADAL" clId="{121C0B15-9E1E-443F-BAD1-2D61C586516E}" dt="2025-01-08T21:31:48.601" v="394" actId="27803"/>
          <ac:spMkLst>
            <pc:docMk/>
            <pc:sldMk cId="1729123015" sldId="286"/>
            <ac:spMk id="999" creationId="{47F68DB9-64BB-20DA-9439-D7D388141683}"/>
          </ac:spMkLst>
        </pc:spChg>
        <pc:spChg chg="mod">
          <ac:chgData name="Seyed Hamed" userId="220999c3-e6ef-4426-a304-d27831ca2f92" providerId="ADAL" clId="{121C0B15-9E1E-443F-BAD1-2D61C586516E}" dt="2025-01-08T21:31:48.601" v="394" actId="27803"/>
          <ac:spMkLst>
            <pc:docMk/>
            <pc:sldMk cId="1729123015" sldId="286"/>
            <ac:spMk id="1000" creationId="{E7AC341C-D73E-9074-CE62-6724289A4C0D}"/>
          </ac:spMkLst>
        </pc:spChg>
        <pc:spChg chg="mod">
          <ac:chgData name="Seyed Hamed" userId="220999c3-e6ef-4426-a304-d27831ca2f92" providerId="ADAL" clId="{121C0B15-9E1E-443F-BAD1-2D61C586516E}" dt="2025-01-08T21:31:48.601" v="394" actId="27803"/>
          <ac:spMkLst>
            <pc:docMk/>
            <pc:sldMk cId="1729123015" sldId="286"/>
            <ac:spMk id="1001" creationId="{DAAB5F00-C6DC-0929-F595-9D6A88F49F8F}"/>
          </ac:spMkLst>
        </pc:spChg>
        <pc:spChg chg="mod">
          <ac:chgData name="Seyed Hamed" userId="220999c3-e6ef-4426-a304-d27831ca2f92" providerId="ADAL" clId="{121C0B15-9E1E-443F-BAD1-2D61C586516E}" dt="2025-01-08T21:34:23.209" v="413" actId="255"/>
          <ac:spMkLst>
            <pc:docMk/>
            <pc:sldMk cId="1729123015" sldId="286"/>
            <ac:spMk id="1003" creationId="{46884C00-93A9-E528-ACD3-5BBAA818D291}"/>
          </ac:spMkLst>
        </pc:spChg>
        <pc:spChg chg="mod">
          <ac:chgData name="Seyed Hamed" userId="220999c3-e6ef-4426-a304-d27831ca2f92" providerId="ADAL" clId="{121C0B15-9E1E-443F-BAD1-2D61C586516E}" dt="2025-01-08T21:34:23.209" v="413" actId="255"/>
          <ac:spMkLst>
            <pc:docMk/>
            <pc:sldMk cId="1729123015" sldId="286"/>
            <ac:spMk id="1004" creationId="{5525B964-6B0C-2A1D-BB97-F934C8A00BED}"/>
          </ac:spMkLst>
        </pc:spChg>
        <pc:spChg chg="mod">
          <ac:chgData name="Seyed Hamed" userId="220999c3-e6ef-4426-a304-d27831ca2f92" providerId="ADAL" clId="{121C0B15-9E1E-443F-BAD1-2D61C586516E}" dt="2025-01-08T21:34:23.209" v="413" actId="255"/>
          <ac:spMkLst>
            <pc:docMk/>
            <pc:sldMk cId="1729123015" sldId="286"/>
            <ac:spMk id="1005" creationId="{3849E2FB-EA24-0964-FF42-D8BDA21C11B5}"/>
          </ac:spMkLst>
        </pc:spChg>
        <pc:spChg chg="mod">
          <ac:chgData name="Seyed Hamed" userId="220999c3-e6ef-4426-a304-d27831ca2f92" providerId="ADAL" clId="{121C0B15-9E1E-443F-BAD1-2D61C586516E}" dt="2025-01-08T21:34:23.209" v="413" actId="255"/>
          <ac:spMkLst>
            <pc:docMk/>
            <pc:sldMk cId="1729123015" sldId="286"/>
            <ac:spMk id="1006" creationId="{6A02ECD5-D305-4BEB-EFAF-6FA485F5437B}"/>
          </ac:spMkLst>
        </pc:spChg>
        <pc:spChg chg="mod">
          <ac:chgData name="Seyed Hamed" userId="220999c3-e6ef-4426-a304-d27831ca2f92" providerId="ADAL" clId="{121C0B15-9E1E-443F-BAD1-2D61C586516E}" dt="2025-01-08T21:34:23.209" v="413" actId="255"/>
          <ac:spMkLst>
            <pc:docMk/>
            <pc:sldMk cId="1729123015" sldId="286"/>
            <ac:spMk id="1007" creationId="{9DDDC940-14AF-44F4-D85B-D78180281F2C}"/>
          </ac:spMkLst>
        </pc:spChg>
        <pc:spChg chg="mod">
          <ac:chgData name="Seyed Hamed" userId="220999c3-e6ef-4426-a304-d27831ca2f92" providerId="ADAL" clId="{121C0B15-9E1E-443F-BAD1-2D61C586516E}" dt="2025-01-08T21:34:23.209" v="413" actId="255"/>
          <ac:spMkLst>
            <pc:docMk/>
            <pc:sldMk cId="1729123015" sldId="286"/>
            <ac:spMk id="1008" creationId="{43CB0DE8-9462-24E3-292C-FE1DCD1B2080}"/>
          </ac:spMkLst>
        </pc:spChg>
        <pc:spChg chg="mod">
          <ac:chgData name="Seyed Hamed" userId="220999c3-e6ef-4426-a304-d27831ca2f92" providerId="ADAL" clId="{121C0B15-9E1E-443F-BAD1-2D61C586516E}" dt="2025-01-08T21:34:23.209" v="413" actId="255"/>
          <ac:spMkLst>
            <pc:docMk/>
            <pc:sldMk cId="1729123015" sldId="286"/>
            <ac:spMk id="1009" creationId="{7D5F8833-5AC6-CF23-E0D8-5D8DB6140473}"/>
          </ac:spMkLst>
        </pc:spChg>
        <pc:spChg chg="mod">
          <ac:chgData name="Seyed Hamed" userId="220999c3-e6ef-4426-a304-d27831ca2f92" providerId="ADAL" clId="{121C0B15-9E1E-443F-BAD1-2D61C586516E}" dt="2025-01-08T21:34:23.209" v="413" actId="255"/>
          <ac:spMkLst>
            <pc:docMk/>
            <pc:sldMk cId="1729123015" sldId="286"/>
            <ac:spMk id="1010" creationId="{9FED6091-1F5B-46B5-0F16-BB0263686F11}"/>
          </ac:spMkLst>
        </pc:spChg>
        <pc:spChg chg="mod">
          <ac:chgData name="Seyed Hamed" userId="220999c3-e6ef-4426-a304-d27831ca2f92" providerId="ADAL" clId="{121C0B15-9E1E-443F-BAD1-2D61C586516E}" dt="2025-01-08T21:34:23.209" v="413" actId="255"/>
          <ac:spMkLst>
            <pc:docMk/>
            <pc:sldMk cId="1729123015" sldId="286"/>
            <ac:spMk id="1012" creationId="{D049E541-861B-D890-11AA-9D67AE39945F}"/>
          </ac:spMkLst>
        </pc:spChg>
        <pc:spChg chg="mod">
          <ac:chgData name="Seyed Hamed" userId="220999c3-e6ef-4426-a304-d27831ca2f92" providerId="ADAL" clId="{121C0B15-9E1E-443F-BAD1-2D61C586516E}" dt="2025-01-08T21:34:23.209" v="413" actId="255"/>
          <ac:spMkLst>
            <pc:docMk/>
            <pc:sldMk cId="1729123015" sldId="286"/>
            <ac:spMk id="1013" creationId="{8A26D42F-FBE6-0CC2-702A-F744826ACAD8}"/>
          </ac:spMkLst>
        </pc:spChg>
        <pc:spChg chg="mod">
          <ac:chgData name="Seyed Hamed" userId="220999c3-e6ef-4426-a304-d27831ca2f92" providerId="ADAL" clId="{121C0B15-9E1E-443F-BAD1-2D61C586516E}" dt="2025-01-08T21:34:23.209" v="413" actId="255"/>
          <ac:spMkLst>
            <pc:docMk/>
            <pc:sldMk cId="1729123015" sldId="286"/>
            <ac:spMk id="1014" creationId="{7D8B44AF-CCBF-0D20-FA72-03DCF47990A5}"/>
          </ac:spMkLst>
        </pc:spChg>
        <pc:spChg chg="mod">
          <ac:chgData name="Seyed Hamed" userId="220999c3-e6ef-4426-a304-d27831ca2f92" providerId="ADAL" clId="{121C0B15-9E1E-443F-BAD1-2D61C586516E}" dt="2025-01-08T21:34:23.209" v="413" actId="255"/>
          <ac:spMkLst>
            <pc:docMk/>
            <pc:sldMk cId="1729123015" sldId="286"/>
            <ac:spMk id="1015" creationId="{EF340976-5712-BD7D-6421-4859AE4F9300}"/>
          </ac:spMkLst>
        </pc:spChg>
        <pc:spChg chg="mod">
          <ac:chgData name="Seyed Hamed" userId="220999c3-e6ef-4426-a304-d27831ca2f92" providerId="ADAL" clId="{121C0B15-9E1E-443F-BAD1-2D61C586516E}" dt="2025-01-08T21:34:23.209" v="413" actId="255"/>
          <ac:spMkLst>
            <pc:docMk/>
            <pc:sldMk cId="1729123015" sldId="286"/>
            <ac:spMk id="1016" creationId="{BA91917D-D8D9-7EA8-7D0B-E630DD5A2E3E}"/>
          </ac:spMkLst>
        </pc:spChg>
        <pc:spChg chg="mod">
          <ac:chgData name="Seyed Hamed" userId="220999c3-e6ef-4426-a304-d27831ca2f92" providerId="ADAL" clId="{121C0B15-9E1E-443F-BAD1-2D61C586516E}" dt="2025-01-08T21:34:23.209" v="413" actId="255"/>
          <ac:spMkLst>
            <pc:docMk/>
            <pc:sldMk cId="1729123015" sldId="286"/>
            <ac:spMk id="1017" creationId="{BB0717A2-2ECC-5EF2-38F9-C23A0487B3BF}"/>
          </ac:spMkLst>
        </pc:spChg>
        <pc:spChg chg="mod">
          <ac:chgData name="Seyed Hamed" userId="220999c3-e6ef-4426-a304-d27831ca2f92" providerId="ADAL" clId="{121C0B15-9E1E-443F-BAD1-2D61C586516E}" dt="2025-01-08T21:34:23.209" v="413" actId="255"/>
          <ac:spMkLst>
            <pc:docMk/>
            <pc:sldMk cId="1729123015" sldId="286"/>
            <ac:spMk id="1018" creationId="{92330393-430C-C8B5-9FA2-810273799114}"/>
          </ac:spMkLst>
        </pc:spChg>
        <pc:spChg chg="mod">
          <ac:chgData name="Seyed Hamed" userId="220999c3-e6ef-4426-a304-d27831ca2f92" providerId="ADAL" clId="{121C0B15-9E1E-443F-BAD1-2D61C586516E}" dt="2025-01-08T21:34:23.209" v="413" actId="255"/>
          <ac:spMkLst>
            <pc:docMk/>
            <pc:sldMk cId="1729123015" sldId="286"/>
            <ac:spMk id="1019" creationId="{839FA00F-499A-A6C9-56A8-25D8C44BEA58}"/>
          </ac:spMkLst>
        </pc:spChg>
        <pc:spChg chg="mod">
          <ac:chgData name="Seyed Hamed" userId="220999c3-e6ef-4426-a304-d27831ca2f92" providerId="ADAL" clId="{121C0B15-9E1E-443F-BAD1-2D61C586516E}" dt="2025-01-08T21:34:23.209" v="413" actId="255"/>
          <ac:spMkLst>
            <pc:docMk/>
            <pc:sldMk cId="1729123015" sldId="286"/>
            <ac:spMk id="1020" creationId="{729F2BE0-8353-3689-1BDF-B14429D2DA6D}"/>
          </ac:spMkLst>
        </pc:spChg>
        <pc:spChg chg="mod">
          <ac:chgData name="Seyed Hamed" userId="220999c3-e6ef-4426-a304-d27831ca2f92" providerId="ADAL" clId="{121C0B15-9E1E-443F-BAD1-2D61C586516E}" dt="2025-01-08T21:34:23.209" v="413" actId="255"/>
          <ac:spMkLst>
            <pc:docMk/>
            <pc:sldMk cId="1729123015" sldId="286"/>
            <ac:spMk id="1021" creationId="{B5105DDE-F57A-051E-D112-00E4AB93C302}"/>
          </ac:spMkLst>
        </pc:spChg>
        <pc:spChg chg="mod">
          <ac:chgData name="Seyed Hamed" userId="220999c3-e6ef-4426-a304-d27831ca2f92" providerId="ADAL" clId="{121C0B15-9E1E-443F-BAD1-2D61C586516E}" dt="2025-01-08T21:34:23.209" v="413" actId="255"/>
          <ac:spMkLst>
            <pc:docMk/>
            <pc:sldMk cId="1729123015" sldId="286"/>
            <ac:spMk id="1022" creationId="{447DDB32-C02E-4E27-B2CF-60126CF51BE4}"/>
          </ac:spMkLst>
        </pc:spChg>
        <pc:spChg chg="mod">
          <ac:chgData name="Seyed Hamed" userId="220999c3-e6ef-4426-a304-d27831ca2f92" providerId="ADAL" clId="{121C0B15-9E1E-443F-BAD1-2D61C586516E}" dt="2025-01-08T21:34:23.209" v="413" actId="255"/>
          <ac:spMkLst>
            <pc:docMk/>
            <pc:sldMk cId="1729123015" sldId="286"/>
            <ac:spMk id="1023" creationId="{F5089077-2DF9-E44B-BD90-50830F20832A}"/>
          </ac:spMkLst>
        </pc:spChg>
        <pc:spChg chg="mod">
          <ac:chgData name="Seyed Hamed" userId="220999c3-e6ef-4426-a304-d27831ca2f92" providerId="ADAL" clId="{121C0B15-9E1E-443F-BAD1-2D61C586516E}" dt="2025-01-08T21:34:23.209" v="413" actId="255"/>
          <ac:spMkLst>
            <pc:docMk/>
            <pc:sldMk cId="1729123015" sldId="286"/>
            <ac:spMk id="1024" creationId="{8FEA6AEF-3003-04C1-D21F-C52BA2C3DD97}"/>
          </ac:spMkLst>
        </pc:spChg>
        <pc:spChg chg="mod">
          <ac:chgData name="Seyed Hamed" userId="220999c3-e6ef-4426-a304-d27831ca2f92" providerId="ADAL" clId="{121C0B15-9E1E-443F-BAD1-2D61C586516E}" dt="2025-01-08T21:34:23.209" v="413" actId="255"/>
          <ac:spMkLst>
            <pc:docMk/>
            <pc:sldMk cId="1729123015" sldId="286"/>
            <ac:spMk id="1025" creationId="{6E7EE3C1-64F1-3159-E7BC-1F89EAAF24D4}"/>
          </ac:spMkLst>
        </pc:spChg>
        <pc:spChg chg="mod">
          <ac:chgData name="Seyed Hamed" userId="220999c3-e6ef-4426-a304-d27831ca2f92" providerId="ADAL" clId="{121C0B15-9E1E-443F-BAD1-2D61C586516E}" dt="2025-01-08T21:34:23.209" v="413" actId="255"/>
          <ac:spMkLst>
            <pc:docMk/>
            <pc:sldMk cId="1729123015" sldId="286"/>
            <ac:spMk id="1026" creationId="{D1A465F6-7EE8-4F85-8BD9-B420342AAA31}"/>
          </ac:spMkLst>
        </pc:spChg>
        <pc:spChg chg="mod">
          <ac:chgData name="Seyed Hamed" userId="220999c3-e6ef-4426-a304-d27831ca2f92" providerId="ADAL" clId="{121C0B15-9E1E-443F-BAD1-2D61C586516E}" dt="2025-01-08T21:34:23.209" v="413" actId="255"/>
          <ac:spMkLst>
            <pc:docMk/>
            <pc:sldMk cId="1729123015" sldId="286"/>
            <ac:spMk id="1027" creationId="{1820F7E6-9399-0937-7038-C570E3BE6653}"/>
          </ac:spMkLst>
        </pc:spChg>
        <pc:spChg chg="mod">
          <ac:chgData name="Seyed Hamed" userId="220999c3-e6ef-4426-a304-d27831ca2f92" providerId="ADAL" clId="{121C0B15-9E1E-443F-BAD1-2D61C586516E}" dt="2025-01-08T21:34:23.209" v="413" actId="255"/>
          <ac:spMkLst>
            <pc:docMk/>
            <pc:sldMk cId="1729123015" sldId="286"/>
            <ac:spMk id="1028" creationId="{1EEEA70E-AE39-849D-305A-1C90A129F867}"/>
          </ac:spMkLst>
        </pc:spChg>
        <pc:spChg chg="mod">
          <ac:chgData name="Seyed Hamed" userId="220999c3-e6ef-4426-a304-d27831ca2f92" providerId="ADAL" clId="{121C0B15-9E1E-443F-BAD1-2D61C586516E}" dt="2025-01-08T21:34:23.209" v="413" actId="255"/>
          <ac:spMkLst>
            <pc:docMk/>
            <pc:sldMk cId="1729123015" sldId="286"/>
            <ac:spMk id="1029" creationId="{E2129322-A01F-62E9-F333-0EB81F960017}"/>
          </ac:spMkLst>
        </pc:spChg>
        <pc:spChg chg="mod">
          <ac:chgData name="Seyed Hamed" userId="220999c3-e6ef-4426-a304-d27831ca2f92" providerId="ADAL" clId="{121C0B15-9E1E-443F-BAD1-2D61C586516E}" dt="2025-01-08T21:34:23.209" v="413" actId="255"/>
          <ac:spMkLst>
            <pc:docMk/>
            <pc:sldMk cId="1729123015" sldId="286"/>
            <ac:spMk id="1030" creationId="{B9278A27-F5DA-7CDD-DE51-2B5E1DBE4EDF}"/>
          </ac:spMkLst>
        </pc:spChg>
        <pc:spChg chg="mod">
          <ac:chgData name="Seyed Hamed" userId="220999c3-e6ef-4426-a304-d27831ca2f92" providerId="ADAL" clId="{121C0B15-9E1E-443F-BAD1-2D61C586516E}" dt="2025-01-08T21:34:23.209" v="413" actId="255"/>
          <ac:spMkLst>
            <pc:docMk/>
            <pc:sldMk cId="1729123015" sldId="286"/>
            <ac:spMk id="1031" creationId="{0DBA0D3E-A4BE-5382-A8FF-23282E660728}"/>
          </ac:spMkLst>
        </pc:spChg>
        <pc:spChg chg="mod">
          <ac:chgData name="Seyed Hamed" userId="220999c3-e6ef-4426-a304-d27831ca2f92" providerId="ADAL" clId="{121C0B15-9E1E-443F-BAD1-2D61C586516E}" dt="2025-01-08T21:34:23.209" v="413" actId="255"/>
          <ac:spMkLst>
            <pc:docMk/>
            <pc:sldMk cId="1729123015" sldId="286"/>
            <ac:spMk id="1032" creationId="{98AC8BE8-ED5D-6BB8-4E62-93C8FF65A178}"/>
          </ac:spMkLst>
        </pc:spChg>
        <pc:spChg chg="mod">
          <ac:chgData name="Seyed Hamed" userId="220999c3-e6ef-4426-a304-d27831ca2f92" providerId="ADAL" clId="{121C0B15-9E1E-443F-BAD1-2D61C586516E}" dt="2025-01-08T21:34:23.209" v="413" actId="255"/>
          <ac:spMkLst>
            <pc:docMk/>
            <pc:sldMk cId="1729123015" sldId="286"/>
            <ac:spMk id="1033" creationId="{F40BFB2F-04A1-8298-52B3-D2FF2BC59F9B}"/>
          </ac:spMkLst>
        </pc:spChg>
        <pc:spChg chg="mod">
          <ac:chgData name="Seyed Hamed" userId="220999c3-e6ef-4426-a304-d27831ca2f92" providerId="ADAL" clId="{121C0B15-9E1E-443F-BAD1-2D61C586516E}" dt="2025-01-08T21:34:23.209" v="413" actId="255"/>
          <ac:spMkLst>
            <pc:docMk/>
            <pc:sldMk cId="1729123015" sldId="286"/>
            <ac:spMk id="1034" creationId="{86234148-1DD5-4499-0527-C56BAEF12F6B}"/>
          </ac:spMkLst>
        </pc:spChg>
        <pc:spChg chg="mod">
          <ac:chgData name="Seyed Hamed" userId="220999c3-e6ef-4426-a304-d27831ca2f92" providerId="ADAL" clId="{121C0B15-9E1E-443F-BAD1-2D61C586516E}" dt="2025-01-08T21:34:23.209" v="413" actId="255"/>
          <ac:spMkLst>
            <pc:docMk/>
            <pc:sldMk cId="1729123015" sldId="286"/>
            <ac:spMk id="1035" creationId="{849C0C24-2B1E-8CD3-B3BE-A6E908B2F7B3}"/>
          </ac:spMkLst>
        </pc:spChg>
        <pc:spChg chg="mod">
          <ac:chgData name="Seyed Hamed" userId="220999c3-e6ef-4426-a304-d27831ca2f92" providerId="ADAL" clId="{121C0B15-9E1E-443F-BAD1-2D61C586516E}" dt="2025-01-08T21:34:23.209" v="413" actId="255"/>
          <ac:spMkLst>
            <pc:docMk/>
            <pc:sldMk cId="1729123015" sldId="286"/>
            <ac:spMk id="1036" creationId="{80C41E0D-4F59-9E2F-A3FC-D072BF0F993B}"/>
          </ac:spMkLst>
        </pc:spChg>
        <pc:spChg chg="mod">
          <ac:chgData name="Seyed Hamed" userId="220999c3-e6ef-4426-a304-d27831ca2f92" providerId="ADAL" clId="{121C0B15-9E1E-443F-BAD1-2D61C586516E}" dt="2025-01-08T21:34:23.209" v="413" actId="255"/>
          <ac:spMkLst>
            <pc:docMk/>
            <pc:sldMk cId="1729123015" sldId="286"/>
            <ac:spMk id="1037" creationId="{F6609667-5589-75FB-1FFA-49017924C8BC}"/>
          </ac:spMkLst>
        </pc:spChg>
        <pc:spChg chg="mod">
          <ac:chgData name="Seyed Hamed" userId="220999c3-e6ef-4426-a304-d27831ca2f92" providerId="ADAL" clId="{121C0B15-9E1E-443F-BAD1-2D61C586516E}" dt="2025-01-08T21:34:23.209" v="413" actId="255"/>
          <ac:spMkLst>
            <pc:docMk/>
            <pc:sldMk cId="1729123015" sldId="286"/>
            <ac:spMk id="1038" creationId="{87DF76E5-2CED-DCC1-DAAD-F5BE176F19F4}"/>
          </ac:spMkLst>
        </pc:spChg>
        <pc:spChg chg="mod">
          <ac:chgData name="Seyed Hamed" userId="220999c3-e6ef-4426-a304-d27831ca2f92" providerId="ADAL" clId="{121C0B15-9E1E-443F-BAD1-2D61C586516E}" dt="2025-01-08T21:34:23.209" v="413" actId="255"/>
          <ac:spMkLst>
            <pc:docMk/>
            <pc:sldMk cId="1729123015" sldId="286"/>
            <ac:spMk id="1039" creationId="{24E1009E-2226-055B-B56D-7F95AF5274AC}"/>
          </ac:spMkLst>
        </pc:spChg>
        <pc:spChg chg="mod">
          <ac:chgData name="Seyed Hamed" userId="220999c3-e6ef-4426-a304-d27831ca2f92" providerId="ADAL" clId="{121C0B15-9E1E-443F-BAD1-2D61C586516E}" dt="2025-01-08T21:34:23.209" v="413" actId="255"/>
          <ac:spMkLst>
            <pc:docMk/>
            <pc:sldMk cId="1729123015" sldId="286"/>
            <ac:spMk id="1040" creationId="{9748D59A-4ECE-85B2-3337-438A8C8B8A0A}"/>
          </ac:spMkLst>
        </pc:spChg>
        <pc:spChg chg="mod">
          <ac:chgData name="Seyed Hamed" userId="220999c3-e6ef-4426-a304-d27831ca2f92" providerId="ADAL" clId="{121C0B15-9E1E-443F-BAD1-2D61C586516E}" dt="2025-01-08T21:34:30.543" v="416" actId="1076"/>
          <ac:spMkLst>
            <pc:docMk/>
            <pc:sldMk cId="1729123015" sldId="286"/>
            <ac:spMk id="1041" creationId="{BCC0D67A-A54E-437F-0D37-3EC7BD3D18B4}"/>
          </ac:spMkLst>
        </pc:spChg>
        <pc:spChg chg="mod">
          <ac:chgData name="Seyed Hamed" userId="220999c3-e6ef-4426-a304-d27831ca2f92" providerId="ADAL" clId="{121C0B15-9E1E-443F-BAD1-2D61C586516E}" dt="2025-01-08T21:34:23.209" v="413" actId="255"/>
          <ac:spMkLst>
            <pc:docMk/>
            <pc:sldMk cId="1729123015" sldId="286"/>
            <ac:spMk id="1043" creationId="{B19A0C51-8D80-9AF7-4B6D-DFD8B4AFDDC8}"/>
          </ac:spMkLst>
        </pc:spChg>
        <pc:spChg chg="mod">
          <ac:chgData name="Seyed Hamed" userId="220999c3-e6ef-4426-a304-d27831ca2f92" providerId="ADAL" clId="{121C0B15-9E1E-443F-BAD1-2D61C586516E}" dt="2025-01-08T21:34:23.209" v="413" actId="255"/>
          <ac:spMkLst>
            <pc:docMk/>
            <pc:sldMk cId="1729123015" sldId="286"/>
            <ac:spMk id="1044" creationId="{AEAF5B3A-B07B-E6EB-E610-54684A754A81}"/>
          </ac:spMkLst>
        </pc:spChg>
        <pc:spChg chg="mod">
          <ac:chgData name="Seyed Hamed" userId="220999c3-e6ef-4426-a304-d27831ca2f92" providerId="ADAL" clId="{121C0B15-9E1E-443F-BAD1-2D61C586516E}" dt="2025-01-08T21:34:23.209" v="413" actId="255"/>
          <ac:spMkLst>
            <pc:docMk/>
            <pc:sldMk cId="1729123015" sldId="286"/>
            <ac:spMk id="1045" creationId="{E188709B-E291-7FBD-B8C5-0186A33D74E9}"/>
          </ac:spMkLst>
        </pc:spChg>
        <pc:spChg chg="mod">
          <ac:chgData name="Seyed Hamed" userId="220999c3-e6ef-4426-a304-d27831ca2f92" providerId="ADAL" clId="{121C0B15-9E1E-443F-BAD1-2D61C586516E}" dt="2025-01-08T21:34:23.209" v="413" actId="255"/>
          <ac:spMkLst>
            <pc:docMk/>
            <pc:sldMk cId="1729123015" sldId="286"/>
            <ac:spMk id="1046" creationId="{603DF601-38E6-5560-4C48-D18B1F349D31}"/>
          </ac:spMkLst>
        </pc:spChg>
        <pc:spChg chg="mod">
          <ac:chgData name="Seyed Hamed" userId="220999c3-e6ef-4426-a304-d27831ca2f92" providerId="ADAL" clId="{121C0B15-9E1E-443F-BAD1-2D61C586516E}" dt="2025-01-08T21:34:23.209" v="413" actId="255"/>
          <ac:spMkLst>
            <pc:docMk/>
            <pc:sldMk cId="1729123015" sldId="286"/>
            <ac:spMk id="1047" creationId="{40EA62CE-2403-1EAC-24A7-53701C27FD10}"/>
          </ac:spMkLst>
        </pc:spChg>
        <pc:spChg chg="mod">
          <ac:chgData name="Seyed Hamed" userId="220999c3-e6ef-4426-a304-d27831ca2f92" providerId="ADAL" clId="{121C0B15-9E1E-443F-BAD1-2D61C586516E}" dt="2025-01-08T21:34:23.209" v="413" actId="255"/>
          <ac:spMkLst>
            <pc:docMk/>
            <pc:sldMk cId="1729123015" sldId="286"/>
            <ac:spMk id="1049" creationId="{959D92F5-708A-ABD2-CBED-7518A0913038}"/>
          </ac:spMkLst>
        </pc:spChg>
        <pc:spChg chg="mod">
          <ac:chgData name="Seyed Hamed" userId="220999c3-e6ef-4426-a304-d27831ca2f92" providerId="ADAL" clId="{121C0B15-9E1E-443F-BAD1-2D61C586516E}" dt="2025-01-08T21:34:23.209" v="413" actId="255"/>
          <ac:spMkLst>
            <pc:docMk/>
            <pc:sldMk cId="1729123015" sldId="286"/>
            <ac:spMk id="1050" creationId="{9C3DFA1C-670B-A963-73B2-9AACA57D918D}"/>
          </ac:spMkLst>
        </pc:spChg>
        <pc:spChg chg="mod">
          <ac:chgData name="Seyed Hamed" userId="220999c3-e6ef-4426-a304-d27831ca2f92" providerId="ADAL" clId="{121C0B15-9E1E-443F-BAD1-2D61C586516E}" dt="2025-01-08T21:34:23.209" v="413" actId="255"/>
          <ac:spMkLst>
            <pc:docMk/>
            <pc:sldMk cId="1729123015" sldId="286"/>
            <ac:spMk id="1051" creationId="{BFA14B90-EC0F-DA9F-A517-329506EDF71F}"/>
          </ac:spMkLst>
        </pc:spChg>
        <pc:spChg chg="mod">
          <ac:chgData name="Seyed Hamed" userId="220999c3-e6ef-4426-a304-d27831ca2f92" providerId="ADAL" clId="{121C0B15-9E1E-443F-BAD1-2D61C586516E}" dt="2025-01-08T21:34:23.209" v="413" actId="255"/>
          <ac:spMkLst>
            <pc:docMk/>
            <pc:sldMk cId="1729123015" sldId="286"/>
            <ac:spMk id="1052" creationId="{6361D242-E040-4D36-7BE0-C66368B0B7AB}"/>
          </ac:spMkLst>
        </pc:spChg>
        <pc:spChg chg="mod">
          <ac:chgData name="Seyed Hamed" userId="220999c3-e6ef-4426-a304-d27831ca2f92" providerId="ADAL" clId="{121C0B15-9E1E-443F-BAD1-2D61C586516E}" dt="2025-01-08T21:34:23.209" v="413" actId="255"/>
          <ac:spMkLst>
            <pc:docMk/>
            <pc:sldMk cId="1729123015" sldId="286"/>
            <ac:spMk id="1053" creationId="{D7D180BD-A241-1BFF-3AEA-1DD837D3F13A}"/>
          </ac:spMkLst>
        </pc:spChg>
        <pc:spChg chg="mod">
          <ac:chgData name="Seyed Hamed" userId="220999c3-e6ef-4426-a304-d27831ca2f92" providerId="ADAL" clId="{121C0B15-9E1E-443F-BAD1-2D61C586516E}" dt="2025-01-08T21:34:23.209" v="413" actId="255"/>
          <ac:spMkLst>
            <pc:docMk/>
            <pc:sldMk cId="1729123015" sldId="286"/>
            <ac:spMk id="1055" creationId="{DEBE2318-66AD-826A-C688-1F7519848572}"/>
          </ac:spMkLst>
        </pc:spChg>
        <pc:spChg chg="mod">
          <ac:chgData name="Seyed Hamed" userId="220999c3-e6ef-4426-a304-d27831ca2f92" providerId="ADAL" clId="{121C0B15-9E1E-443F-BAD1-2D61C586516E}" dt="2025-01-08T21:34:23.209" v="413" actId="255"/>
          <ac:spMkLst>
            <pc:docMk/>
            <pc:sldMk cId="1729123015" sldId="286"/>
            <ac:spMk id="1056" creationId="{E67CC052-A0B1-F727-81B8-2FB41D038A4E}"/>
          </ac:spMkLst>
        </pc:spChg>
        <pc:spChg chg="mod">
          <ac:chgData name="Seyed Hamed" userId="220999c3-e6ef-4426-a304-d27831ca2f92" providerId="ADAL" clId="{121C0B15-9E1E-443F-BAD1-2D61C586516E}" dt="2025-01-08T21:34:23.209" v="413" actId="255"/>
          <ac:spMkLst>
            <pc:docMk/>
            <pc:sldMk cId="1729123015" sldId="286"/>
            <ac:spMk id="1057" creationId="{8F4DFEB5-E37B-E214-97DE-92FC7ACA4F4B}"/>
          </ac:spMkLst>
        </pc:spChg>
        <pc:spChg chg="mod">
          <ac:chgData name="Seyed Hamed" userId="220999c3-e6ef-4426-a304-d27831ca2f92" providerId="ADAL" clId="{121C0B15-9E1E-443F-BAD1-2D61C586516E}" dt="2025-01-08T21:34:23.209" v="413" actId="255"/>
          <ac:spMkLst>
            <pc:docMk/>
            <pc:sldMk cId="1729123015" sldId="286"/>
            <ac:spMk id="1058" creationId="{801AA9A0-1584-3BE3-AE16-C9A24CCBF768}"/>
          </ac:spMkLst>
        </pc:spChg>
        <pc:spChg chg="mod">
          <ac:chgData name="Seyed Hamed" userId="220999c3-e6ef-4426-a304-d27831ca2f92" providerId="ADAL" clId="{121C0B15-9E1E-443F-BAD1-2D61C586516E}" dt="2025-01-08T21:34:23.209" v="413" actId="255"/>
          <ac:spMkLst>
            <pc:docMk/>
            <pc:sldMk cId="1729123015" sldId="286"/>
            <ac:spMk id="1059" creationId="{AE9E4DCA-DC6C-1AA9-9075-F55C6620A1B1}"/>
          </ac:spMkLst>
        </pc:spChg>
        <pc:spChg chg="mod">
          <ac:chgData name="Seyed Hamed" userId="220999c3-e6ef-4426-a304-d27831ca2f92" providerId="ADAL" clId="{121C0B15-9E1E-443F-BAD1-2D61C586516E}" dt="2025-01-08T21:34:23.209" v="413" actId="255"/>
          <ac:spMkLst>
            <pc:docMk/>
            <pc:sldMk cId="1729123015" sldId="286"/>
            <ac:spMk id="1061" creationId="{E67EA6EF-D38D-B268-98B0-C6381840BA3E}"/>
          </ac:spMkLst>
        </pc:spChg>
        <pc:spChg chg="mod">
          <ac:chgData name="Seyed Hamed" userId="220999c3-e6ef-4426-a304-d27831ca2f92" providerId="ADAL" clId="{121C0B15-9E1E-443F-BAD1-2D61C586516E}" dt="2025-01-08T21:34:23.209" v="413" actId="255"/>
          <ac:spMkLst>
            <pc:docMk/>
            <pc:sldMk cId="1729123015" sldId="286"/>
            <ac:spMk id="1062" creationId="{399AE2A8-0B76-E5A0-A954-5FD8560060BC}"/>
          </ac:spMkLst>
        </pc:spChg>
        <pc:spChg chg="mod">
          <ac:chgData name="Seyed Hamed" userId="220999c3-e6ef-4426-a304-d27831ca2f92" providerId="ADAL" clId="{121C0B15-9E1E-443F-BAD1-2D61C586516E}" dt="2025-01-08T21:34:23.209" v="413" actId="255"/>
          <ac:spMkLst>
            <pc:docMk/>
            <pc:sldMk cId="1729123015" sldId="286"/>
            <ac:spMk id="1063" creationId="{0E47B090-E5EF-857C-6197-E4533813B4DC}"/>
          </ac:spMkLst>
        </pc:spChg>
        <pc:spChg chg="mod">
          <ac:chgData name="Seyed Hamed" userId="220999c3-e6ef-4426-a304-d27831ca2f92" providerId="ADAL" clId="{121C0B15-9E1E-443F-BAD1-2D61C586516E}" dt="2025-01-08T21:34:23.209" v="413" actId="255"/>
          <ac:spMkLst>
            <pc:docMk/>
            <pc:sldMk cId="1729123015" sldId="286"/>
            <ac:spMk id="1064" creationId="{0B587B28-615D-903A-A2BF-C1ADE840F386}"/>
          </ac:spMkLst>
        </pc:spChg>
        <pc:spChg chg="mod">
          <ac:chgData name="Seyed Hamed" userId="220999c3-e6ef-4426-a304-d27831ca2f92" providerId="ADAL" clId="{121C0B15-9E1E-443F-BAD1-2D61C586516E}" dt="2025-01-08T21:34:23.209" v="413" actId="255"/>
          <ac:spMkLst>
            <pc:docMk/>
            <pc:sldMk cId="1729123015" sldId="286"/>
            <ac:spMk id="1065" creationId="{268A59FD-44AC-9A47-6C68-A1D43E15221A}"/>
          </ac:spMkLst>
        </pc:spChg>
        <pc:spChg chg="mod">
          <ac:chgData name="Seyed Hamed" userId="220999c3-e6ef-4426-a304-d27831ca2f92" providerId="ADAL" clId="{121C0B15-9E1E-443F-BAD1-2D61C586516E}" dt="2025-01-08T21:34:23.209" v="413" actId="255"/>
          <ac:spMkLst>
            <pc:docMk/>
            <pc:sldMk cId="1729123015" sldId="286"/>
            <ac:spMk id="1066" creationId="{F7621EF6-3B5C-394B-2638-71A019F5A3ED}"/>
          </ac:spMkLst>
        </pc:spChg>
        <pc:spChg chg="mod">
          <ac:chgData name="Seyed Hamed" userId="220999c3-e6ef-4426-a304-d27831ca2f92" providerId="ADAL" clId="{121C0B15-9E1E-443F-BAD1-2D61C586516E}" dt="2025-01-08T21:34:23.209" v="413" actId="255"/>
          <ac:spMkLst>
            <pc:docMk/>
            <pc:sldMk cId="1729123015" sldId="286"/>
            <ac:spMk id="1067" creationId="{2315CA14-4AE2-EE85-D11C-9B32C401AD10}"/>
          </ac:spMkLst>
        </pc:spChg>
        <pc:spChg chg="mod">
          <ac:chgData name="Seyed Hamed" userId="220999c3-e6ef-4426-a304-d27831ca2f92" providerId="ADAL" clId="{121C0B15-9E1E-443F-BAD1-2D61C586516E}" dt="2025-01-08T21:34:23.209" v="413" actId="255"/>
          <ac:spMkLst>
            <pc:docMk/>
            <pc:sldMk cId="1729123015" sldId="286"/>
            <ac:spMk id="1068" creationId="{D97CF3BA-85E3-9333-FA24-3BE03F31F150}"/>
          </ac:spMkLst>
        </pc:spChg>
        <pc:spChg chg="mod">
          <ac:chgData name="Seyed Hamed" userId="220999c3-e6ef-4426-a304-d27831ca2f92" providerId="ADAL" clId="{121C0B15-9E1E-443F-BAD1-2D61C586516E}" dt="2025-01-08T21:34:23.209" v="413" actId="255"/>
          <ac:spMkLst>
            <pc:docMk/>
            <pc:sldMk cId="1729123015" sldId="286"/>
            <ac:spMk id="1069" creationId="{16A3717B-1214-C436-F4A6-55ADD850BE8B}"/>
          </ac:spMkLst>
        </pc:spChg>
        <pc:spChg chg="mod">
          <ac:chgData name="Seyed Hamed" userId="220999c3-e6ef-4426-a304-d27831ca2f92" providerId="ADAL" clId="{121C0B15-9E1E-443F-BAD1-2D61C586516E}" dt="2025-01-08T21:34:23.209" v="413" actId="255"/>
          <ac:spMkLst>
            <pc:docMk/>
            <pc:sldMk cId="1729123015" sldId="286"/>
            <ac:spMk id="1070" creationId="{A5243CA7-414C-06DF-DD87-0B9C2C3B6904}"/>
          </ac:spMkLst>
        </pc:spChg>
        <pc:spChg chg="mod">
          <ac:chgData name="Seyed Hamed" userId="220999c3-e6ef-4426-a304-d27831ca2f92" providerId="ADAL" clId="{121C0B15-9E1E-443F-BAD1-2D61C586516E}" dt="2025-01-08T21:34:23.209" v="413" actId="255"/>
          <ac:spMkLst>
            <pc:docMk/>
            <pc:sldMk cId="1729123015" sldId="286"/>
            <ac:spMk id="1072" creationId="{7E1B112F-6CDD-610B-A8E7-5F4635AF7FA9}"/>
          </ac:spMkLst>
        </pc:spChg>
        <pc:spChg chg="mod">
          <ac:chgData name="Seyed Hamed" userId="220999c3-e6ef-4426-a304-d27831ca2f92" providerId="ADAL" clId="{121C0B15-9E1E-443F-BAD1-2D61C586516E}" dt="2025-01-08T21:34:23.209" v="413" actId="255"/>
          <ac:spMkLst>
            <pc:docMk/>
            <pc:sldMk cId="1729123015" sldId="286"/>
            <ac:spMk id="1073" creationId="{C6B7975E-835F-63A4-1F4A-C4CC70E3CC4E}"/>
          </ac:spMkLst>
        </pc:spChg>
        <pc:spChg chg="mod">
          <ac:chgData name="Seyed Hamed" userId="220999c3-e6ef-4426-a304-d27831ca2f92" providerId="ADAL" clId="{121C0B15-9E1E-443F-BAD1-2D61C586516E}" dt="2025-01-08T21:34:23.209" v="413" actId="255"/>
          <ac:spMkLst>
            <pc:docMk/>
            <pc:sldMk cId="1729123015" sldId="286"/>
            <ac:spMk id="1074" creationId="{4F83630D-8DE9-776A-E543-9AF347FF23D5}"/>
          </ac:spMkLst>
        </pc:spChg>
        <pc:spChg chg="mod">
          <ac:chgData name="Seyed Hamed" userId="220999c3-e6ef-4426-a304-d27831ca2f92" providerId="ADAL" clId="{121C0B15-9E1E-443F-BAD1-2D61C586516E}" dt="2025-01-08T21:34:23.209" v="413" actId="255"/>
          <ac:spMkLst>
            <pc:docMk/>
            <pc:sldMk cId="1729123015" sldId="286"/>
            <ac:spMk id="1075" creationId="{90DE40DF-E653-7357-2CAE-07DD3AAF142C}"/>
          </ac:spMkLst>
        </pc:spChg>
        <pc:spChg chg="mod">
          <ac:chgData name="Seyed Hamed" userId="220999c3-e6ef-4426-a304-d27831ca2f92" providerId="ADAL" clId="{121C0B15-9E1E-443F-BAD1-2D61C586516E}" dt="2025-01-08T21:34:23.209" v="413" actId="255"/>
          <ac:spMkLst>
            <pc:docMk/>
            <pc:sldMk cId="1729123015" sldId="286"/>
            <ac:spMk id="1076" creationId="{DC295BC4-952D-44B4-A77F-AB8747C92CA1}"/>
          </ac:spMkLst>
        </pc:spChg>
        <pc:spChg chg="mod">
          <ac:chgData name="Seyed Hamed" userId="220999c3-e6ef-4426-a304-d27831ca2f92" providerId="ADAL" clId="{121C0B15-9E1E-443F-BAD1-2D61C586516E}" dt="2025-01-08T21:34:23.209" v="413" actId="255"/>
          <ac:spMkLst>
            <pc:docMk/>
            <pc:sldMk cId="1729123015" sldId="286"/>
            <ac:spMk id="1077" creationId="{ECBB700F-2121-4F92-D34D-4BB48D462D1C}"/>
          </ac:spMkLst>
        </pc:spChg>
        <pc:spChg chg="mod">
          <ac:chgData name="Seyed Hamed" userId="220999c3-e6ef-4426-a304-d27831ca2f92" providerId="ADAL" clId="{121C0B15-9E1E-443F-BAD1-2D61C586516E}" dt="2025-01-08T21:34:23.209" v="413" actId="255"/>
          <ac:spMkLst>
            <pc:docMk/>
            <pc:sldMk cId="1729123015" sldId="286"/>
            <ac:spMk id="1078" creationId="{E17602DF-39ED-3F6A-FBFE-839DFC1A55B3}"/>
          </ac:spMkLst>
        </pc:spChg>
        <pc:spChg chg="mod">
          <ac:chgData name="Seyed Hamed" userId="220999c3-e6ef-4426-a304-d27831ca2f92" providerId="ADAL" clId="{121C0B15-9E1E-443F-BAD1-2D61C586516E}" dt="2025-01-08T21:34:23.209" v="413" actId="255"/>
          <ac:spMkLst>
            <pc:docMk/>
            <pc:sldMk cId="1729123015" sldId="286"/>
            <ac:spMk id="1079" creationId="{F0525494-90C2-C162-6AF1-9F6104A57C92}"/>
          </ac:spMkLst>
        </pc:spChg>
        <pc:spChg chg="mod">
          <ac:chgData name="Seyed Hamed" userId="220999c3-e6ef-4426-a304-d27831ca2f92" providerId="ADAL" clId="{121C0B15-9E1E-443F-BAD1-2D61C586516E}" dt="2025-01-08T21:34:23.209" v="413" actId="255"/>
          <ac:spMkLst>
            <pc:docMk/>
            <pc:sldMk cId="1729123015" sldId="286"/>
            <ac:spMk id="1080" creationId="{DEF76E7B-861A-9C22-9106-D6053365D8E2}"/>
          </ac:spMkLst>
        </pc:spChg>
        <pc:spChg chg="mod">
          <ac:chgData name="Seyed Hamed" userId="220999c3-e6ef-4426-a304-d27831ca2f92" providerId="ADAL" clId="{121C0B15-9E1E-443F-BAD1-2D61C586516E}" dt="2025-01-08T21:34:23.209" v="413" actId="255"/>
          <ac:spMkLst>
            <pc:docMk/>
            <pc:sldMk cId="1729123015" sldId="286"/>
            <ac:spMk id="1081" creationId="{41651169-48B1-4DF0-E67A-081AD49F368D}"/>
          </ac:spMkLst>
        </pc:spChg>
        <pc:spChg chg="mod">
          <ac:chgData name="Seyed Hamed" userId="220999c3-e6ef-4426-a304-d27831ca2f92" providerId="ADAL" clId="{121C0B15-9E1E-443F-BAD1-2D61C586516E}" dt="2025-01-08T21:34:23.209" v="413" actId="255"/>
          <ac:spMkLst>
            <pc:docMk/>
            <pc:sldMk cId="1729123015" sldId="286"/>
            <ac:spMk id="1082" creationId="{3D295BB3-A047-5C85-4946-4A5CE5ED949F}"/>
          </ac:spMkLst>
        </pc:spChg>
        <pc:spChg chg="mod">
          <ac:chgData name="Seyed Hamed" userId="220999c3-e6ef-4426-a304-d27831ca2f92" providerId="ADAL" clId="{121C0B15-9E1E-443F-BAD1-2D61C586516E}" dt="2025-01-08T21:34:23.209" v="413" actId="255"/>
          <ac:spMkLst>
            <pc:docMk/>
            <pc:sldMk cId="1729123015" sldId="286"/>
            <ac:spMk id="1083" creationId="{338707CF-29F4-388B-F0AE-FB0B362ED5D2}"/>
          </ac:spMkLst>
        </pc:spChg>
        <pc:spChg chg="mod">
          <ac:chgData name="Seyed Hamed" userId="220999c3-e6ef-4426-a304-d27831ca2f92" providerId="ADAL" clId="{121C0B15-9E1E-443F-BAD1-2D61C586516E}" dt="2025-01-08T21:34:23.209" v="413" actId="255"/>
          <ac:spMkLst>
            <pc:docMk/>
            <pc:sldMk cId="1729123015" sldId="286"/>
            <ac:spMk id="1084" creationId="{CB9FFC69-0C3C-C580-A9BA-11A97FEAED8C}"/>
          </ac:spMkLst>
        </pc:spChg>
        <pc:spChg chg="mod">
          <ac:chgData name="Seyed Hamed" userId="220999c3-e6ef-4426-a304-d27831ca2f92" providerId="ADAL" clId="{121C0B15-9E1E-443F-BAD1-2D61C586516E}" dt="2025-01-08T21:34:23.209" v="413" actId="255"/>
          <ac:spMkLst>
            <pc:docMk/>
            <pc:sldMk cId="1729123015" sldId="286"/>
            <ac:spMk id="1085" creationId="{9BF21C6B-76D6-CBD8-868A-9D2903E035FB}"/>
          </ac:spMkLst>
        </pc:spChg>
        <pc:spChg chg="mod">
          <ac:chgData name="Seyed Hamed" userId="220999c3-e6ef-4426-a304-d27831ca2f92" providerId="ADAL" clId="{121C0B15-9E1E-443F-BAD1-2D61C586516E}" dt="2025-01-08T21:34:23.209" v="413" actId="255"/>
          <ac:spMkLst>
            <pc:docMk/>
            <pc:sldMk cId="1729123015" sldId="286"/>
            <ac:spMk id="1086" creationId="{BDF5F085-CC53-D71F-168A-33FEACFE79EA}"/>
          </ac:spMkLst>
        </pc:spChg>
        <pc:spChg chg="mod">
          <ac:chgData name="Seyed Hamed" userId="220999c3-e6ef-4426-a304-d27831ca2f92" providerId="ADAL" clId="{121C0B15-9E1E-443F-BAD1-2D61C586516E}" dt="2025-01-08T21:34:23.209" v="413" actId="255"/>
          <ac:spMkLst>
            <pc:docMk/>
            <pc:sldMk cId="1729123015" sldId="286"/>
            <ac:spMk id="1087" creationId="{1C7758F7-DEB8-B160-BF57-7A9FA1B02667}"/>
          </ac:spMkLst>
        </pc:spChg>
        <pc:spChg chg="mod">
          <ac:chgData name="Seyed Hamed" userId="220999c3-e6ef-4426-a304-d27831ca2f92" providerId="ADAL" clId="{121C0B15-9E1E-443F-BAD1-2D61C586516E}" dt="2025-01-08T21:34:23.209" v="413" actId="255"/>
          <ac:spMkLst>
            <pc:docMk/>
            <pc:sldMk cId="1729123015" sldId="286"/>
            <ac:spMk id="1088" creationId="{31FE0357-A2E0-E9BF-CCAB-BBCB8A888519}"/>
          </ac:spMkLst>
        </pc:spChg>
        <pc:spChg chg="mod">
          <ac:chgData name="Seyed Hamed" userId="220999c3-e6ef-4426-a304-d27831ca2f92" providerId="ADAL" clId="{121C0B15-9E1E-443F-BAD1-2D61C586516E}" dt="2025-01-08T21:34:23.209" v="413" actId="255"/>
          <ac:spMkLst>
            <pc:docMk/>
            <pc:sldMk cId="1729123015" sldId="286"/>
            <ac:spMk id="1089" creationId="{493645EA-3B64-D848-B72C-5A97CFE4D113}"/>
          </ac:spMkLst>
        </pc:spChg>
        <pc:spChg chg="mod">
          <ac:chgData name="Seyed Hamed" userId="220999c3-e6ef-4426-a304-d27831ca2f92" providerId="ADAL" clId="{121C0B15-9E1E-443F-BAD1-2D61C586516E}" dt="2025-01-08T21:34:23.209" v="413" actId="255"/>
          <ac:spMkLst>
            <pc:docMk/>
            <pc:sldMk cId="1729123015" sldId="286"/>
            <ac:spMk id="1090" creationId="{749E2548-DDC1-ADAA-4C1F-3FF1B23A792A}"/>
          </ac:spMkLst>
        </pc:spChg>
        <pc:spChg chg="mod">
          <ac:chgData name="Seyed Hamed" userId="220999c3-e6ef-4426-a304-d27831ca2f92" providerId="ADAL" clId="{121C0B15-9E1E-443F-BAD1-2D61C586516E}" dt="2025-01-08T21:34:23.209" v="413" actId="255"/>
          <ac:spMkLst>
            <pc:docMk/>
            <pc:sldMk cId="1729123015" sldId="286"/>
            <ac:spMk id="1091" creationId="{375EC962-3866-902C-6673-F1D0D8E6991E}"/>
          </ac:spMkLst>
        </pc:spChg>
        <pc:spChg chg="mod">
          <ac:chgData name="Seyed Hamed" userId="220999c3-e6ef-4426-a304-d27831ca2f92" providerId="ADAL" clId="{121C0B15-9E1E-443F-BAD1-2D61C586516E}" dt="2025-01-08T21:34:23.209" v="413" actId="255"/>
          <ac:spMkLst>
            <pc:docMk/>
            <pc:sldMk cId="1729123015" sldId="286"/>
            <ac:spMk id="1092" creationId="{209DD468-2847-2C55-4AA3-7F971B89A13B}"/>
          </ac:spMkLst>
        </pc:spChg>
        <pc:spChg chg="mod">
          <ac:chgData name="Seyed Hamed" userId="220999c3-e6ef-4426-a304-d27831ca2f92" providerId="ADAL" clId="{121C0B15-9E1E-443F-BAD1-2D61C586516E}" dt="2025-01-08T21:34:23.209" v="413" actId="255"/>
          <ac:spMkLst>
            <pc:docMk/>
            <pc:sldMk cId="1729123015" sldId="286"/>
            <ac:spMk id="1093" creationId="{6FAD1D00-7667-9B52-1F45-86810D6B4410}"/>
          </ac:spMkLst>
        </pc:spChg>
        <pc:spChg chg="mod">
          <ac:chgData name="Seyed Hamed" userId="220999c3-e6ef-4426-a304-d27831ca2f92" providerId="ADAL" clId="{121C0B15-9E1E-443F-BAD1-2D61C586516E}" dt="2025-01-08T21:34:23.209" v="413" actId="255"/>
          <ac:spMkLst>
            <pc:docMk/>
            <pc:sldMk cId="1729123015" sldId="286"/>
            <ac:spMk id="1094" creationId="{B5E48250-CEA6-4D90-6C7F-E1DE12E13F6D}"/>
          </ac:spMkLst>
        </pc:spChg>
        <pc:spChg chg="mod">
          <ac:chgData name="Seyed Hamed" userId="220999c3-e6ef-4426-a304-d27831ca2f92" providerId="ADAL" clId="{121C0B15-9E1E-443F-BAD1-2D61C586516E}" dt="2025-01-08T21:34:23.209" v="413" actId="255"/>
          <ac:spMkLst>
            <pc:docMk/>
            <pc:sldMk cId="1729123015" sldId="286"/>
            <ac:spMk id="1095" creationId="{D0AFB063-1DB2-9A21-EAB0-68DCA186D32B}"/>
          </ac:spMkLst>
        </pc:spChg>
        <pc:spChg chg="mod">
          <ac:chgData name="Seyed Hamed" userId="220999c3-e6ef-4426-a304-d27831ca2f92" providerId="ADAL" clId="{121C0B15-9E1E-443F-BAD1-2D61C586516E}" dt="2025-01-08T21:34:23.209" v="413" actId="255"/>
          <ac:spMkLst>
            <pc:docMk/>
            <pc:sldMk cId="1729123015" sldId="286"/>
            <ac:spMk id="1096" creationId="{EACCDE8A-B3B9-B889-4732-F72FCF13C83C}"/>
          </ac:spMkLst>
        </pc:spChg>
        <pc:spChg chg="mod">
          <ac:chgData name="Seyed Hamed" userId="220999c3-e6ef-4426-a304-d27831ca2f92" providerId="ADAL" clId="{121C0B15-9E1E-443F-BAD1-2D61C586516E}" dt="2025-01-08T21:34:23.209" v="413" actId="255"/>
          <ac:spMkLst>
            <pc:docMk/>
            <pc:sldMk cId="1729123015" sldId="286"/>
            <ac:spMk id="1097" creationId="{A4080748-63D4-4C0B-5714-38CD586E1559}"/>
          </ac:spMkLst>
        </pc:spChg>
        <pc:spChg chg="mod">
          <ac:chgData name="Seyed Hamed" userId="220999c3-e6ef-4426-a304-d27831ca2f92" providerId="ADAL" clId="{121C0B15-9E1E-443F-BAD1-2D61C586516E}" dt="2025-01-08T21:34:23.209" v="413" actId="255"/>
          <ac:spMkLst>
            <pc:docMk/>
            <pc:sldMk cId="1729123015" sldId="286"/>
            <ac:spMk id="1098" creationId="{F1771FE4-ADE6-0C5E-B3C6-FD8C7B140A51}"/>
          </ac:spMkLst>
        </pc:spChg>
        <pc:spChg chg="mod">
          <ac:chgData name="Seyed Hamed" userId="220999c3-e6ef-4426-a304-d27831ca2f92" providerId="ADAL" clId="{121C0B15-9E1E-443F-BAD1-2D61C586516E}" dt="2025-01-08T21:34:23.209" v="413" actId="255"/>
          <ac:spMkLst>
            <pc:docMk/>
            <pc:sldMk cId="1729123015" sldId="286"/>
            <ac:spMk id="1099" creationId="{13239236-CB6B-7ED4-6171-5AC083ECA562}"/>
          </ac:spMkLst>
        </pc:spChg>
        <pc:spChg chg="mod">
          <ac:chgData name="Seyed Hamed" userId="220999c3-e6ef-4426-a304-d27831ca2f92" providerId="ADAL" clId="{121C0B15-9E1E-443F-BAD1-2D61C586516E}" dt="2025-01-08T21:34:23.209" v="413" actId="255"/>
          <ac:spMkLst>
            <pc:docMk/>
            <pc:sldMk cId="1729123015" sldId="286"/>
            <ac:spMk id="1100" creationId="{B189B38C-0EF2-560D-0E40-DF11E01B5E3E}"/>
          </ac:spMkLst>
        </pc:spChg>
        <pc:spChg chg="mod">
          <ac:chgData name="Seyed Hamed" userId="220999c3-e6ef-4426-a304-d27831ca2f92" providerId="ADAL" clId="{121C0B15-9E1E-443F-BAD1-2D61C586516E}" dt="2025-01-08T21:34:23.209" v="413" actId="255"/>
          <ac:spMkLst>
            <pc:docMk/>
            <pc:sldMk cId="1729123015" sldId="286"/>
            <ac:spMk id="1101" creationId="{22B330AD-DA1E-17D0-D8A8-BD55CD0FC374}"/>
          </ac:spMkLst>
        </pc:spChg>
        <pc:spChg chg="mod">
          <ac:chgData name="Seyed Hamed" userId="220999c3-e6ef-4426-a304-d27831ca2f92" providerId="ADAL" clId="{121C0B15-9E1E-443F-BAD1-2D61C586516E}" dt="2025-01-08T21:34:23.209" v="413" actId="255"/>
          <ac:spMkLst>
            <pc:docMk/>
            <pc:sldMk cId="1729123015" sldId="286"/>
            <ac:spMk id="1103" creationId="{2A53DCDE-C80A-6A74-0DF7-1429FD325623}"/>
          </ac:spMkLst>
        </pc:spChg>
        <pc:spChg chg="mod">
          <ac:chgData name="Seyed Hamed" userId="220999c3-e6ef-4426-a304-d27831ca2f92" providerId="ADAL" clId="{121C0B15-9E1E-443F-BAD1-2D61C586516E}" dt="2025-01-08T21:34:23.209" v="413" actId="255"/>
          <ac:spMkLst>
            <pc:docMk/>
            <pc:sldMk cId="1729123015" sldId="286"/>
            <ac:spMk id="1104" creationId="{33566844-2463-BEDC-879D-52A771FA5EEF}"/>
          </ac:spMkLst>
        </pc:spChg>
        <pc:spChg chg="mod">
          <ac:chgData name="Seyed Hamed" userId="220999c3-e6ef-4426-a304-d27831ca2f92" providerId="ADAL" clId="{121C0B15-9E1E-443F-BAD1-2D61C586516E}" dt="2025-01-08T21:34:23.209" v="413" actId="255"/>
          <ac:spMkLst>
            <pc:docMk/>
            <pc:sldMk cId="1729123015" sldId="286"/>
            <ac:spMk id="1105" creationId="{01818D1D-D50F-3B39-D3AE-0788561C567D}"/>
          </ac:spMkLst>
        </pc:spChg>
        <pc:spChg chg="mod">
          <ac:chgData name="Seyed Hamed" userId="220999c3-e6ef-4426-a304-d27831ca2f92" providerId="ADAL" clId="{121C0B15-9E1E-443F-BAD1-2D61C586516E}" dt="2025-01-08T21:34:23.209" v="413" actId="255"/>
          <ac:spMkLst>
            <pc:docMk/>
            <pc:sldMk cId="1729123015" sldId="286"/>
            <ac:spMk id="1106" creationId="{054CF968-A493-B5BA-B567-52E414BE9290}"/>
          </ac:spMkLst>
        </pc:spChg>
        <pc:spChg chg="mod">
          <ac:chgData name="Seyed Hamed" userId="220999c3-e6ef-4426-a304-d27831ca2f92" providerId="ADAL" clId="{121C0B15-9E1E-443F-BAD1-2D61C586516E}" dt="2025-01-08T21:34:23.209" v="413" actId="255"/>
          <ac:spMkLst>
            <pc:docMk/>
            <pc:sldMk cId="1729123015" sldId="286"/>
            <ac:spMk id="1107" creationId="{B78B93EB-F7D1-B11C-DE02-2B5A77F26C75}"/>
          </ac:spMkLst>
        </pc:spChg>
        <pc:spChg chg="mod">
          <ac:chgData name="Seyed Hamed" userId="220999c3-e6ef-4426-a304-d27831ca2f92" providerId="ADAL" clId="{121C0B15-9E1E-443F-BAD1-2D61C586516E}" dt="2025-01-08T21:34:23.209" v="413" actId="255"/>
          <ac:spMkLst>
            <pc:docMk/>
            <pc:sldMk cId="1729123015" sldId="286"/>
            <ac:spMk id="1109" creationId="{19622572-7B6B-C636-5663-A7968349B289}"/>
          </ac:spMkLst>
        </pc:spChg>
        <pc:spChg chg="mod">
          <ac:chgData name="Seyed Hamed" userId="220999c3-e6ef-4426-a304-d27831ca2f92" providerId="ADAL" clId="{121C0B15-9E1E-443F-BAD1-2D61C586516E}" dt="2025-01-08T21:34:23.209" v="413" actId="255"/>
          <ac:spMkLst>
            <pc:docMk/>
            <pc:sldMk cId="1729123015" sldId="286"/>
            <ac:spMk id="1110" creationId="{876138BE-1BF0-BD5C-440E-E98888DCC2CA}"/>
          </ac:spMkLst>
        </pc:spChg>
        <pc:spChg chg="mod">
          <ac:chgData name="Seyed Hamed" userId="220999c3-e6ef-4426-a304-d27831ca2f92" providerId="ADAL" clId="{121C0B15-9E1E-443F-BAD1-2D61C586516E}" dt="2025-01-08T21:34:23.209" v="413" actId="255"/>
          <ac:spMkLst>
            <pc:docMk/>
            <pc:sldMk cId="1729123015" sldId="286"/>
            <ac:spMk id="1111" creationId="{C0C142B8-CFB9-B176-3D60-B66028A9F8A4}"/>
          </ac:spMkLst>
        </pc:spChg>
        <pc:spChg chg="mod">
          <ac:chgData name="Seyed Hamed" userId="220999c3-e6ef-4426-a304-d27831ca2f92" providerId="ADAL" clId="{121C0B15-9E1E-443F-BAD1-2D61C586516E}" dt="2025-01-08T21:34:23.209" v="413" actId="255"/>
          <ac:spMkLst>
            <pc:docMk/>
            <pc:sldMk cId="1729123015" sldId="286"/>
            <ac:spMk id="1112" creationId="{51642303-46AF-2D56-8EA5-881D71B4E74D}"/>
          </ac:spMkLst>
        </pc:spChg>
        <pc:spChg chg="mod">
          <ac:chgData name="Seyed Hamed" userId="220999c3-e6ef-4426-a304-d27831ca2f92" providerId="ADAL" clId="{121C0B15-9E1E-443F-BAD1-2D61C586516E}" dt="2025-01-08T21:34:23.209" v="413" actId="255"/>
          <ac:spMkLst>
            <pc:docMk/>
            <pc:sldMk cId="1729123015" sldId="286"/>
            <ac:spMk id="1113" creationId="{18D03FA0-4479-F1C0-36DF-C5F3A8E83CFE}"/>
          </ac:spMkLst>
        </pc:spChg>
        <pc:spChg chg="mod">
          <ac:chgData name="Seyed Hamed" userId="220999c3-e6ef-4426-a304-d27831ca2f92" providerId="ADAL" clId="{121C0B15-9E1E-443F-BAD1-2D61C586516E}" dt="2025-01-08T21:34:23.209" v="413" actId="255"/>
          <ac:spMkLst>
            <pc:docMk/>
            <pc:sldMk cId="1729123015" sldId="286"/>
            <ac:spMk id="1115" creationId="{848E3266-98E0-8E66-3374-9690C6DF3FEB}"/>
          </ac:spMkLst>
        </pc:spChg>
        <pc:spChg chg="mod">
          <ac:chgData name="Seyed Hamed" userId="220999c3-e6ef-4426-a304-d27831ca2f92" providerId="ADAL" clId="{121C0B15-9E1E-443F-BAD1-2D61C586516E}" dt="2025-01-08T21:34:23.209" v="413" actId="255"/>
          <ac:spMkLst>
            <pc:docMk/>
            <pc:sldMk cId="1729123015" sldId="286"/>
            <ac:spMk id="1116" creationId="{BE08A19F-B0F7-4152-FC55-9B39B6A58980}"/>
          </ac:spMkLst>
        </pc:spChg>
        <pc:spChg chg="mod">
          <ac:chgData name="Seyed Hamed" userId="220999c3-e6ef-4426-a304-d27831ca2f92" providerId="ADAL" clId="{121C0B15-9E1E-443F-BAD1-2D61C586516E}" dt="2025-01-08T21:34:23.209" v="413" actId="255"/>
          <ac:spMkLst>
            <pc:docMk/>
            <pc:sldMk cId="1729123015" sldId="286"/>
            <ac:spMk id="1117" creationId="{FA46701D-8AE8-222A-5BBB-840D2F40DC9E}"/>
          </ac:spMkLst>
        </pc:spChg>
        <pc:spChg chg="mod">
          <ac:chgData name="Seyed Hamed" userId="220999c3-e6ef-4426-a304-d27831ca2f92" providerId="ADAL" clId="{121C0B15-9E1E-443F-BAD1-2D61C586516E}" dt="2025-01-08T21:34:23.209" v="413" actId="255"/>
          <ac:spMkLst>
            <pc:docMk/>
            <pc:sldMk cId="1729123015" sldId="286"/>
            <ac:spMk id="1118" creationId="{7766DBDF-3D66-3A4A-A2AF-1D6488AACAE1}"/>
          </ac:spMkLst>
        </pc:spChg>
        <pc:spChg chg="mod">
          <ac:chgData name="Seyed Hamed" userId="220999c3-e6ef-4426-a304-d27831ca2f92" providerId="ADAL" clId="{121C0B15-9E1E-443F-BAD1-2D61C586516E}" dt="2025-01-08T21:34:23.209" v="413" actId="255"/>
          <ac:spMkLst>
            <pc:docMk/>
            <pc:sldMk cId="1729123015" sldId="286"/>
            <ac:spMk id="1119" creationId="{2E787AB6-B760-E9B0-B764-414A90857F3B}"/>
          </ac:spMkLst>
        </pc:spChg>
        <pc:spChg chg="mod">
          <ac:chgData name="Seyed Hamed" userId="220999c3-e6ef-4426-a304-d27831ca2f92" providerId="ADAL" clId="{121C0B15-9E1E-443F-BAD1-2D61C586516E}" dt="2025-01-08T21:34:23.209" v="413" actId="255"/>
          <ac:spMkLst>
            <pc:docMk/>
            <pc:sldMk cId="1729123015" sldId="286"/>
            <ac:spMk id="1121" creationId="{7D4712D8-93FE-7504-9D97-08BF2355E4F8}"/>
          </ac:spMkLst>
        </pc:spChg>
        <pc:spChg chg="mod">
          <ac:chgData name="Seyed Hamed" userId="220999c3-e6ef-4426-a304-d27831ca2f92" providerId="ADAL" clId="{121C0B15-9E1E-443F-BAD1-2D61C586516E}" dt="2025-01-08T21:34:23.209" v="413" actId="255"/>
          <ac:spMkLst>
            <pc:docMk/>
            <pc:sldMk cId="1729123015" sldId="286"/>
            <ac:spMk id="1122" creationId="{92FEAA05-6D11-A0EF-C7D2-C02F7DF0A227}"/>
          </ac:spMkLst>
        </pc:spChg>
        <pc:spChg chg="mod">
          <ac:chgData name="Seyed Hamed" userId="220999c3-e6ef-4426-a304-d27831ca2f92" providerId="ADAL" clId="{121C0B15-9E1E-443F-BAD1-2D61C586516E}" dt="2025-01-08T21:34:23.209" v="413" actId="255"/>
          <ac:spMkLst>
            <pc:docMk/>
            <pc:sldMk cId="1729123015" sldId="286"/>
            <ac:spMk id="1123" creationId="{42C9B3E2-4D1F-88DC-41FD-EF34E4AF0C44}"/>
          </ac:spMkLst>
        </pc:spChg>
        <pc:spChg chg="mod">
          <ac:chgData name="Seyed Hamed" userId="220999c3-e6ef-4426-a304-d27831ca2f92" providerId="ADAL" clId="{121C0B15-9E1E-443F-BAD1-2D61C586516E}" dt="2025-01-08T21:34:23.209" v="413" actId="255"/>
          <ac:spMkLst>
            <pc:docMk/>
            <pc:sldMk cId="1729123015" sldId="286"/>
            <ac:spMk id="1124" creationId="{4887A480-199A-DCEE-CB45-2F9FA291887C}"/>
          </ac:spMkLst>
        </pc:spChg>
        <pc:spChg chg="mod">
          <ac:chgData name="Seyed Hamed" userId="220999c3-e6ef-4426-a304-d27831ca2f92" providerId="ADAL" clId="{121C0B15-9E1E-443F-BAD1-2D61C586516E}" dt="2025-01-08T21:34:23.209" v="413" actId="255"/>
          <ac:spMkLst>
            <pc:docMk/>
            <pc:sldMk cId="1729123015" sldId="286"/>
            <ac:spMk id="1125" creationId="{BB3568F1-5621-6D6C-C8E6-91CAE56F8183}"/>
          </ac:spMkLst>
        </pc:spChg>
        <pc:spChg chg="mod">
          <ac:chgData name="Seyed Hamed" userId="220999c3-e6ef-4426-a304-d27831ca2f92" providerId="ADAL" clId="{121C0B15-9E1E-443F-BAD1-2D61C586516E}" dt="2025-01-08T21:34:23.209" v="413" actId="255"/>
          <ac:spMkLst>
            <pc:docMk/>
            <pc:sldMk cId="1729123015" sldId="286"/>
            <ac:spMk id="1126" creationId="{D8D77933-64BC-1767-8995-7ACF667E5E1F}"/>
          </ac:spMkLst>
        </pc:spChg>
        <pc:spChg chg="mod">
          <ac:chgData name="Seyed Hamed" userId="220999c3-e6ef-4426-a304-d27831ca2f92" providerId="ADAL" clId="{121C0B15-9E1E-443F-BAD1-2D61C586516E}" dt="2025-01-08T21:34:23.209" v="413" actId="255"/>
          <ac:spMkLst>
            <pc:docMk/>
            <pc:sldMk cId="1729123015" sldId="286"/>
            <ac:spMk id="1127" creationId="{25135742-43C1-BC73-0D60-E00A17BC0D96}"/>
          </ac:spMkLst>
        </pc:spChg>
        <pc:spChg chg="mod">
          <ac:chgData name="Seyed Hamed" userId="220999c3-e6ef-4426-a304-d27831ca2f92" providerId="ADAL" clId="{121C0B15-9E1E-443F-BAD1-2D61C586516E}" dt="2025-01-08T21:34:23.209" v="413" actId="255"/>
          <ac:spMkLst>
            <pc:docMk/>
            <pc:sldMk cId="1729123015" sldId="286"/>
            <ac:spMk id="1128" creationId="{A0F1FBF4-64D9-ACF9-4850-78896D13C3C6}"/>
          </ac:spMkLst>
        </pc:spChg>
        <pc:spChg chg="mod">
          <ac:chgData name="Seyed Hamed" userId="220999c3-e6ef-4426-a304-d27831ca2f92" providerId="ADAL" clId="{121C0B15-9E1E-443F-BAD1-2D61C586516E}" dt="2025-01-08T21:34:23.209" v="413" actId="255"/>
          <ac:spMkLst>
            <pc:docMk/>
            <pc:sldMk cId="1729123015" sldId="286"/>
            <ac:spMk id="1129" creationId="{C0BDDFB7-83C4-BAC3-350B-9A61BBB28C4D}"/>
          </ac:spMkLst>
        </pc:spChg>
        <pc:spChg chg="mod">
          <ac:chgData name="Seyed Hamed" userId="220999c3-e6ef-4426-a304-d27831ca2f92" providerId="ADAL" clId="{121C0B15-9E1E-443F-BAD1-2D61C586516E}" dt="2025-01-08T21:34:23.209" v="413" actId="255"/>
          <ac:spMkLst>
            <pc:docMk/>
            <pc:sldMk cId="1729123015" sldId="286"/>
            <ac:spMk id="1131" creationId="{E2E1E1CE-71DC-AC8E-BEFD-D7ED44A209CB}"/>
          </ac:spMkLst>
        </pc:spChg>
        <pc:spChg chg="mod">
          <ac:chgData name="Seyed Hamed" userId="220999c3-e6ef-4426-a304-d27831ca2f92" providerId="ADAL" clId="{121C0B15-9E1E-443F-BAD1-2D61C586516E}" dt="2025-01-08T21:34:23.209" v="413" actId="255"/>
          <ac:spMkLst>
            <pc:docMk/>
            <pc:sldMk cId="1729123015" sldId="286"/>
            <ac:spMk id="1132" creationId="{D39D48C9-15C4-E5C6-A15F-16DE24EDD331}"/>
          </ac:spMkLst>
        </pc:spChg>
        <pc:spChg chg="mod">
          <ac:chgData name="Seyed Hamed" userId="220999c3-e6ef-4426-a304-d27831ca2f92" providerId="ADAL" clId="{121C0B15-9E1E-443F-BAD1-2D61C586516E}" dt="2025-01-08T21:34:23.209" v="413" actId="255"/>
          <ac:spMkLst>
            <pc:docMk/>
            <pc:sldMk cId="1729123015" sldId="286"/>
            <ac:spMk id="1133" creationId="{B6B4F288-05F5-E390-64BD-D434A210167D}"/>
          </ac:spMkLst>
        </pc:spChg>
        <pc:spChg chg="mod">
          <ac:chgData name="Seyed Hamed" userId="220999c3-e6ef-4426-a304-d27831ca2f92" providerId="ADAL" clId="{121C0B15-9E1E-443F-BAD1-2D61C586516E}" dt="2025-01-08T21:34:23.209" v="413" actId="255"/>
          <ac:spMkLst>
            <pc:docMk/>
            <pc:sldMk cId="1729123015" sldId="286"/>
            <ac:spMk id="1134" creationId="{B6B71829-3B42-CC1B-EE6C-7F1DB64C8433}"/>
          </ac:spMkLst>
        </pc:spChg>
        <pc:spChg chg="mod">
          <ac:chgData name="Seyed Hamed" userId="220999c3-e6ef-4426-a304-d27831ca2f92" providerId="ADAL" clId="{121C0B15-9E1E-443F-BAD1-2D61C586516E}" dt="2025-01-08T21:34:23.209" v="413" actId="255"/>
          <ac:spMkLst>
            <pc:docMk/>
            <pc:sldMk cId="1729123015" sldId="286"/>
            <ac:spMk id="1135" creationId="{DD57D732-5037-CFDF-D59F-6BE3299C63FE}"/>
          </ac:spMkLst>
        </pc:spChg>
        <pc:spChg chg="mod">
          <ac:chgData name="Seyed Hamed" userId="220999c3-e6ef-4426-a304-d27831ca2f92" providerId="ADAL" clId="{121C0B15-9E1E-443F-BAD1-2D61C586516E}" dt="2025-01-08T21:34:23.209" v="413" actId="255"/>
          <ac:spMkLst>
            <pc:docMk/>
            <pc:sldMk cId="1729123015" sldId="286"/>
            <ac:spMk id="1136" creationId="{26C418C2-A412-9AB8-AF8A-820DAE969B3A}"/>
          </ac:spMkLst>
        </pc:spChg>
        <pc:spChg chg="mod">
          <ac:chgData name="Seyed Hamed" userId="220999c3-e6ef-4426-a304-d27831ca2f92" providerId="ADAL" clId="{121C0B15-9E1E-443F-BAD1-2D61C586516E}" dt="2025-01-08T21:34:23.209" v="413" actId="255"/>
          <ac:spMkLst>
            <pc:docMk/>
            <pc:sldMk cId="1729123015" sldId="286"/>
            <ac:spMk id="1137" creationId="{067C0EAD-84DA-C295-E0E1-A05626EC96D5}"/>
          </ac:spMkLst>
        </pc:spChg>
        <pc:spChg chg="mod">
          <ac:chgData name="Seyed Hamed" userId="220999c3-e6ef-4426-a304-d27831ca2f92" providerId="ADAL" clId="{121C0B15-9E1E-443F-BAD1-2D61C586516E}" dt="2025-01-08T21:34:23.209" v="413" actId="255"/>
          <ac:spMkLst>
            <pc:docMk/>
            <pc:sldMk cId="1729123015" sldId="286"/>
            <ac:spMk id="1138" creationId="{A9869112-05C8-D9E9-953D-BBAADEFBFCE4}"/>
          </ac:spMkLst>
        </pc:spChg>
        <pc:spChg chg="mod">
          <ac:chgData name="Seyed Hamed" userId="220999c3-e6ef-4426-a304-d27831ca2f92" providerId="ADAL" clId="{121C0B15-9E1E-443F-BAD1-2D61C586516E}" dt="2025-01-08T21:34:23.209" v="413" actId="255"/>
          <ac:spMkLst>
            <pc:docMk/>
            <pc:sldMk cId="1729123015" sldId="286"/>
            <ac:spMk id="1139" creationId="{E0B07B42-AABF-63BA-1A89-CDE0A01A7CC5}"/>
          </ac:spMkLst>
        </pc:spChg>
        <pc:spChg chg="mod">
          <ac:chgData name="Seyed Hamed" userId="220999c3-e6ef-4426-a304-d27831ca2f92" providerId="ADAL" clId="{121C0B15-9E1E-443F-BAD1-2D61C586516E}" dt="2025-01-08T21:34:23.209" v="413" actId="255"/>
          <ac:spMkLst>
            <pc:docMk/>
            <pc:sldMk cId="1729123015" sldId="286"/>
            <ac:spMk id="1140" creationId="{85DBB789-FA05-49DF-032D-06D16CB32B68}"/>
          </ac:spMkLst>
        </pc:spChg>
        <pc:spChg chg="mod">
          <ac:chgData name="Seyed Hamed" userId="220999c3-e6ef-4426-a304-d27831ca2f92" providerId="ADAL" clId="{121C0B15-9E1E-443F-BAD1-2D61C586516E}" dt="2025-01-08T21:34:23.209" v="413" actId="255"/>
          <ac:spMkLst>
            <pc:docMk/>
            <pc:sldMk cId="1729123015" sldId="286"/>
            <ac:spMk id="1141" creationId="{F39FE2EC-5890-2483-84A1-25CF3E7DE04F}"/>
          </ac:spMkLst>
        </pc:spChg>
        <pc:spChg chg="mod">
          <ac:chgData name="Seyed Hamed" userId="220999c3-e6ef-4426-a304-d27831ca2f92" providerId="ADAL" clId="{121C0B15-9E1E-443F-BAD1-2D61C586516E}" dt="2025-01-08T21:34:23.209" v="413" actId="255"/>
          <ac:spMkLst>
            <pc:docMk/>
            <pc:sldMk cId="1729123015" sldId="286"/>
            <ac:spMk id="1142" creationId="{B87F97AE-BF4F-5DAF-4560-CEFB6D022990}"/>
          </ac:spMkLst>
        </pc:spChg>
        <pc:spChg chg="mod">
          <ac:chgData name="Seyed Hamed" userId="220999c3-e6ef-4426-a304-d27831ca2f92" providerId="ADAL" clId="{121C0B15-9E1E-443F-BAD1-2D61C586516E}" dt="2025-01-08T21:34:23.209" v="413" actId="255"/>
          <ac:spMkLst>
            <pc:docMk/>
            <pc:sldMk cId="1729123015" sldId="286"/>
            <ac:spMk id="1143" creationId="{2BCBFA3D-0B51-5A03-363C-0C5BA06E3D82}"/>
          </ac:spMkLst>
        </pc:spChg>
        <pc:spChg chg="mod">
          <ac:chgData name="Seyed Hamed" userId="220999c3-e6ef-4426-a304-d27831ca2f92" providerId="ADAL" clId="{121C0B15-9E1E-443F-BAD1-2D61C586516E}" dt="2025-01-08T21:34:23.209" v="413" actId="255"/>
          <ac:spMkLst>
            <pc:docMk/>
            <pc:sldMk cId="1729123015" sldId="286"/>
            <ac:spMk id="1144" creationId="{1E22024E-8D9F-0FDA-6965-D4ECCB47047D}"/>
          </ac:spMkLst>
        </pc:spChg>
        <pc:spChg chg="mod">
          <ac:chgData name="Seyed Hamed" userId="220999c3-e6ef-4426-a304-d27831ca2f92" providerId="ADAL" clId="{121C0B15-9E1E-443F-BAD1-2D61C586516E}" dt="2025-01-08T21:34:23.209" v="413" actId="255"/>
          <ac:spMkLst>
            <pc:docMk/>
            <pc:sldMk cId="1729123015" sldId="286"/>
            <ac:spMk id="1145" creationId="{675BD582-46FC-FD1C-8944-9D1F88607636}"/>
          </ac:spMkLst>
        </pc:spChg>
        <pc:spChg chg="mod">
          <ac:chgData name="Seyed Hamed" userId="220999c3-e6ef-4426-a304-d27831ca2f92" providerId="ADAL" clId="{121C0B15-9E1E-443F-BAD1-2D61C586516E}" dt="2025-01-08T21:34:23.209" v="413" actId="255"/>
          <ac:spMkLst>
            <pc:docMk/>
            <pc:sldMk cId="1729123015" sldId="286"/>
            <ac:spMk id="1146" creationId="{BABD74E1-CE2A-7DD5-E27D-312BC76F643A}"/>
          </ac:spMkLst>
        </pc:spChg>
        <pc:spChg chg="mod">
          <ac:chgData name="Seyed Hamed" userId="220999c3-e6ef-4426-a304-d27831ca2f92" providerId="ADAL" clId="{121C0B15-9E1E-443F-BAD1-2D61C586516E}" dt="2025-01-08T21:34:23.209" v="413" actId="255"/>
          <ac:spMkLst>
            <pc:docMk/>
            <pc:sldMk cId="1729123015" sldId="286"/>
            <ac:spMk id="1147" creationId="{66B244B6-68D2-6FE4-6CC4-39C9C47D5C4A}"/>
          </ac:spMkLst>
        </pc:spChg>
        <pc:spChg chg="mod">
          <ac:chgData name="Seyed Hamed" userId="220999c3-e6ef-4426-a304-d27831ca2f92" providerId="ADAL" clId="{121C0B15-9E1E-443F-BAD1-2D61C586516E}" dt="2025-01-08T21:34:23.209" v="413" actId="255"/>
          <ac:spMkLst>
            <pc:docMk/>
            <pc:sldMk cId="1729123015" sldId="286"/>
            <ac:spMk id="1148" creationId="{5593AFBE-3168-4FDF-8C1B-6BE81A6F6D67}"/>
          </ac:spMkLst>
        </pc:spChg>
        <pc:spChg chg="mod">
          <ac:chgData name="Seyed Hamed" userId="220999c3-e6ef-4426-a304-d27831ca2f92" providerId="ADAL" clId="{121C0B15-9E1E-443F-BAD1-2D61C586516E}" dt="2025-01-08T21:34:23.209" v="413" actId="255"/>
          <ac:spMkLst>
            <pc:docMk/>
            <pc:sldMk cId="1729123015" sldId="286"/>
            <ac:spMk id="1149" creationId="{D273A717-8BE3-C69B-0E75-B7BAD6652B56}"/>
          </ac:spMkLst>
        </pc:spChg>
        <pc:spChg chg="mod">
          <ac:chgData name="Seyed Hamed" userId="220999c3-e6ef-4426-a304-d27831ca2f92" providerId="ADAL" clId="{121C0B15-9E1E-443F-BAD1-2D61C586516E}" dt="2025-01-08T21:34:23.209" v="413" actId="255"/>
          <ac:spMkLst>
            <pc:docMk/>
            <pc:sldMk cId="1729123015" sldId="286"/>
            <ac:spMk id="1150" creationId="{FFDCEB64-B7AC-0170-4681-EA49FA262DCD}"/>
          </ac:spMkLst>
        </pc:spChg>
        <pc:spChg chg="mod">
          <ac:chgData name="Seyed Hamed" userId="220999c3-e6ef-4426-a304-d27831ca2f92" providerId="ADAL" clId="{121C0B15-9E1E-443F-BAD1-2D61C586516E}" dt="2025-01-08T21:34:23.209" v="413" actId="255"/>
          <ac:spMkLst>
            <pc:docMk/>
            <pc:sldMk cId="1729123015" sldId="286"/>
            <ac:spMk id="1151" creationId="{0E43A233-9EBD-8B54-A586-88A59154756C}"/>
          </ac:spMkLst>
        </pc:spChg>
        <pc:spChg chg="mod">
          <ac:chgData name="Seyed Hamed" userId="220999c3-e6ef-4426-a304-d27831ca2f92" providerId="ADAL" clId="{121C0B15-9E1E-443F-BAD1-2D61C586516E}" dt="2025-01-08T21:34:23.209" v="413" actId="255"/>
          <ac:spMkLst>
            <pc:docMk/>
            <pc:sldMk cId="1729123015" sldId="286"/>
            <ac:spMk id="1152" creationId="{EA6F1487-5F00-950D-9F8E-7DA61E01ECF4}"/>
          </ac:spMkLst>
        </pc:spChg>
        <pc:spChg chg="mod">
          <ac:chgData name="Seyed Hamed" userId="220999c3-e6ef-4426-a304-d27831ca2f92" providerId="ADAL" clId="{121C0B15-9E1E-443F-BAD1-2D61C586516E}" dt="2025-01-08T21:34:23.209" v="413" actId="255"/>
          <ac:spMkLst>
            <pc:docMk/>
            <pc:sldMk cId="1729123015" sldId="286"/>
            <ac:spMk id="1153" creationId="{8B08EBDC-734A-6CC5-1A2A-8421C3F94F0A}"/>
          </ac:spMkLst>
        </pc:spChg>
        <pc:spChg chg="mod">
          <ac:chgData name="Seyed Hamed" userId="220999c3-e6ef-4426-a304-d27831ca2f92" providerId="ADAL" clId="{121C0B15-9E1E-443F-BAD1-2D61C586516E}" dt="2025-01-08T21:34:23.209" v="413" actId="255"/>
          <ac:spMkLst>
            <pc:docMk/>
            <pc:sldMk cId="1729123015" sldId="286"/>
            <ac:spMk id="1154" creationId="{8A233982-0CD2-25A1-82D6-8F5C434D2FDE}"/>
          </ac:spMkLst>
        </pc:spChg>
        <pc:spChg chg="mod">
          <ac:chgData name="Seyed Hamed" userId="220999c3-e6ef-4426-a304-d27831ca2f92" providerId="ADAL" clId="{121C0B15-9E1E-443F-BAD1-2D61C586516E}" dt="2025-01-08T21:34:23.209" v="413" actId="255"/>
          <ac:spMkLst>
            <pc:docMk/>
            <pc:sldMk cId="1729123015" sldId="286"/>
            <ac:spMk id="1155" creationId="{9548050D-4BEE-B789-DD6E-5F971472257D}"/>
          </ac:spMkLst>
        </pc:spChg>
        <pc:spChg chg="mod">
          <ac:chgData name="Seyed Hamed" userId="220999c3-e6ef-4426-a304-d27831ca2f92" providerId="ADAL" clId="{121C0B15-9E1E-443F-BAD1-2D61C586516E}" dt="2025-01-08T21:34:23.209" v="413" actId="255"/>
          <ac:spMkLst>
            <pc:docMk/>
            <pc:sldMk cId="1729123015" sldId="286"/>
            <ac:spMk id="1156" creationId="{332698C8-5ECB-CAB8-E361-2F1201DAA3A0}"/>
          </ac:spMkLst>
        </pc:spChg>
        <pc:spChg chg="mod">
          <ac:chgData name="Seyed Hamed" userId="220999c3-e6ef-4426-a304-d27831ca2f92" providerId="ADAL" clId="{121C0B15-9E1E-443F-BAD1-2D61C586516E}" dt="2025-01-08T21:34:23.209" v="413" actId="255"/>
          <ac:spMkLst>
            <pc:docMk/>
            <pc:sldMk cId="1729123015" sldId="286"/>
            <ac:spMk id="1157" creationId="{2B92B48F-92D6-99E1-46A0-B914AEBA85CB}"/>
          </ac:spMkLst>
        </pc:spChg>
        <pc:spChg chg="mod">
          <ac:chgData name="Seyed Hamed" userId="220999c3-e6ef-4426-a304-d27831ca2f92" providerId="ADAL" clId="{121C0B15-9E1E-443F-BAD1-2D61C586516E}" dt="2025-01-08T21:34:23.209" v="413" actId="255"/>
          <ac:spMkLst>
            <pc:docMk/>
            <pc:sldMk cId="1729123015" sldId="286"/>
            <ac:spMk id="1158" creationId="{6859395F-1043-0D22-9F6A-C3E195356C2B}"/>
          </ac:spMkLst>
        </pc:spChg>
        <pc:spChg chg="mod">
          <ac:chgData name="Seyed Hamed" userId="220999c3-e6ef-4426-a304-d27831ca2f92" providerId="ADAL" clId="{121C0B15-9E1E-443F-BAD1-2D61C586516E}" dt="2025-01-08T21:34:23.209" v="413" actId="255"/>
          <ac:spMkLst>
            <pc:docMk/>
            <pc:sldMk cId="1729123015" sldId="286"/>
            <ac:spMk id="1159" creationId="{7381D109-886E-A8FB-0150-213AB35C3ED0}"/>
          </ac:spMkLst>
        </pc:spChg>
        <pc:spChg chg="mod">
          <ac:chgData name="Seyed Hamed" userId="220999c3-e6ef-4426-a304-d27831ca2f92" providerId="ADAL" clId="{121C0B15-9E1E-443F-BAD1-2D61C586516E}" dt="2025-01-08T21:34:29.955" v="415" actId="1076"/>
          <ac:spMkLst>
            <pc:docMk/>
            <pc:sldMk cId="1729123015" sldId="286"/>
            <ac:spMk id="1160" creationId="{E781A66C-27CF-BE1D-5D53-8ECC4E8B332B}"/>
          </ac:spMkLst>
        </pc:spChg>
        <pc:spChg chg="mod">
          <ac:chgData name="Seyed Hamed" userId="220999c3-e6ef-4426-a304-d27831ca2f92" providerId="ADAL" clId="{121C0B15-9E1E-443F-BAD1-2D61C586516E}" dt="2025-01-08T21:34:23.209" v="413" actId="255"/>
          <ac:spMkLst>
            <pc:docMk/>
            <pc:sldMk cId="1729123015" sldId="286"/>
            <ac:spMk id="1162" creationId="{BD0EB63F-8A01-F6B5-268D-02B762168691}"/>
          </ac:spMkLst>
        </pc:spChg>
        <pc:spChg chg="mod">
          <ac:chgData name="Seyed Hamed" userId="220999c3-e6ef-4426-a304-d27831ca2f92" providerId="ADAL" clId="{121C0B15-9E1E-443F-BAD1-2D61C586516E}" dt="2025-01-08T21:34:23.209" v="413" actId="255"/>
          <ac:spMkLst>
            <pc:docMk/>
            <pc:sldMk cId="1729123015" sldId="286"/>
            <ac:spMk id="1163" creationId="{DF15FE44-EC10-530F-F52B-79CFFCAEBFD4}"/>
          </ac:spMkLst>
        </pc:spChg>
        <pc:spChg chg="mod">
          <ac:chgData name="Seyed Hamed" userId="220999c3-e6ef-4426-a304-d27831ca2f92" providerId="ADAL" clId="{121C0B15-9E1E-443F-BAD1-2D61C586516E}" dt="2025-01-08T21:34:23.209" v="413" actId="255"/>
          <ac:spMkLst>
            <pc:docMk/>
            <pc:sldMk cId="1729123015" sldId="286"/>
            <ac:spMk id="1164" creationId="{13A4AEC4-608F-2521-223B-C060693FA2CE}"/>
          </ac:spMkLst>
        </pc:spChg>
        <pc:spChg chg="mod">
          <ac:chgData name="Seyed Hamed" userId="220999c3-e6ef-4426-a304-d27831ca2f92" providerId="ADAL" clId="{121C0B15-9E1E-443F-BAD1-2D61C586516E}" dt="2025-01-08T21:34:23.209" v="413" actId="255"/>
          <ac:spMkLst>
            <pc:docMk/>
            <pc:sldMk cId="1729123015" sldId="286"/>
            <ac:spMk id="1165" creationId="{15C8A6F8-B8DD-F2BD-287E-D554E28D51A3}"/>
          </ac:spMkLst>
        </pc:spChg>
        <pc:spChg chg="mod">
          <ac:chgData name="Seyed Hamed" userId="220999c3-e6ef-4426-a304-d27831ca2f92" providerId="ADAL" clId="{121C0B15-9E1E-443F-BAD1-2D61C586516E}" dt="2025-01-08T21:34:23.209" v="413" actId="255"/>
          <ac:spMkLst>
            <pc:docMk/>
            <pc:sldMk cId="1729123015" sldId="286"/>
            <ac:spMk id="1166" creationId="{DA417912-FF6F-95FD-983B-D1F65A01BD74}"/>
          </ac:spMkLst>
        </pc:spChg>
        <pc:spChg chg="mod">
          <ac:chgData name="Seyed Hamed" userId="220999c3-e6ef-4426-a304-d27831ca2f92" providerId="ADAL" clId="{121C0B15-9E1E-443F-BAD1-2D61C586516E}" dt="2025-01-08T21:34:23.209" v="413" actId="255"/>
          <ac:spMkLst>
            <pc:docMk/>
            <pc:sldMk cId="1729123015" sldId="286"/>
            <ac:spMk id="1168" creationId="{4BB5A7FC-2DAA-8098-2D64-9FAC2E65E340}"/>
          </ac:spMkLst>
        </pc:spChg>
        <pc:spChg chg="mod">
          <ac:chgData name="Seyed Hamed" userId="220999c3-e6ef-4426-a304-d27831ca2f92" providerId="ADAL" clId="{121C0B15-9E1E-443F-BAD1-2D61C586516E}" dt="2025-01-08T21:34:23.209" v="413" actId="255"/>
          <ac:spMkLst>
            <pc:docMk/>
            <pc:sldMk cId="1729123015" sldId="286"/>
            <ac:spMk id="1169" creationId="{21D283D8-DA4E-3DCA-7E1E-502AC45721BC}"/>
          </ac:spMkLst>
        </pc:spChg>
        <pc:spChg chg="mod">
          <ac:chgData name="Seyed Hamed" userId="220999c3-e6ef-4426-a304-d27831ca2f92" providerId="ADAL" clId="{121C0B15-9E1E-443F-BAD1-2D61C586516E}" dt="2025-01-08T21:34:23.209" v="413" actId="255"/>
          <ac:spMkLst>
            <pc:docMk/>
            <pc:sldMk cId="1729123015" sldId="286"/>
            <ac:spMk id="1170" creationId="{0931E321-8623-DAFD-45D4-9DCD9AC32917}"/>
          </ac:spMkLst>
        </pc:spChg>
        <pc:spChg chg="mod">
          <ac:chgData name="Seyed Hamed" userId="220999c3-e6ef-4426-a304-d27831ca2f92" providerId="ADAL" clId="{121C0B15-9E1E-443F-BAD1-2D61C586516E}" dt="2025-01-08T21:34:23.209" v="413" actId="255"/>
          <ac:spMkLst>
            <pc:docMk/>
            <pc:sldMk cId="1729123015" sldId="286"/>
            <ac:spMk id="1171" creationId="{287DE574-F6E9-237C-921F-B577B1E8B406}"/>
          </ac:spMkLst>
        </pc:spChg>
        <pc:spChg chg="mod">
          <ac:chgData name="Seyed Hamed" userId="220999c3-e6ef-4426-a304-d27831ca2f92" providerId="ADAL" clId="{121C0B15-9E1E-443F-BAD1-2D61C586516E}" dt="2025-01-08T21:34:23.209" v="413" actId="255"/>
          <ac:spMkLst>
            <pc:docMk/>
            <pc:sldMk cId="1729123015" sldId="286"/>
            <ac:spMk id="1172" creationId="{80EC18A1-FF30-8288-04B1-BFD6BC21E41B}"/>
          </ac:spMkLst>
        </pc:spChg>
        <pc:spChg chg="mod">
          <ac:chgData name="Seyed Hamed" userId="220999c3-e6ef-4426-a304-d27831ca2f92" providerId="ADAL" clId="{121C0B15-9E1E-443F-BAD1-2D61C586516E}" dt="2025-01-08T21:34:23.209" v="413" actId="255"/>
          <ac:spMkLst>
            <pc:docMk/>
            <pc:sldMk cId="1729123015" sldId="286"/>
            <ac:spMk id="1174" creationId="{13A210BD-D2C8-831A-90A6-810DAFD4898D}"/>
          </ac:spMkLst>
        </pc:spChg>
        <pc:spChg chg="mod">
          <ac:chgData name="Seyed Hamed" userId="220999c3-e6ef-4426-a304-d27831ca2f92" providerId="ADAL" clId="{121C0B15-9E1E-443F-BAD1-2D61C586516E}" dt="2025-01-08T21:34:23.209" v="413" actId="255"/>
          <ac:spMkLst>
            <pc:docMk/>
            <pc:sldMk cId="1729123015" sldId="286"/>
            <ac:spMk id="1175" creationId="{26A807DC-0F3E-DC6D-2AA9-B2EEA3E5B880}"/>
          </ac:spMkLst>
        </pc:spChg>
        <pc:spChg chg="mod">
          <ac:chgData name="Seyed Hamed" userId="220999c3-e6ef-4426-a304-d27831ca2f92" providerId="ADAL" clId="{121C0B15-9E1E-443F-BAD1-2D61C586516E}" dt="2025-01-08T21:34:23.209" v="413" actId="255"/>
          <ac:spMkLst>
            <pc:docMk/>
            <pc:sldMk cId="1729123015" sldId="286"/>
            <ac:spMk id="1176" creationId="{26F16839-8B09-E350-CAC0-3C0415AACC38}"/>
          </ac:spMkLst>
        </pc:spChg>
        <pc:spChg chg="mod">
          <ac:chgData name="Seyed Hamed" userId="220999c3-e6ef-4426-a304-d27831ca2f92" providerId="ADAL" clId="{121C0B15-9E1E-443F-BAD1-2D61C586516E}" dt="2025-01-08T21:34:23.209" v="413" actId="255"/>
          <ac:spMkLst>
            <pc:docMk/>
            <pc:sldMk cId="1729123015" sldId="286"/>
            <ac:spMk id="1177" creationId="{9D4FBE1D-223F-CFF0-4734-D07354AF8D21}"/>
          </ac:spMkLst>
        </pc:spChg>
        <pc:spChg chg="mod">
          <ac:chgData name="Seyed Hamed" userId="220999c3-e6ef-4426-a304-d27831ca2f92" providerId="ADAL" clId="{121C0B15-9E1E-443F-BAD1-2D61C586516E}" dt="2025-01-08T21:34:23.209" v="413" actId="255"/>
          <ac:spMkLst>
            <pc:docMk/>
            <pc:sldMk cId="1729123015" sldId="286"/>
            <ac:spMk id="1178" creationId="{35FCF9E1-1A3E-A64A-89B0-D33C2BD8C3D0}"/>
          </ac:spMkLst>
        </pc:spChg>
        <pc:spChg chg="mod">
          <ac:chgData name="Seyed Hamed" userId="220999c3-e6ef-4426-a304-d27831ca2f92" providerId="ADAL" clId="{121C0B15-9E1E-443F-BAD1-2D61C586516E}" dt="2025-01-08T21:34:23.209" v="413" actId="255"/>
          <ac:spMkLst>
            <pc:docMk/>
            <pc:sldMk cId="1729123015" sldId="286"/>
            <ac:spMk id="1180" creationId="{7873874B-E43C-575A-C823-6690DC83F327}"/>
          </ac:spMkLst>
        </pc:spChg>
        <pc:spChg chg="mod">
          <ac:chgData name="Seyed Hamed" userId="220999c3-e6ef-4426-a304-d27831ca2f92" providerId="ADAL" clId="{121C0B15-9E1E-443F-BAD1-2D61C586516E}" dt="2025-01-08T21:34:23.209" v="413" actId="255"/>
          <ac:spMkLst>
            <pc:docMk/>
            <pc:sldMk cId="1729123015" sldId="286"/>
            <ac:spMk id="1181" creationId="{4FBDE2C7-B0F5-99D9-17FA-6BF0098E70FF}"/>
          </ac:spMkLst>
        </pc:spChg>
        <pc:spChg chg="mod">
          <ac:chgData name="Seyed Hamed" userId="220999c3-e6ef-4426-a304-d27831ca2f92" providerId="ADAL" clId="{121C0B15-9E1E-443F-BAD1-2D61C586516E}" dt="2025-01-08T21:34:23.209" v="413" actId="255"/>
          <ac:spMkLst>
            <pc:docMk/>
            <pc:sldMk cId="1729123015" sldId="286"/>
            <ac:spMk id="1182" creationId="{5D36E22F-7A2B-A45D-2D8E-E7B343B5AF06}"/>
          </ac:spMkLst>
        </pc:spChg>
        <pc:spChg chg="mod">
          <ac:chgData name="Seyed Hamed" userId="220999c3-e6ef-4426-a304-d27831ca2f92" providerId="ADAL" clId="{121C0B15-9E1E-443F-BAD1-2D61C586516E}" dt="2025-01-08T21:34:23.209" v="413" actId="255"/>
          <ac:spMkLst>
            <pc:docMk/>
            <pc:sldMk cId="1729123015" sldId="286"/>
            <ac:spMk id="1183" creationId="{F7104FB5-DC94-5279-14E0-F6E7DD202604}"/>
          </ac:spMkLst>
        </pc:spChg>
        <pc:spChg chg="mod">
          <ac:chgData name="Seyed Hamed" userId="220999c3-e6ef-4426-a304-d27831ca2f92" providerId="ADAL" clId="{121C0B15-9E1E-443F-BAD1-2D61C586516E}" dt="2025-01-08T21:34:23.209" v="413" actId="255"/>
          <ac:spMkLst>
            <pc:docMk/>
            <pc:sldMk cId="1729123015" sldId="286"/>
            <ac:spMk id="1184" creationId="{8FE8F320-6A5A-B01C-72AD-2321F5C43CBA}"/>
          </ac:spMkLst>
        </pc:spChg>
        <pc:spChg chg="mod">
          <ac:chgData name="Seyed Hamed" userId="220999c3-e6ef-4426-a304-d27831ca2f92" providerId="ADAL" clId="{121C0B15-9E1E-443F-BAD1-2D61C586516E}" dt="2025-01-08T21:34:23.209" v="413" actId="255"/>
          <ac:spMkLst>
            <pc:docMk/>
            <pc:sldMk cId="1729123015" sldId="286"/>
            <ac:spMk id="1185" creationId="{C0027A78-A8FE-BB45-3E2E-138621CC1842}"/>
          </ac:spMkLst>
        </pc:spChg>
        <pc:spChg chg="mod">
          <ac:chgData name="Seyed Hamed" userId="220999c3-e6ef-4426-a304-d27831ca2f92" providerId="ADAL" clId="{121C0B15-9E1E-443F-BAD1-2D61C586516E}" dt="2025-01-08T21:34:23.209" v="413" actId="255"/>
          <ac:spMkLst>
            <pc:docMk/>
            <pc:sldMk cId="1729123015" sldId="286"/>
            <ac:spMk id="1186" creationId="{F65B5F36-E4A1-4926-9BD4-B03823C1B556}"/>
          </ac:spMkLst>
        </pc:spChg>
        <pc:spChg chg="mod">
          <ac:chgData name="Seyed Hamed" userId="220999c3-e6ef-4426-a304-d27831ca2f92" providerId="ADAL" clId="{121C0B15-9E1E-443F-BAD1-2D61C586516E}" dt="2025-01-08T21:34:23.209" v="413" actId="255"/>
          <ac:spMkLst>
            <pc:docMk/>
            <pc:sldMk cId="1729123015" sldId="286"/>
            <ac:spMk id="1187" creationId="{2E6E0BBA-3E18-4153-3A09-646ED588270E}"/>
          </ac:spMkLst>
        </pc:spChg>
        <pc:spChg chg="mod">
          <ac:chgData name="Seyed Hamed" userId="220999c3-e6ef-4426-a304-d27831ca2f92" providerId="ADAL" clId="{121C0B15-9E1E-443F-BAD1-2D61C586516E}" dt="2025-01-08T21:34:23.209" v="413" actId="255"/>
          <ac:spMkLst>
            <pc:docMk/>
            <pc:sldMk cId="1729123015" sldId="286"/>
            <ac:spMk id="1188" creationId="{6290F7B2-AE5D-A246-D0D4-1BB6B8701E35}"/>
          </ac:spMkLst>
        </pc:spChg>
        <pc:spChg chg="mod">
          <ac:chgData name="Seyed Hamed" userId="220999c3-e6ef-4426-a304-d27831ca2f92" providerId="ADAL" clId="{121C0B15-9E1E-443F-BAD1-2D61C586516E}" dt="2025-01-08T21:34:23.209" v="413" actId="255"/>
          <ac:spMkLst>
            <pc:docMk/>
            <pc:sldMk cId="1729123015" sldId="286"/>
            <ac:spMk id="1190" creationId="{CBF7D411-3161-7926-EC93-E290996D76A7}"/>
          </ac:spMkLst>
        </pc:spChg>
        <pc:spChg chg="mod">
          <ac:chgData name="Seyed Hamed" userId="220999c3-e6ef-4426-a304-d27831ca2f92" providerId="ADAL" clId="{121C0B15-9E1E-443F-BAD1-2D61C586516E}" dt="2025-01-08T21:34:23.209" v="413" actId="255"/>
          <ac:spMkLst>
            <pc:docMk/>
            <pc:sldMk cId="1729123015" sldId="286"/>
            <ac:spMk id="1191" creationId="{61EAE228-044D-BA6B-51E6-D4EF130BB90F}"/>
          </ac:spMkLst>
        </pc:spChg>
        <pc:spChg chg="mod">
          <ac:chgData name="Seyed Hamed" userId="220999c3-e6ef-4426-a304-d27831ca2f92" providerId="ADAL" clId="{121C0B15-9E1E-443F-BAD1-2D61C586516E}" dt="2025-01-08T21:34:23.209" v="413" actId="255"/>
          <ac:spMkLst>
            <pc:docMk/>
            <pc:sldMk cId="1729123015" sldId="286"/>
            <ac:spMk id="1192" creationId="{A9132B2E-84A9-79A7-4833-59063DAA3919}"/>
          </ac:spMkLst>
        </pc:spChg>
        <pc:spChg chg="mod">
          <ac:chgData name="Seyed Hamed" userId="220999c3-e6ef-4426-a304-d27831ca2f92" providerId="ADAL" clId="{121C0B15-9E1E-443F-BAD1-2D61C586516E}" dt="2025-01-08T21:34:23.209" v="413" actId="255"/>
          <ac:spMkLst>
            <pc:docMk/>
            <pc:sldMk cId="1729123015" sldId="286"/>
            <ac:spMk id="1193" creationId="{CF0D1555-6E4B-6B71-8649-7CF210B7F5CB}"/>
          </ac:spMkLst>
        </pc:spChg>
        <pc:spChg chg="mod">
          <ac:chgData name="Seyed Hamed" userId="220999c3-e6ef-4426-a304-d27831ca2f92" providerId="ADAL" clId="{121C0B15-9E1E-443F-BAD1-2D61C586516E}" dt="2025-01-08T21:34:23.209" v="413" actId="255"/>
          <ac:spMkLst>
            <pc:docMk/>
            <pc:sldMk cId="1729123015" sldId="286"/>
            <ac:spMk id="1194" creationId="{232643D1-04CB-8895-6AE5-AAD0FC40CE14}"/>
          </ac:spMkLst>
        </pc:spChg>
        <pc:spChg chg="mod">
          <ac:chgData name="Seyed Hamed" userId="220999c3-e6ef-4426-a304-d27831ca2f92" providerId="ADAL" clId="{121C0B15-9E1E-443F-BAD1-2D61C586516E}" dt="2025-01-08T21:34:23.209" v="413" actId="255"/>
          <ac:spMkLst>
            <pc:docMk/>
            <pc:sldMk cId="1729123015" sldId="286"/>
            <ac:spMk id="1195" creationId="{8F4821F5-16D8-B25F-F236-EF61C9BF2633}"/>
          </ac:spMkLst>
        </pc:spChg>
        <pc:spChg chg="mod">
          <ac:chgData name="Seyed Hamed" userId="220999c3-e6ef-4426-a304-d27831ca2f92" providerId="ADAL" clId="{121C0B15-9E1E-443F-BAD1-2D61C586516E}" dt="2025-01-08T21:34:23.209" v="413" actId="255"/>
          <ac:spMkLst>
            <pc:docMk/>
            <pc:sldMk cId="1729123015" sldId="286"/>
            <ac:spMk id="1196" creationId="{2E16AE2C-8711-E0AB-2C26-A053133A9565}"/>
          </ac:spMkLst>
        </pc:spChg>
        <pc:spChg chg="mod">
          <ac:chgData name="Seyed Hamed" userId="220999c3-e6ef-4426-a304-d27831ca2f92" providerId="ADAL" clId="{121C0B15-9E1E-443F-BAD1-2D61C586516E}" dt="2025-01-08T21:34:23.209" v="413" actId="255"/>
          <ac:spMkLst>
            <pc:docMk/>
            <pc:sldMk cId="1729123015" sldId="286"/>
            <ac:spMk id="1197" creationId="{53E1468A-4F37-96E9-B6AC-BFE855F43A64}"/>
          </ac:spMkLst>
        </pc:spChg>
        <pc:spChg chg="mod">
          <ac:chgData name="Seyed Hamed" userId="220999c3-e6ef-4426-a304-d27831ca2f92" providerId="ADAL" clId="{121C0B15-9E1E-443F-BAD1-2D61C586516E}" dt="2025-01-08T21:34:23.209" v="413" actId="255"/>
          <ac:spMkLst>
            <pc:docMk/>
            <pc:sldMk cId="1729123015" sldId="286"/>
            <ac:spMk id="1198" creationId="{55E52B13-590D-CB45-A8E6-86F688C7B820}"/>
          </ac:spMkLst>
        </pc:spChg>
        <pc:spChg chg="mod">
          <ac:chgData name="Seyed Hamed" userId="220999c3-e6ef-4426-a304-d27831ca2f92" providerId="ADAL" clId="{121C0B15-9E1E-443F-BAD1-2D61C586516E}" dt="2025-01-08T21:34:23.209" v="413" actId="255"/>
          <ac:spMkLst>
            <pc:docMk/>
            <pc:sldMk cId="1729123015" sldId="286"/>
            <ac:spMk id="1199" creationId="{0BAE9A3F-EFD1-5D4C-0842-F1E1AB43143B}"/>
          </ac:spMkLst>
        </pc:spChg>
        <pc:spChg chg="mod">
          <ac:chgData name="Seyed Hamed" userId="220999c3-e6ef-4426-a304-d27831ca2f92" providerId="ADAL" clId="{121C0B15-9E1E-443F-BAD1-2D61C586516E}" dt="2025-01-08T21:34:23.209" v="413" actId="255"/>
          <ac:spMkLst>
            <pc:docMk/>
            <pc:sldMk cId="1729123015" sldId="286"/>
            <ac:spMk id="1200" creationId="{295AABB0-A53D-5F49-0402-FF364F249882}"/>
          </ac:spMkLst>
        </pc:spChg>
        <pc:spChg chg="mod">
          <ac:chgData name="Seyed Hamed" userId="220999c3-e6ef-4426-a304-d27831ca2f92" providerId="ADAL" clId="{121C0B15-9E1E-443F-BAD1-2D61C586516E}" dt="2025-01-08T21:34:23.209" v="413" actId="255"/>
          <ac:spMkLst>
            <pc:docMk/>
            <pc:sldMk cId="1729123015" sldId="286"/>
            <ac:spMk id="1201" creationId="{5917BD5A-006C-D438-56DA-44376700EC7C}"/>
          </ac:spMkLst>
        </pc:spChg>
        <pc:spChg chg="mod">
          <ac:chgData name="Seyed Hamed" userId="220999c3-e6ef-4426-a304-d27831ca2f92" providerId="ADAL" clId="{121C0B15-9E1E-443F-BAD1-2D61C586516E}" dt="2025-01-08T21:34:23.209" v="413" actId="255"/>
          <ac:spMkLst>
            <pc:docMk/>
            <pc:sldMk cId="1729123015" sldId="286"/>
            <ac:spMk id="1202" creationId="{CBBC51E0-98DA-0AFA-6D76-8BA3697E4E84}"/>
          </ac:spMkLst>
        </pc:spChg>
        <pc:spChg chg="mod">
          <ac:chgData name="Seyed Hamed" userId="220999c3-e6ef-4426-a304-d27831ca2f92" providerId="ADAL" clId="{121C0B15-9E1E-443F-BAD1-2D61C586516E}" dt="2025-01-08T21:34:23.209" v="413" actId="255"/>
          <ac:spMkLst>
            <pc:docMk/>
            <pc:sldMk cId="1729123015" sldId="286"/>
            <ac:spMk id="1203" creationId="{7E81BE96-2662-6812-9E69-A15645CB6320}"/>
          </ac:spMkLst>
        </pc:spChg>
        <pc:spChg chg="mod">
          <ac:chgData name="Seyed Hamed" userId="220999c3-e6ef-4426-a304-d27831ca2f92" providerId="ADAL" clId="{121C0B15-9E1E-443F-BAD1-2D61C586516E}" dt="2025-01-08T21:34:23.209" v="413" actId="255"/>
          <ac:spMkLst>
            <pc:docMk/>
            <pc:sldMk cId="1729123015" sldId="286"/>
            <ac:spMk id="1204" creationId="{47C69A3E-EF4D-2E96-4870-A297AD91EA44}"/>
          </ac:spMkLst>
        </pc:spChg>
        <pc:spChg chg="mod">
          <ac:chgData name="Seyed Hamed" userId="220999c3-e6ef-4426-a304-d27831ca2f92" providerId="ADAL" clId="{121C0B15-9E1E-443F-BAD1-2D61C586516E}" dt="2025-01-08T21:34:23.209" v="413" actId="255"/>
          <ac:spMkLst>
            <pc:docMk/>
            <pc:sldMk cId="1729123015" sldId="286"/>
            <ac:spMk id="1205" creationId="{2D1BB384-2ECF-DB9B-3898-5F4034EF047E}"/>
          </ac:spMkLst>
        </pc:spChg>
        <pc:spChg chg="mod">
          <ac:chgData name="Seyed Hamed" userId="220999c3-e6ef-4426-a304-d27831ca2f92" providerId="ADAL" clId="{121C0B15-9E1E-443F-BAD1-2D61C586516E}" dt="2025-01-08T21:34:23.209" v="413" actId="255"/>
          <ac:spMkLst>
            <pc:docMk/>
            <pc:sldMk cId="1729123015" sldId="286"/>
            <ac:spMk id="1206" creationId="{28D36300-023A-5A29-0BDA-4CE7E846C22B}"/>
          </ac:spMkLst>
        </pc:spChg>
        <pc:spChg chg="mod">
          <ac:chgData name="Seyed Hamed" userId="220999c3-e6ef-4426-a304-d27831ca2f92" providerId="ADAL" clId="{121C0B15-9E1E-443F-BAD1-2D61C586516E}" dt="2025-01-08T21:34:23.209" v="413" actId="255"/>
          <ac:spMkLst>
            <pc:docMk/>
            <pc:sldMk cId="1729123015" sldId="286"/>
            <ac:spMk id="1207" creationId="{8F80B1FB-0B43-DB7B-10CE-88636C779171}"/>
          </ac:spMkLst>
        </pc:spChg>
        <pc:spChg chg="mod">
          <ac:chgData name="Seyed Hamed" userId="220999c3-e6ef-4426-a304-d27831ca2f92" providerId="ADAL" clId="{121C0B15-9E1E-443F-BAD1-2D61C586516E}" dt="2025-01-08T21:34:23.209" v="413" actId="255"/>
          <ac:spMkLst>
            <pc:docMk/>
            <pc:sldMk cId="1729123015" sldId="286"/>
            <ac:spMk id="1208" creationId="{798D65D1-A829-57A6-5F1A-194AC417DCC3}"/>
          </ac:spMkLst>
        </pc:spChg>
        <pc:spChg chg="mod">
          <ac:chgData name="Seyed Hamed" userId="220999c3-e6ef-4426-a304-d27831ca2f92" providerId="ADAL" clId="{121C0B15-9E1E-443F-BAD1-2D61C586516E}" dt="2025-01-08T21:34:23.209" v="413" actId="255"/>
          <ac:spMkLst>
            <pc:docMk/>
            <pc:sldMk cId="1729123015" sldId="286"/>
            <ac:spMk id="1209" creationId="{056FE505-10BD-41E0-63A1-5CE3B44D9AF9}"/>
          </ac:spMkLst>
        </pc:spChg>
        <pc:spChg chg="mod">
          <ac:chgData name="Seyed Hamed" userId="220999c3-e6ef-4426-a304-d27831ca2f92" providerId="ADAL" clId="{121C0B15-9E1E-443F-BAD1-2D61C586516E}" dt="2025-01-08T21:34:23.209" v="413" actId="255"/>
          <ac:spMkLst>
            <pc:docMk/>
            <pc:sldMk cId="1729123015" sldId="286"/>
            <ac:spMk id="1210" creationId="{9BD646F5-5783-7330-91F9-DAF4CC8046FC}"/>
          </ac:spMkLst>
        </pc:spChg>
        <pc:spChg chg="mod">
          <ac:chgData name="Seyed Hamed" userId="220999c3-e6ef-4426-a304-d27831ca2f92" providerId="ADAL" clId="{121C0B15-9E1E-443F-BAD1-2D61C586516E}" dt="2025-01-08T21:34:23.209" v="413" actId="255"/>
          <ac:spMkLst>
            <pc:docMk/>
            <pc:sldMk cId="1729123015" sldId="286"/>
            <ac:spMk id="1211" creationId="{A2594CEA-4D70-3934-7C99-D651C5B2145E}"/>
          </ac:spMkLst>
        </pc:spChg>
        <pc:spChg chg="mod">
          <ac:chgData name="Seyed Hamed" userId="220999c3-e6ef-4426-a304-d27831ca2f92" providerId="ADAL" clId="{121C0B15-9E1E-443F-BAD1-2D61C586516E}" dt="2025-01-08T21:34:23.209" v="413" actId="255"/>
          <ac:spMkLst>
            <pc:docMk/>
            <pc:sldMk cId="1729123015" sldId="286"/>
            <ac:spMk id="1212" creationId="{9EF8FE7F-3952-AC14-0B97-51C4DCBB3D4B}"/>
          </ac:spMkLst>
        </pc:spChg>
        <pc:spChg chg="mod">
          <ac:chgData name="Seyed Hamed" userId="220999c3-e6ef-4426-a304-d27831ca2f92" providerId="ADAL" clId="{121C0B15-9E1E-443F-BAD1-2D61C586516E}" dt="2025-01-08T21:34:23.209" v="413" actId="255"/>
          <ac:spMkLst>
            <pc:docMk/>
            <pc:sldMk cId="1729123015" sldId="286"/>
            <ac:spMk id="1213" creationId="{A34221AB-AD00-3297-AA67-095C281D5210}"/>
          </ac:spMkLst>
        </pc:spChg>
        <pc:spChg chg="mod">
          <ac:chgData name="Seyed Hamed" userId="220999c3-e6ef-4426-a304-d27831ca2f92" providerId="ADAL" clId="{121C0B15-9E1E-443F-BAD1-2D61C586516E}" dt="2025-01-08T21:34:23.209" v="413" actId="255"/>
          <ac:spMkLst>
            <pc:docMk/>
            <pc:sldMk cId="1729123015" sldId="286"/>
            <ac:spMk id="1214" creationId="{BB889A84-CA9E-A688-A67C-21789A425C8D}"/>
          </ac:spMkLst>
        </pc:spChg>
        <pc:spChg chg="mod">
          <ac:chgData name="Seyed Hamed" userId="220999c3-e6ef-4426-a304-d27831ca2f92" providerId="ADAL" clId="{121C0B15-9E1E-443F-BAD1-2D61C586516E}" dt="2025-01-08T21:34:23.209" v="413" actId="255"/>
          <ac:spMkLst>
            <pc:docMk/>
            <pc:sldMk cId="1729123015" sldId="286"/>
            <ac:spMk id="1215" creationId="{FD8B286F-739A-CE5A-A177-238139E0561C}"/>
          </ac:spMkLst>
        </pc:spChg>
        <pc:spChg chg="mod">
          <ac:chgData name="Seyed Hamed" userId="220999c3-e6ef-4426-a304-d27831ca2f92" providerId="ADAL" clId="{121C0B15-9E1E-443F-BAD1-2D61C586516E}" dt="2025-01-08T21:34:23.209" v="413" actId="255"/>
          <ac:spMkLst>
            <pc:docMk/>
            <pc:sldMk cId="1729123015" sldId="286"/>
            <ac:spMk id="1216" creationId="{3F4E9DA2-AE6D-EDF9-1B3B-8C2F30145BEB}"/>
          </ac:spMkLst>
        </pc:spChg>
        <pc:spChg chg="mod">
          <ac:chgData name="Seyed Hamed" userId="220999c3-e6ef-4426-a304-d27831ca2f92" providerId="ADAL" clId="{121C0B15-9E1E-443F-BAD1-2D61C586516E}" dt="2025-01-08T21:34:23.209" v="413" actId="255"/>
          <ac:spMkLst>
            <pc:docMk/>
            <pc:sldMk cId="1729123015" sldId="286"/>
            <ac:spMk id="1217" creationId="{23D17083-92FC-3933-E303-9E7980C0BA83}"/>
          </ac:spMkLst>
        </pc:spChg>
        <pc:spChg chg="mod">
          <ac:chgData name="Seyed Hamed" userId="220999c3-e6ef-4426-a304-d27831ca2f92" providerId="ADAL" clId="{121C0B15-9E1E-443F-BAD1-2D61C586516E}" dt="2025-01-08T21:34:23.209" v="413" actId="255"/>
          <ac:spMkLst>
            <pc:docMk/>
            <pc:sldMk cId="1729123015" sldId="286"/>
            <ac:spMk id="1218" creationId="{E17DE779-84B9-20E0-B72E-E8AC9A0D0CEB}"/>
          </ac:spMkLst>
        </pc:spChg>
        <pc:spChg chg="mod">
          <ac:chgData name="Seyed Hamed" userId="220999c3-e6ef-4426-a304-d27831ca2f92" providerId="ADAL" clId="{121C0B15-9E1E-443F-BAD1-2D61C586516E}" dt="2025-01-08T21:34:23.209" v="413" actId="255"/>
          <ac:spMkLst>
            <pc:docMk/>
            <pc:sldMk cId="1729123015" sldId="286"/>
            <ac:spMk id="1219" creationId="{6E16A0E8-75E3-2B9A-717D-3B2D10542AC3}"/>
          </ac:spMkLst>
        </pc:spChg>
        <pc:spChg chg="mod">
          <ac:chgData name="Seyed Hamed" userId="220999c3-e6ef-4426-a304-d27831ca2f92" providerId="ADAL" clId="{121C0B15-9E1E-443F-BAD1-2D61C586516E}" dt="2025-01-08T21:34:23.209" v="413" actId="255"/>
          <ac:spMkLst>
            <pc:docMk/>
            <pc:sldMk cId="1729123015" sldId="286"/>
            <ac:spMk id="1221" creationId="{E80605B6-D6EB-536F-BFA1-68CA86789E70}"/>
          </ac:spMkLst>
        </pc:spChg>
        <pc:spChg chg="mod">
          <ac:chgData name="Seyed Hamed" userId="220999c3-e6ef-4426-a304-d27831ca2f92" providerId="ADAL" clId="{121C0B15-9E1E-443F-BAD1-2D61C586516E}" dt="2025-01-08T21:34:23.209" v="413" actId="255"/>
          <ac:spMkLst>
            <pc:docMk/>
            <pc:sldMk cId="1729123015" sldId="286"/>
            <ac:spMk id="1222" creationId="{0AFEDFD4-841F-0CDF-CAE8-E596DA66A3C8}"/>
          </ac:spMkLst>
        </pc:spChg>
        <pc:spChg chg="mod">
          <ac:chgData name="Seyed Hamed" userId="220999c3-e6ef-4426-a304-d27831ca2f92" providerId="ADAL" clId="{121C0B15-9E1E-443F-BAD1-2D61C586516E}" dt="2025-01-08T21:34:23.209" v="413" actId="255"/>
          <ac:spMkLst>
            <pc:docMk/>
            <pc:sldMk cId="1729123015" sldId="286"/>
            <ac:spMk id="1223" creationId="{B0A67F3D-5948-2B70-61B0-575B7B28EFD5}"/>
          </ac:spMkLst>
        </pc:spChg>
        <pc:spChg chg="mod">
          <ac:chgData name="Seyed Hamed" userId="220999c3-e6ef-4426-a304-d27831ca2f92" providerId="ADAL" clId="{121C0B15-9E1E-443F-BAD1-2D61C586516E}" dt="2025-01-08T21:34:23.209" v="413" actId="255"/>
          <ac:spMkLst>
            <pc:docMk/>
            <pc:sldMk cId="1729123015" sldId="286"/>
            <ac:spMk id="1224" creationId="{3913AEB8-3DD6-3D65-3863-6B4D44170FEC}"/>
          </ac:spMkLst>
        </pc:spChg>
        <pc:spChg chg="mod">
          <ac:chgData name="Seyed Hamed" userId="220999c3-e6ef-4426-a304-d27831ca2f92" providerId="ADAL" clId="{121C0B15-9E1E-443F-BAD1-2D61C586516E}" dt="2025-01-08T21:34:23.209" v="413" actId="255"/>
          <ac:spMkLst>
            <pc:docMk/>
            <pc:sldMk cId="1729123015" sldId="286"/>
            <ac:spMk id="1225" creationId="{FAEB05BD-28D9-90A5-48A3-217F12FE02BF}"/>
          </ac:spMkLst>
        </pc:spChg>
        <pc:spChg chg="mod">
          <ac:chgData name="Seyed Hamed" userId="220999c3-e6ef-4426-a304-d27831ca2f92" providerId="ADAL" clId="{121C0B15-9E1E-443F-BAD1-2D61C586516E}" dt="2025-01-08T21:34:23.209" v="413" actId="255"/>
          <ac:spMkLst>
            <pc:docMk/>
            <pc:sldMk cId="1729123015" sldId="286"/>
            <ac:spMk id="1226" creationId="{8B956539-6CC4-3370-0DA3-AF52CDB1A2F9}"/>
          </ac:spMkLst>
        </pc:spChg>
        <pc:spChg chg="mod">
          <ac:chgData name="Seyed Hamed" userId="220999c3-e6ef-4426-a304-d27831ca2f92" providerId="ADAL" clId="{121C0B15-9E1E-443F-BAD1-2D61C586516E}" dt="2025-01-08T21:34:23.209" v="413" actId="255"/>
          <ac:spMkLst>
            <pc:docMk/>
            <pc:sldMk cId="1729123015" sldId="286"/>
            <ac:spMk id="1227" creationId="{4EB4290B-F5DB-D1C1-19AA-F966EB72B3A1}"/>
          </ac:spMkLst>
        </pc:spChg>
        <pc:spChg chg="mod">
          <ac:chgData name="Seyed Hamed" userId="220999c3-e6ef-4426-a304-d27831ca2f92" providerId="ADAL" clId="{121C0B15-9E1E-443F-BAD1-2D61C586516E}" dt="2025-01-08T21:34:23.209" v="413" actId="255"/>
          <ac:spMkLst>
            <pc:docMk/>
            <pc:sldMk cId="1729123015" sldId="286"/>
            <ac:spMk id="1229" creationId="{8B90B7BF-3C06-3D7A-D06D-D678C9EB7308}"/>
          </ac:spMkLst>
        </pc:spChg>
        <pc:spChg chg="mod">
          <ac:chgData name="Seyed Hamed" userId="220999c3-e6ef-4426-a304-d27831ca2f92" providerId="ADAL" clId="{121C0B15-9E1E-443F-BAD1-2D61C586516E}" dt="2025-01-08T21:34:23.209" v="413" actId="255"/>
          <ac:spMkLst>
            <pc:docMk/>
            <pc:sldMk cId="1729123015" sldId="286"/>
            <ac:spMk id="1230" creationId="{12E1ACFB-51E4-C66A-B39D-7872D51494C6}"/>
          </ac:spMkLst>
        </pc:spChg>
        <pc:spChg chg="mod">
          <ac:chgData name="Seyed Hamed" userId="220999c3-e6ef-4426-a304-d27831ca2f92" providerId="ADAL" clId="{121C0B15-9E1E-443F-BAD1-2D61C586516E}" dt="2025-01-08T21:34:23.209" v="413" actId="255"/>
          <ac:spMkLst>
            <pc:docMk/>
            <pc:sldMk cId="1729123015" sldId="286"/>
            <ac:spMk id="1231" creationId="{513ECAEE-8B0B-FAAF-B80E-E66ECEB67FD1}"/>
          </ac:spMkLst>
        </pc:spChg>
        <pc:spChg chg="mod">
          <ac:chgData name="Seyed Hamed" userId="220999c3-e6ef-4426-a304-d27831ca2f92" providerId="ADAL" clId="{121C0B15-9E1E-443F-BAD1-2D61C586516E}" dt="2025-01-08T21:34:23.209" v="413" actId="255"/>
          <ac:spMkLst>
            <pc:docMk/>
            <pc:sldMk cId="1729123015" sldId="286"/>
            <ac:spMk id="1232" creationId="{57B50AD5-383C-C580-989C-581CF0B05AFA}"/>
          </ac:spMkLst>
        </pc:spChg>
        <pc:spChg chg="mod">
          <ac:chgData name="Seyed Hamed" userId="220999c3-e6ef-4426-a304-d27831ca2f92" providerId="ADAL" clId="{121C0B15-9E1E-443F-BAD1-2D61C586516E}" dt="2025-01-08T21:34:23.209" v="413" actId="255"/>
          <ac:spMkLst>
            <pc:docMk/>
            <pc:sldMk cId="1729123015" sldId="286"/>
            <ac:spMk id="1234" creationId="{8B63291F-89C9-22BF-83E6-2E586EED4B4C}"/>
          </ac:spMkLst>
        </pc:spChg>
        <pc:spChg chg="mod">
          <ac:chgData name="Seyed Hamed" userId="220999c3-e6ef-4426-a304-d27831ca2f92" providerId="ADAL" clId="{121C0B15-9E1E-443F-BAD1-2D61C586516E}" dt="2025-01-08T21:34:23.209" v="413" actId="255"/>
          <ac:spMkLst>
            <pc:docMk/>
            <pc:sldMk cId="1729123015" sldId="286"/>
            <ac:spMk id="1235" creationId="{42157A56-ACFA-76E1-F2D0-B9666DCC46CF}"/>
          </ac:spMkLst>
        </pc:spChg>
        <pc:spChg chg="mod">
          <ac:chgData name="Seyed Hamed" userId="220999c3-e6ef-4426-a304-d27831ca2f92" providerId="ADAL" clId="{121C0B15-9E1E-443F-BAD1-2D61C586516E}" dt="2025-01-08T21:34:23.209" v="413" actId="255"/>
          <ac:spMkLst>
            <pc:docMk/>
            <pc:sldMk cId="1729123015" sldId="286"/>
            <ac:spMk id="1236" creationId="{C9B66DF2-DDD1-F89D-2BEE-7D0125663D2B}"/>
          </ac:spMkLst>
        </pc:spChg>
        <pc:spChg chg="mod">
          <ac:chgData name="Seyed Hamed" userId="220999c3-e6ef-4426-a304-d27831ca2f92" providerId="ADAL" clId="{121C0B15-9E1E-443F-BAD1-2D61C586516E}" dt="2025-01-08T21:34:23.209" v="413" actId="255"/>
          <ac:spMkLst>
            <pc:docMk/>
            <pc:sldMk cId="1729123015" sldId="286"/>
            <ac:spMk id="1237" creationId="{17260C61-6869-BB56-B916-7BC9B4AE8D78}"/>
          </ac:spMkLst>
        </pc:spChg>
        <pc:spChg chg="mod">
          <ac:chgData name="Seyed Hamed" userId="220999c3-e6ef-4426-a304-d27831ca2f92" providerId="ADAL" clId="{121C0B15-9E1E-443F-BAD1-2D61C586516E}" dt="2025-01-08T21:34:23.209" v="413" actId="255"/>
          <ac:spMkLst>
            <pc:docMk/>
            <pc:sldMk cId="1729123015" sldId="286"/>
            <ac:spMk id="1238" creationId="{932FF729-E5EA-FDC6-994D-CE5072201E37}"/>
          </ac:spMkLst>
        </pc:spChg>
        <pc:spChg chg="mod">
          <ac:chgData name="Seyed Hamed" userId="220999c3-e6ef-4426-a304-d27831ca2f92" providerId="ADAL" clId="{121C0B15-9E1E-443F-BAD1-2D61C586516E}" dt="2025-01-08T21:34:23.209" v="413" actId="255"/>
          <ac:spMkLst>
            <pc:docMk/>
            <pc:sldMk cId="1729123015" sldId="286"/>
            <ac:spMk id="1239" creationId="{96DA159D-3A3B-3150-4DF2-F12E806BABFB}"/>
          </ac:spMkLst>
        </pc:spChg>
        <pc:spChg chg="mod">
          <ac:chgData name="Seyed Hamed" userId="220999c3-e6ef-4426-a304-d27831ca2f92" providerId="ADAL" clId="{121C0B15-9E1E-443F-BAD1-2D61C586516E}" dt="2025-01-08T21:34:23.209" v="413" actId="255"/>
          <ac:spMkLst>
            <pc:docMk/>
            <pc:sldMk cId="1729123015" sldId="286"/>
            <ac:spMk id="1240" creationId="{608BC58B-5533-9434-F957-33F19A8E2531}"/>
          </ac:spMkLst>
        </pc:spChg>
        <pc:spChg chg="mod">
          <ac:chgData name="Seyed Hamed" userId="220999c3-e6ef-4426-a304-d27831ca2f92" providerId="ADAL" clId="{121C0B15-9E1E-443F-BAD1-2D61C586516E}" dt="2025-01-08T21:34:23.209" v="413" actId="255"/>
          <ac:spMkLst>
            <pc:docMk/>
            <pc:sldMk cId="1729123015" sldId="286"/>
            <ac:spMk id="1241" creationId="{E9D7EB83-9D4B-1047-225E-2AC1DA334B64}"/>
          </ac:spMkLst>
        </pc:spChg>
        <pc:spChg chg="mod">
          <ac:chgData name="Seyed Hamed" userId="220999c3-e6ef-4426-a304-d27831ca2f92" providerId="ADAL" clId="{121C0B15-9E1E-443F-BAD1-2D61C586516E}" dt="2025-01-08T21:34:23.209" v="413" actId="255"/>
          <ac:spMkLst>
            <pc:docMk/>
            <pc:sldMk cId="1729123015" sldId="286"/>
            <ac:spMk id="1242" creationId="{E8955D12-CB37-8921-E19D-097FEF638626}"/>
          </ac:spMkLst>
        </pc:spChg>
        <pc:spChg chg="mod">
          <ac:chgData name="Seyed Hamed" userId="220999c3-e6ef-4426-a304-d27831ca2f92" providerId="ADAL" clId="{121C0B15-9E1E-443F-BAD1-2D61C586516E}" dt="2025-01-08T21:34:23.209" v="413" actId="255"/>
          <ac:spMkLst>
            <pc:docMk/>
            <pc:sldMk cId="1729123015" sldId="286"/>
            <ac:spMk id="1243" creationId="{0E26378B-9FB1-1C68-0A53-079DDD998E0D}"/>
          </ac:spMkLst>
        </pc:spChg>
        <pc:spChg chg="mod">
          <ac:chgData name="Seyed Hamed" userId="220999c3-e6ef-4426-a304-d27831ca2f92" providerId="ADAL" clId="{121C0B15-9E1E-443F-BAD1-2D61C586516E}" dt="2025-01-08T21:34:23.209" v="413" actId="255"/>
          <ac:spMkLst>
            <pc:docMk/>
            <pc:sldMk cId="1729123015" sldId="286"/>
            <ac:spMk id="1244" creationId="{AB3DB974-622F-D595-77E6-EF126225A2A7}"/>
          </ac:spMkLst>
        </pc:spChg>
        <pc:spChg chg="mod">
          <ac:chgData name="Seyed Hamed" userId="220999c3-e6ef-4426-a304-d27831ca2f92" providerId="ADAL" clId="{121C0B15-9E1E-443F-BAD1-2D61C586516E}" dt="2025-01-08T21:34:23.209" v="413" actId="255"/>
          <ac:spMkLst>
            <pc:docMk/>
            <pc:sldMk cId="1729123015" sldId="286"/>
            <ac:spMk id="1245" creationId="{E6C58BCA-814E-86A7-D177-8AFF46AC597D}"/>
          </ac:spMkLst>
        </pc:spChg>
        <pc:spChg chg="mod">
          <ac:chgData name="Seyed Hamed" userId="220999c3-e6ef-4426-a304-d27831ca2f92" providerId="ADAL" clId="{121C0B15-9E1E-443F-BAD1-2D61C586516E}" dt="2025-01-08T21:34:23.209" v="413" actId="255"/>
          <ac:spMkLst>
            <pc:docMk/>
            <pc:sldMk cId="1729123015" sldId="286"/>
            <ac:spMk id="1246" creationId="{33DD49BD-677D-5161-8341-20508396D300}"/>
          </ac:spMkLst>
        </pc:spChg>
        <pc:spChg chg="mod">
          <ac:chgData name="Seyed Hamed" userId="220999c3-e6ef-4426-a304-d27831ca2f92" providerId="ADAL" clId="{121C0B15-9E1E-443F-BAD1-2D61C586516E}" dt="2025-01-08T21:34:23.209" v="413" actId="255"/>
          <ac:spMkLst>
            <pc:docMk/>
            <pc:sldMk cId="1729123015" sldId="286"/>
            <ac:spMk id="1247" creationId="{879ECE85-1A85-74CA-EA87-DC2CBD9135BC}"/>
          </ac:spMkLst>
        </pc:spChg>
        <pc:spChg chg="mod">
          <ac:chgData name="Seyed Hamed" userId="220999c3-e6ef-4426-a304-d27831ca2f92" providerId="ADAL" clId="{121C0B15-9E1E-443F-BAD1-2D61C586516E}" dt="2025-01-08T21:34:23.209" v="413" actId="255"/>
          <ac:spMkLst>
            <pc:docMk/>
            <pc:sldMk cId="1729123015" sldId="286"/>
            <ac:spMk id="1248" creationId="{EB466258-7D7E-73DE-4666-761C1F211C89}"/>
          </ac:spMkLst>
        </pc:spChg>
        <pc:spChg chg="mod">
          <ac:chgData name="Seyed Hamed" userId="220999c3-e6ef-4426-a304-d27831ca2f92" providerId="ADAL" clId="{121C0B15-9E1E-443F-BAD1-2D61C586516E}" dt="2025-01-08T21:34:23.209" v="413" actId="255"/>
          <ac:spMkLst>
            <pc:docMk/>
            <pc:sldMk cId="1729123015" sldId="286"/>
            <ac:spMk id="1249" creationId="{FDE99FE9-7963-61E0-FA04-47A0326B8677}"/>
          </ac:spMkLst>
        </pc:spChg>
        <pc:spChg chg="mod">
          <ac:chgData name="Seyed Hamed" userId="220999c3-e6ef-4426-a304-d27831ca2f92" providerId="ADAL" clId="{121C0B15-9E1E-443F-BAD1-2D61C586516E}" dt="2025-01-08T21:34:23.209" v="413" actId="255"/>
          <ac:spMkLst>
            <pc:docMk/>
            <pc:sldMk cId="1729123015" sldId="286"/>
            <ac:spMk id="1251" creationId="{82C3D171-91FC-BB74-9429-5A5AEC5A43BD}"/>
          </ac:spMkLst>
        </pc:spChg>
        <pc:spChg chg="mod">
          <ac:chgData name="Seyed Hamed" userId="220999c3-e6ef-4426-a304-d27831ca2f92" providerId="ADAL" clId="{121C0B15-9E1E-443F-BAD1-2D61C586516E}" dt="2025-01-08T21:34:23.209" v="413" actId="255"/>
          <ac:spMkLst>
            <pc:docMk/>
            <pc:sldMk cId="1729123015" sldId="286"/>
            <ac:spMk id="1252" creationId="{B9C8D1BA-7393-EABD-8285-75674B8E862A}"/>
          </ac:spMkLst>
        </pc:spChg>
        <pc:spChg chg="mod">
          <ac:chgData name="Seyed Hamed" userId="220999c3-e6ef-4426-a304-d27831ca2f92" providerId="ADAL" clId="{121C0B15-9E1E-443F-BAD1-2D61C586516E}" dt="2025-01-08T21:34:23.209" v="413" actId="255"/>
          <ac:spMkLst>
            <pc:docMk/>
            <pc:sldMk cId="1729123015" sldId="286"/>
            <ac:spMk id="1253" creationId="{095FE106-D193-991C-27A8-3C2DF71D775D}"/>
          </ac:spMkLst>
        </pc:spChg>
        <pc:spChg chg="mod">
          <ac:chgData name="Seyed Hamed" userId="220999c3-e6ef-4426-a304-d27831ca2f92" providerId="ADAL" clId="{121C0B15-9E1E-443F-BAD1-2D61C586516E}" dt="2025-01-08T21:34:23.209" v="413" actId="255"/>
          <ac:spMkLst>
            <pc:docMk/>
            <pc:sldMk cId="1729123015" sldId="286"/>
            <ac:spMk id="1254" creationId="{1E6AA132-E539-406A-710D-1FB45AFA876F}"/>
          </ac:spMkLst>
        </pc:spChg>
        <pc:spChg chg="mod">
          <ac:chgData name="Seyed Hamed" userId="220999c3-e6ef-4426-a304-d27831ca2f92" providerId="ADAL" clId="{121C0B15-9E1E-443F-BAD1-2D61C586516E}" dt="2025-01-08T21:34:23.209" v="413" actId="255"/>
          <ac:spMkLst>
            <pc:docMk/>
            <pc:sldMk cId="1729123015" sldId="286"/>
            <ac:spMk id="1255" creationId="{CDDC82F4-BE93-C51E-CD58-771D2249C3CC}"/>
          </ac:spMkLst>
        </pc:spChg>
        <pc:spChg chg="mod">
          <ac:chgData name="Seyed Hamed" userId="220999c3-e6ef-4426-a304-d27831ca2f92" providerId="ADAL" clId="{121C0B15-9E1E-443F-BAD1-2D61C586516E}" dt="2025-01-08T21:34:23.209" v="413" actId="255"/>
          <ac:spMkLst>
            <pc:docMk/>
            <pc:sldMk cId="1729123015" sldId="286"/>
            <ac:spMk id="1256" creationId="{8AE390BD-6725-B4C1-0165-FFD753F4D393}"/>
          </ac:spMkLst>
        </pc:spChg>
        <pc:spChg chg="mod">
          <ac:chgData name="Seyed Hamed" userId="220999c3-e6ef-4426-a304-d27831ca2f92" providerId="ADAL" clId="{121C0B15-9E1E-443F-BAD1-2D61C586516E}" dt="2025-01-08T21:34:23.209" v="413" actId="255"/>
          <ac:spMkLst>
            <pc:docMk/>
            <pc:sldMk cId="1729123015" sldId="286"/>
            <ac:spMk id="1257" creationId="{6A55A9FC-F8ED-0AC9-4DB3-FB0C0F50485E}"/>
          </ac:spMkLst>
        </pc:spChg>
        <pc:spChg chg="mod">
          <ac:chgData name="Seyed Hamed" userId="220999c3-e6ef-4426-a304-d27831ca2f92" providerId="ADAL" clId="{121C0B15-9E1E-443F-BAD1-2D61C586516E}" dt="2025-01-08T21:34:23.209" v="413" actId="255"/>
          <ac:spMkLst>
            <pc:docMk/>
            <pc:sldMk cId="1729123015" sldId="286"/>
            <ac:spMk id="1258" creationId="{29789CC2-5A42-447D-547D-905B7B33A6CB}"/>
          </ac:spMkLst>
        </pc:spChg>
        <pc:spChg chg="mod">
          <ac:chgData name="Seyed Hamed" userId="220999c3-e6ef-4426-a304-d27831ca2f92" providerId="ADAL" clId="{121C0B15-9E1E-443F-BAD1-2D61C586516E}" dt="2025-01-08T21:34:23.209" v="413" actId="255"/>
          <ac:spMkLst>
            <pc:docMk/>
            <pc:sldMk cId="1729123015" sldId="286"/>
            <ac:spMk id="1259" creationId="{5386D8AA-FCB2-58DD-278F-A6F680F1C4A8}"/>
          </ac:spMkLst>
        </pc:spChg>
        <pc:spChg chg="mod">
          <ac:chgData name="Seyed Hamed" userId="220999c3-e6ef-4426-a304-d27831ca2f92" providerId="ADAL" clId="{121C0B15-9E1E-443F-BAD1-2D61C586516E}" dt="2025-01-08T21:34:23.209" v="413" actId="255"/>
          <ac:spMkLst>
            <pc:docMk/>
            <pc:sldMk cId="1729123015" sldId="286"/>
            <ac:spMk id="1260" creationId="{70ED7029-00F9-5045-F324-9A58DA7EBB6D}"/>
          </ac:spMkLst>
        </pc:spChg>
        <pc:spChg chg="mod">
          <ac:chgData name="Seyed Hamed" userId="220999c3-e6ef-4426-a304-d27831ca2f92" providerId="ADAL" clId="{121C0B15-9E1E-443F-BAD1-2D61C586516E}" dt="2025-01-08T21:34:23.209" v="413" actId="255"/>
          <ac:spMkLst>
            <pc:docMk/>
            <pc:sldMk cId="1729123015" sldId="286"/>
            <ac:spMk id="1261" creationId="{0CA32FBD-E072-EFBB-FAF3-F393FAF18103}"/>
          </ac:spMkLst>
        </pc:spChg>
        <pc:spChg chg="mod">
          <ac:chgData name="Seyed Hamed" userId="220999c3-e6ef-4426-a304-d27831ca2f92" providerId="ADAL" clId="{121C0B15-9E1E-443F-BAD1-2D61C586516E}" dt="2025-01-08T21:34:23.209" v="413" actId="255"/>
          <ac:spMkLst>
            <pc:docMk/>
            <pc:sldMk cId="1729123015" sldId="286"/>
            <ac:spMk id="1262" creationId="{CC5B347F-F30D-C886-CF01-8139DC23144C}"/>
          </ac:spMkLst>
        </pc:spChg>
        <pc:spChg chg="mod">
          <ac:chgData name="Seyed Hamed" userId="220999c3-e6ef-4426-a304-d27831ca2f92" providerId="ADAL" clId="{121C0B15-9E1E-443F-BAD1-2D61C586516E}" dt="2025-01-08T21:34:23.209" v="413" actId="255"/>
          <ac:spMkLst>
            <pc:docMk/>
            <pc:sldMk cId="1729123015" sldId="286"/>
            <ac:spMk id="1263" creationId="{2A00037B-AE8C-8E9C-F1F4-CD4F675F9990}"/>
          </ac:spMkLst>
        </pc:spChg>
        <pc:spChg chg="mod">
          <ac:chgData name="Seyed Hamed" userId="220999c3-e6ef-4426-a304-d27831ca2f92" providerId="ADAL" clId="{121C0B15-9E1E-443F-BAD1-2D61C586516E}" dt="2025-01-08T21:34:23.209" v="413" actId="255"/>
          <ac:spMkLst>
            <pc:docMk/>
            <pc:sldMk cId="1729123015" sldId="286"/>
            <ac:spMk id="1264" creationId="{5C5AF02F-61AB-3A46-BD2C-FE652BF19B60}"/>
          </ac:spMkLst>
        </pc:spChg>
        <pc:spChg chg="mod">
          <ac:chgData name="Seyed Hamed" userId="220999c3-e6ef-4426-a304-d27831ca2f92" providerId="ADAL" clId="{121C0B15-9E1E-443F-BAD1-2D61C586516E}" dt="2025-01-08T21:34:23.209" v="413" actId="255"/>
          <ac:spMkLst>
            <pc:docMk/>
            <pc:sldMk cId="1729123015" sldId="286"/>
            <ac:spMk id="1265" creationId="{F51A223A-505D-4932-58E4-4302D933CBA5}"/>
          </ac:spMkLst>
        </pc:spChg>
        <pc:spChg chg="mod">
          <ac:chgData name="Seyed Hamed" userId="220999c3-e6ef-4426-a304-d27831ca2f92" providerId="ADAL" clId="{121C0B15-9E1E-443F-BAD1-2D61C586516E}" dt="2025-01-08T21:34:23.209" v="413" actId="255"/>
          <ac:spMkLst>
            <pc:docMk/>
            <pc:sldMk cId="1729123015" sldId="286"/>
            <ac:spMk id="1266" creationId="{2D62CDBE-CA73-004E-119D-C4F2D43F1096}"/>
          </ac:spMkLst>
        </pc:spChg>
        <pc:spChg chg="mod">
          <ac:chgData name="Seyed Hamed" userId="220999c3-e6ef-4426-a304-d27831ca2f92" providerId="ADAL" clId="{121C0B15-9E1E-443F-BAD1-2D61C586516E}" dt="2025-01-08T21:34:23.209" v="413" actId="255"/>
          <ac:spMkLst>
            <pc:docMk/>
            <pc:sldMk cId="1729123015" sldId="286"/>
            <ac:spMk id="1268" creationId="{F9C32749-A612-CC14-0E9E-03BA1B9C117F}"/>
          </ac:spMkLst>
        </pc:spChg>
        <pc:spChg chg="mod">
          <ac:chgData name="Seyed Hamed" userId="220999c3-e6ef-4426-a304-d27831ca2f92" providerId="ADAL" clId="{121C0B15-9E1E-443F-BAD1-2D61C586516E}" dt="2025-01-08T21:34:23.209" v="413" actId="255"/>
          <ac:spMkLst>
            <pc:docMk/>
            <pc:sldMk cId="1729123015" sldId="286"/>
            <ac:spMk id="1269" creationId="{D7B516B2-6444-D716-7107-72F0A91B299D}"/>
          </ac:spMkLst>
        </pc:spChg>
        <pc:spChg chg="mod">
          <ac:chgData name="Seyed Hamed" userId="220999c3-e6ef-4426-a304-d27831ca2f92" providerId="ADAL" clId="{121C0B15-9E1E-443F-BAD1-2D61C586516E}" dt="2025-01-08T21:34:23.209" v="413" actId="255"/>
          <ac:spMkLst>
            <pc:docMk/>
            <pc:sldMk cId="1729123015" sldId="286"/>
            <ac:spMk id="1270" creationId="{EDDBFC63-516F-4E74-6022-F72C4C523389}"/>
          </ac:spMkLst>
        </pc:spChg>
        <pc:spChg chg="mod">
          <ac:chgData name="Seyed Hamed" userId="220999c3-e6ef-4426-a304-d27831ca2f92" providerId="ADAL" clId="{121C0B15-9E1E-443F-BAD1-2D61C586516E}" dt="2025-01-08T21:34:23.209" v="413" actId="255"/>
          <ac:spMkLst>
            <pc:docMk/>
            <pc:sldMk cId="1729123015" sldId="286"/>
            <ac:spMk id="1271" creationId="{E875725F-560A-5A08-2257-AB4225F6C7BC}"/>
          </ac:spMkLst>
        </pc:spChg>
        <pc:spChg chg="mod">
          <ac:chgData name="Seyed Hamed" userId="220999c3-e6ef-4426-a304-d27831ca2f92" providerId="ADAL" clId="{121C0B15-9E1E-443F-BAD1-2D61C586516E}" dt="2025-01-08T21:34:23.209" v="413" actId="255"/>
          <ac:spMkLst>
            <pc:docMk/>
            <pc:sldMk cId="1729123015" sldId="286"/>
            <ac:spMk id="1272" creationId="{0368A272-5CF0-05D9-2497-16DFB647451A}"/>
          </ac:spMkLst>
        </pc:spChg>
        <pc:spChg chg="mod">
          <ac:chgData name="Seyed Hamed" userId="220999c3-e6ef-4426-a304-d27831ca2f92" providerId="ADAL" clId="{121C0B15-9E1E-443F-BAD1-2D61C586516E}" dt="2025-01-08T21:34:23.209" v="413" actId="255"/>
          <ac:spMkLst>
            <pc:docMk/>
            <pc:sldMk cId="1729123015" sldId="286"/>
            <ac:spMk id="1273" creationId="{29CA9258-CDEF-3B30-A0CD-E4BFC86AE8FD}"/>
          </ac:spMkLst>
        </pc:spChg>
        <pc:spChg chg="mod">
          <ac:chgData name="Seyed Hamed" userId="220999c3-e6ef-4426-a304-d27831ca2f92" providerId="ADAL" clId="{121C0B15-9E1E-443F-BAD1-2D61C586516E}" dt="2025-01-08T21:34:23.209" v="413" actId="255"/>
          <ac:spMkLst>
            <pc:docMk/>
            <pc:sldMk cId="1729123015" sldId="286"/>
            <ac:spMk id="1274" creationId="{ABB82DA3-0F55-3E90-5D96-22D584A04FC1}"/>
          </ac:spMkLst>
        </pc:spChg>
        <pc:spChg chg="mod">
          <ac:chgData name="Seyed Hamed" userId="220999c3-e6ef-4426-a304-d27831ca2f92" providerId="ADAL" clId="{121C0B15-9E1E-443F-BAD1-2D61C586516E}" dt="2025-01-08T21:34:23.209" v="413" actId="255"/>
          <ac:spMkLst>
            <pc:docMk/>
            <pc:sldMk cId="1729123015" sldId="286"/>
            <ac:spMk id="1275" creationId="{DB2BF19E-2EB3-15AF-DA21-404376620D10}"/>
          </ac:spMkLst>
        </pc:spChg>
        <pc:spChg chg="mod">
          <ac:chgData name="Seyed Hamed" userId="220999c3-e6ef-4426-a304-d27831ca2f92" providerId="ADAL" clId="{121C0B15-9E1E-443F-BAD1-2D61C586516E}" dt="2025-01-08T21:34:23.209" v="413" actId="255"/>
          <ac:spMkLst>
            <pc:docMk/>
            <pc:sldMk cId="1729123015" sldId="286"/>
            <ac:spMk id="1276" creationId="{A7B00B8B-2950-7EE6-C0E3-88D997288449}"/>
          </ac:spMkLst>
        </pc:spChg>
        <pc:spChg chg="mod">
          <ac:chgData name="Seyed Hamed" userId="220999c3-e6ef-4426-a304-d27831ca2f92" providerId="ADAL" clId="{121C0B15-9E1E-443F-BAD1-2D61C586516E}" dt="2025-01-08T21:34:23.209" v="413" actId="255"/>
          <ac:spMkLst>
            <pc:docMk/>
            <pc:sldMk cId="1729123015" sldId="286"/>
            <ac:spMk id="1277" creationId="{BF725719-8543-B0B9-0499-BE189F0C8376}"/>
          </ac:spMkLst>
        </pc:spChg>
        <pc:spChg chg="mod">
          <ac:chgData name="Seyed Hamed" userId="220999c3-e6ef-4426-a304-d27831ca2f92" providerId="ADAL" clId="{121C0B15-9E1E-443F-BAD1-2D61C586516E}" dt="2025-01-08T21:34:23.209" v="413" actId="255"/>
          <ac:spMkLst>
            <pc:docMk/>
            <pc:sldMk cId="1729123015" sldId="286"/>
            <ac:spMk id="1278" creationId="{7B157C7E-C935-F240-6432-D50316E99985}"/>
          </ac:spMkLst>
        </pc:spChg>
        <pc:spChg chg="mod">
          <ac:chgData name="Seyed Hamed" userId="220999c3-e6ef-4426-a304-d27831ca2f92" providerId="ADAL" clId="{121C0B15-9E1E-443F-BAD1-2D61C586516E}" dt="2025-01-08T21:34:23.209" v="413" actId="255"/>
          <ac:spMkLst>
            <pc:docMk/>
            <pc:sldMk cId="1729123015" sldId="286"/>
            <ac:spMk id="1279" creationId="{02454B19-FF1B-5641-D28B-DD2D3C69460B}"/>
          </ac:spMkLst>
        </pc:spChg>
        <pc:spChg chg="mod">
          <ac:chgData name="Seyed Hamed" userId="220999c3-e6ef-4426-a304-d27831ca2f92" providerId="ADAL" clId="{121C0B15-9E1E-443F-BAD1-2D61C586516E}" dt="2025-01-08T21:34:23.209" v="413" actId="255"/>
          <ac:spMkLst>
            <pc:docMk/>
            <pc:sldMk cId="1729123015" sldId="286"/>
            <ac:spMk id="1280" creationId="{7614E5BC-939A-C6A8-4ECE-DA56242D430D}"/>
          </ac:spMkLst>
        </pc:spChg>
        <pc:spChg chg="mod">
          <ac:chgData name="Seyed Hamed" userId="220999c3-e6ef-4426-a304-d27831ca2f92" providerId="ADAL" clId="{121C0B15-9E1E-443F-BAD1-2D61C586516E}" dt="2025-01-08T21:34:23.209" v="413" actId="255"/>
          <ac:spMkLst>
            <pc:docMk/>
            <pc:sldMk cId="1729123015" sldId="286"/>
            <ac:spMk id="1281" creationId="{921A9A80-3EEE-6563-93EB-2A9504D5F67F}"/>
          </ac:spMkLst>
        </pc:spChg>
        <pc:spChg chg="mod">
          <ac:chgData name="Seyed Hamed" userId="220999c3-e6ef-4426-a304-d27831ca2f92" providerId="ADAL" clId="{121C0B15-9E1E-443F-BAD1-2D61C586516E}" dt="2025-01-08T21:34:23.209" v="413" actId="255"/>
          <ac:spMkLst>
            <pc:docMk/>
            <pc:sldMk cId="1729123015" sldId="286"/>
            <ac:spMk id="1282" creationId="{CEF2F407-E084-A8A0-29F2-36C25F1A3E6E}"/>
          </ac:spMkLst>
        </pc:spChg>
        <pc:spChg chg="mod">
          <ac:chgData name="Seyed Hamed" userId="220999c3-e6ef-4426-a304-d27831ca2f92" providerId="ADAL" clId="{121C0B15-9E1E-443F-BAD1-2D61C586516E}" dt="2025-01-08T21:34:23.209" v="413" actId="255"/>
          <ac:spMkLst>
            <pc:docMk/>
            <pc:sldMk cId="1729123015" sldId="286"/>
            <ac:spMk id="1283" creationId="{C355DED9-1DEE-90ED-6B36-E4DD98E2FF15}"/>
          </ac:spMkLst>
        </pc:spChg>
        <pc:spChg chg="mod">
          <ac:chgData name="Seyed Hamed" userId="220999c3-e6ef-4426-a304-d27831ca2f92" providerId="ADAL" clId="{121C0B15-9E1E-443F-BAD1-2D61C586516E}" dt="2025-01-08T21:34:23.209" v="413" actId="255"/>
          <ac:spMkLst>
            <pc:docMk/>
            <pc:sldMk cId="1729123015" sldId="286"/>
            <ac:spMk id="1285" creationId="{F75BADCF-3A88-19E5-90F1-059404A17D83}"/>
          </ac:spMkLst>
        </pc:spChg>
        <pc:spChg chg="mod">
          <ac:chgData name="Seyed Hamed" userId="220999c3-e6ef-4426-a304-d27831ca2f92" providerId="ADAL" clId="{121C0B15-9E1E-443F-BAD1-2D61C586516E}" dt="2025-01-08T21:34:23.209" v="413" actId="255"/>
          <ac:spMkLst>
            <pc:docMk/>
            <pc:sldMk cId="1729123015" sldId="286"/>
            <ac:spMk id="1286" creationId="{707A11B3-26B1-529B-10D2-6ACF6176EB1E}"/>
          </ac:spMkLst>
        </pc:spChg>
        <pc:spChg chg="mod">
          <ac:chgData name="Seyed Hamed" userId="220999c3-e6ef-4426-a304-d27831ca2f92" providerId="ADAL" clId="{121C0B15-9E1E-443F-BAD1-2D61C586516E}" dt="2025-01-08T21:34:23.209" v="413" actId="255"/>
          <ac:spMkLst>
            <pc:docMk/>
            <pc:sldMk cId="1729123015" sldId="286"/>
            <ac:spMk id="1287" creationId="{95BD6668-9368-99F8-3A34-5F2B21C617C6}"/>
          </ac:spMkLst>
        </pc:spChg>
        <pc:spChg chg="mod">
          <ac:chgData name="Seyed Hamed" userId="220999c3-e6ef-4426-a304-d27831ca2f92" providerId="ADAL" clId="{121C0B15-9E1E-443F-BAD1-2D61C586516E}" dt="2025-01-08T21:34:23.209" v="413" actId="255"/>
          <ac:spMkLst>
            <pc:docMk/>
            <pc:sldMk cId="1729123015" sldId="286"/>
            <ac:spMk id="1288" creationId="{41EAAFA0-4803-1CE7-9BE4-2CF35A1AAA3C}"/>
          </ac:spMkLst>
        </pc:spChg>
        <pc:spChg chg="mod">
          <ac:chgData name="Seyed Hamed" userId="220999c3-e6ef-4426-a304-d27831ca2f92" providerId="ADAL" clId="{121C0B15-9E1E-443F-BAD1-2D61C586516E}" dt="2025-01-08T21:34:23.209" v="413" actId="255"/>
          <ac:spMkLst>
            <pc:docMk/>
            <pc:sldMk cId="1729123015" sldId="286"/>
            <ac:spMk id="1289" creationId="{99CDEDBE-24B5-407F-31F3-50AC933588C1}"/>
          </ac:spMkLst>
        </pc:spChg>
        <pc:spChg chg="mod">
          <ac:chgData name="Seyed Hamed" userId="220999c3-e6ef-4426-a304-d27831ca2f92" providerId="ADAL" clId="{121C0B15-9E1E-443F-BAD1-2D61C586516E}" dt="2025-01-08T21:34:23.209" v="413" actId="255"/>
          <ac:spMkLst>
            <pc:docMk/>
            <pc:sldMk cId="1729123015" sldId="286"/>
            <ac:spMk id="1290" creationId="{DB5FAEA1-2052-7FE4-4EF6-FB52AB719E4D}"/>
          </ac:spMkLst>
        </pc:spChg>
        <pc:spChg chg="mod">
          <ac:chgData name="Seyed Hamed" userId="220999c3-e6ef-4426-a304-d27831ca2f92" providerId="ADAL" clId="{121C0B15-9E1E-443F-BAD1-2D61C586516E}" dt="2025-01-08T21:34:23.209" v="413" actId="255"/>
          <ac:spMkLst>
            <pc:docMk/>
            <pc:sldMk cId="1729123015" sldId="286"/>
            <ac:spMk id="1291" creationId="{F189A8E3-1DDA-1494-9EA7-886767F1B517}"/>
          </ac:spMkLst>
        </pc:spChg>
        <pc:spChg chg="mod">
          <ac:chgData name="Seyed Hamed" userId="220999c3-e6ef-4426-a304-d27831ca2f92" providerId="ADAL" clId="{121C0B15-9E1E-443F-BAD1-2D61C586516E}" dt="2025-01-08T21:34:23.209" v="413" actId="255"/>
          <ac:spMkLst>
            <pc:docMk/>
            <pc:sldMk cId="1729123015" sldId="286"/>
            <ac:spMk id="1292" creationId="{14066428-4968-E3FD-1B0D-EAEA5B1BC920}"/>
          </ac:spMkLst>
        </pc:spChg>
        <pc:spChg chg="mod">
          <ac:chgData name="Seyed Hamed" userId="220999c3-e6ef-4426-a304-d27831ca2f92" providerId="ADAL" clId="{121C0B15-9E1E-443F-BAD1-2D61C586516E}" dt="2025-01-08T21:34:23.209" v="413" actId="255"/>
          <ac:spMkLst>
            <pc:docMk/>
            <pc:sldMk cId="1729123015" sldId="286"/>
            <ac:spMk id="1293" creationId="{95584098-2BB6-BD67-7B68-5E04084FE184}"/>
          </ac:spMkLst>
        </pc:spChg>
        <pc:spChg chg="mod">
          <ac:chgData name="Seyed Hamed" userId="220999c3-e6ef-4426-a304-d27831ca2f92" providerId="ADAL" clId="{121C0B15-9E1E-443F-BAD1-2D61C586516E}" dt="2025-01-08T21:34:23.209" v="413" actId="255"/>
          <ac:spMkLst>
            <pc:docMk/>
            <pc:sldMk cId="1729123015" sldId="286"/>
            <ac:spMk id="1294" creationId="{1A2D0FC0-0F4F-81F7-8D0F-D564AB31CCB5}"/>
          </ac:spMkLst>
        </pc:spChg>
        <pc:spChg chg="mod">
          <ac:chgData name="Seyed Hamed" userId="220999c3-e6ef-4426-a304-d27831ca2f92" providerId="ADAL" clId="{121C0B15-9E1E-443F-BAD1-2D61C586516E}" dt="2025-01-08T21:34:23.209" v="413" actId="255"/>
          <ac:spMkLst>
            <pc:docMk/>
            <pc:sldMk cId="1729123015" sldId="286"/>
            <ac:spMk id="1295" creationId="{A55A8BD4-65EE-38F8-7C00-B0E01FC92BA9}"/>
          </ac:spMkLst>
        </pc:spChg>
        <pc:spChg chg="mod">
          <ac:chgData name="Seyed Hamed" userId="220999c3-e6ef-4426-a304-d27831ca2f92" providerId="ADAL" clId="{121C0B15-9E1E-443F-BAD1-2D61C586516E}" dt="2025-01-08T21:34:23.209" v="413" actId="255"/>
          <ac:spMkLst>
            <pc:docMk/>
            <pc:sldMk cId="1729123015" sldId="286"/>
            <ac:spMk id="1296" creationId="{FA642D64-273B-AA98-7060-2575E663A519}"/>
          </ac:spMkLst>
        </pc:spChg>
        <pc:spChg chg="mod">
          <ac:chgData name="Seyed Hamed" userId="220999c3-e6ef-4426-a304-d27831ca2f92" providerId="ADAL" clId="{121C0B15-9E1E-443F-BAD1-2D61C586516E}" dt="2025-01-08T21:34:23.209" v="413" actId="255"/>
          <ac:spMkLst>
            <pc:docMk/>
            <pc:sldMk cId="1729123015" sldId="286"/>
            <ac:spMk id="1297" creationId="{279C4031-5722-3E51-EFFE-28D2B87495A3}"/>
          </ac:spMkLst>
        </pc:spChg>
        <pc:spChg chg="mod">
          <ac:chgData name="Seyed Hamed" userId="220999c3-e6ef-4426-a304-d27831ca2f92" providerId="ADAL" clId="{121C0B15-9E1E-443F-BAD1-2D61C586516E}" dt="2025-01-08T21:34:23.209" v="413" actId="255"/>
          <ac:spMkLst>
            <pc:docMk/>
            <pc:sldMk cId="1729123015" sldId="286"/>
            <ac:spMk id="1298" creationId="{7D9BFD8B-B533-A521-1A95-758DDD964834}"/>
          </ac:spMkLst>
        </pc:spChg>
        <pc:spChg chg="mod">
          <ac:chgData name="Seyed Hamed" userId="220999c3-e6ef-4426-a304-d27831ca2f92" providerId="ADAL" clId="{121C0B15-9E1E-443F-BAD1-2D61C586516E}" dt="2025-01-08T21:34:23.209" v="413" actId="255"/>
          <ac:spMkLst>
            <pc:docMk/>
            <pc:sldMk cId="1729123015" sldId="286"/>
            <ac:spMk id="1299" creationId="{A73375F9-DA24-6882-AA44-D6D343841C4D}"/>
          </ac:spMkLst>
        </pc:spChg>
        <pc:spChg chg="mod">
          <ac:chgData name="Seyed Hamed" userId="220999c3-e6ef-4426-a304-d27831ca2f92" providerId="ADAL" clId="{121C0B15-9E1E-443F-BAD1-2D61C586516E}" dt="2025-01-08T21:34:23.209" v="413" actId="255"/>
          <ac:spMkLst>
            <pc:docMk/>
            <pc:sldMk cId="1729123015" sldId="286"/>
            <ac:spMk id="1300" creationId="{AC119E5B-6CE3-EAF3-C7E9-6D160CF33087}"/>
          </ac:spMkLst>
        </pc:spChg>
        <pc:spChg chg="mod">
          <ac:chgData name="Seyed Hamed" userId="220999c3-e6ef-4426-a304-d27831ca2f92" providerId="ADAL" clId="{121C0B15-9E1E-443F-BAD1-2D61C586516E}" dt="2025-01-08T21:34:23.209" v="413" actId="255"/>
          <ac:spMkLst>
            <pc:docMk/>
            <pc:sldMk cId="1729123015" sldId="286"/>
            <ac:spMk id="1302" creationId="{0B2EBE4F-9336-0056-C8D1-1F1912A9BA29}"/>
          </ac:spMkLst>
        </pc:spChg>
        <pc:spChg chg="mod">
          <ac:chgData name="Seyed Hamed" userId="220999c3-e6ef-4426-a304-d27831ca2f92" providerId="ADAL" clId="{121C0B15-9E1E-443F-BAD1-2D61C586516E}" dt="2025-01-08T21:34:23.209" v="413" actId="255"/>
          <ac:spMkLst>
            <pc:docMk/>
            <pc:sldMk cId="1729123015" sldId="286"/>
            <ac:spMk id="1303" creationId="{169A2A78-FD79-FF65-C4E2-D5C30D0CD7EF}"/>
          </ac:spMkLst>
        </pc:spChg>
        <pc:spChg chg="mod">
          <ac:chgData name="Seyed Hamed" userId="220999c3-e6ef-4426-a304-d27831ca2f92" providerId="ADAL" clId="{121C0B15-9E1E-443F-BAD1-2D61C586516E}" dt="2025-01-08T21:34:23.209" v="413" actId="255"/>
          <ac:spMkLst>
            <pc:docMk/>
            <pc:sldMk cId="1729123015" sldId="286"/>
            <ac:spMk id="1304" creationId="{1CB2620A-651B-A275-7C73-50EA35682F27}"/>
          </ac:spMkLst>
        </pc:spChg>
        <pc:spChg chg="mod">
          <ac:chgData name="Seyed Hamed" userId="220999c3-e6ef-4426-a304-d27831ca2f92" providerId="ADAL" clId="{121C0B15-9E1E-443F-BAD1-2D61C586516E}" dt="2025-01-08T21:34:23.209" v="413" actId="255"/>
          <ac:spMkLst>
            <pc:docMk/>
            <pc:sldMk cId="1729123015" sldId="286"/>
            <ac:spMk id="1305" creationId="{9C957C65-CEF8-C810-C6F4-78F613E768DF}"/>
          </ac:spMkLst>
        </pc:spChg>
        <pc:spChg chg="mod">
          <ac:chgData name="Seyed Hamed" userId="220999c3-e6ef-4426-a304-d27831ca2f92" providerId="ADAL" clId="{121C0B15-9E1E-443F-BAD1-2D61C586516E}" dt="2025-01-08T22:08:00.170" v="424" actId="255"/>
          <ac:spMkLst>
            <pc:docMk/>
            <pc:sldMk cId="1729123015" sldId="286"/>
            <ac:spMk id="1307" creationId="{1531CC9E-554B-0B8A-85E2-ABCC988B9B1D}"/>
          </ac:spMkLst>
        </pc:spChg>
        <pc:spChg chg="mod">
          <ac:chgData name="Seyed Hamed" userId="220999c3-e6ef-4426-a304-d27831ca2f92" providerId="ADAL" clId="{121C0B15-9E1E-443F-BAD1-2D61C586516E}" dt="2025-01-08T22:08:00.170" v="424" actId="255"/>
          <ac:spMkLst>
            <pc:docMk/>
            <pc:sldMk cId="1729123015" sldId="286"/>
            <ac:spMk id="1308" creationId="{022D0013-6AB2-37FA-55FD-50D101C84B96}"/>
          </ac:spMkLst>
        </pc:spChg>
        <pc:spChg chg="mod">
          <ac:chgData name="Seyed Hamed" userId="220999c3-e6ef-4426-a304-d27831ca2f92" providerId="ADAL" clId="{121C0B15-9E1E-443F-BAD1-2D61C586516E}" dt="2025-01-08T22:08:00.170" v="424" actId="255"/>
          <ac:spMkLst>
            <pc:docMk/>
            <pc:sldMk cId="1729123015" sldId="286"/>
            <ac:spMk id="1309" creationId="{D3F6A0E5-A802-B08B-40AC-97690C1FBF5A}"/>
          </ac:spMkLst>
        </pc:spChg>
        <pc:spChg chg="mod">
          <ac:chgData name="Seyed Hamed" userId="220999c3-e6ef-4426-a304-d27831ca2f92" providerId="ADAL" clId="{121C0B15-9E1E-443F-BAD1-2D61C586516E}" dt="2025-01-08T22:08:00.170" v="424" actId="255"/>
          <ac:spMkLst>
            <pc:docMk/>
            <pc:sldMk cId="1729123015" sldId="286"/>
            <ac:spMk id="1311" creationId="{5DD68188-C4CB-A7DB-9B7C-187D2E3F0CF0}"/>
          </ac:spMkLst>
        </pc:spChg>
        <pc:spChg chg="mod">
          <ac:chgData name="Seyed Hamed" userId="220999c3-e6ef-4426-a304-d27831ca2f92" providerId="ADAL" clId="{121C0B15-9E1E-443F-BAD1-2D61C586516E}" dt="2025-01-08T22:08:00.170" v="424" actId="255"/>
          <ac:spMkLst>
            <pc:docMk/>
            <pc:sldMk cId="1729123015" sldId="286"/>
            <ac:spMk id="1312" creationId="{F8B654A8-4033-232B-2A6D-780F077BB09E}"/>
          </ac:spMkLst>
        </pc:spChg>
        <pc:spChg chg="mod">
          <ac:chgData name="Seyed Hamed" userId="220999c3-e6ef-4426-a304-d27831ca2f92" providerId="ADAL" clId="{121C0B15-9E1E-443F-BAD1-2D61C586516E}" dt="2025-01-08T22:08:00.170" v="424" actId="255"/>
          <ac:spMkLst>
            <pc:docMk/>
            <pc:sldMk cId="1729123015" sldId="286"/>
            <ac:spMk id="1313" creationId="{5D21B575-AD85-7E2E-5296-11A488694CED}"/>
          </ac:spMkLst>
        </pc:spChg>
        <pc:spChg chg="mod">
          <ac:chgData name="Seyed Hamed" userId="220999c3-e6ef-4426-a304-d27831ca2f92" providerId="ADAL" clId="{121C0B15-9E1E-443F-BAD1-2D61C586516E}" dt="2025-01-08T22:08:00.170" v="424" actId="255"/>
          <ac:spMkLst>
            <pc:docMk/>
            <pc:sldMk cId="1729123015" sldId="286"/>
            <ac:spMk id="1314" creationId="{24D79253-E059-4233-37C2-7F0874D843A4}"/>
          </ac:spMkLst>
        </pc:spChg>
        <pc:spChg chg="mod">
          <ac:chgData name="Seyed Hamed" userId="220999c3-e6ef-4426-a304-d27831ca2f92" providerId="ADAL" clId="{121C0B15-9E1E-443F-BAD1-2D61C586516E}" dt="2025-01-08T22:08:00.170" v="424" actId="255"/>
          <ac:spMkLst>
            <pc:docMk/>
            <pc:sldMk cId="1729123015" sldId="286"/>
            <ac:spMk id="1315" creationId="{7A7264B0-D988-EB8E-291E-ADDC628E541D}"/>
          </ac:spMkLst>
        </pc:spChg>
        <pc:spChg chg="mod">
          <ac:chgData name="Seyed Hamed" userId="220999c3-e6ef-4426-a304-d27831ca2f92" providerId="ADAL" clId="{121C0B15-9E1E-443F-BAD1-2D61C586516E}" dt="2025-01-08T22:08:00.170" v="424" actId="255"/>
          <ac:spMkLst>
            <pc:docMk/>
            <pc:sldMk cId="1729123015" sldId="286"/>
            <ac:spMk id="1317" creationId="{58E389A9-C710-4B0B-44D5-3D16190D67E2}"/>
          </ac:spMkLst>
        </pc:spChg>
        <pc:spChg chg="mod">
          <ac:chgData name="Seyed Hamed" userId="220999c3-e6ef-4426-a304-d27831ca2f92" providerId="ADAL" clId="{121C0B15-9E1E-443F-BAD1-2D61C586516E}" dt="2025-01-08T22:08:00.170" v="424" actId="255"/>
          <ac:spMkLst>
            <pc:docMk/>
            <pc:sldMk cId="1729123015" sldId="286"/>
            <ac:spMk id="1318" creationId="{B0210F35-5CBE-5E12-3A67-D6F66E7B759A}"/>
          </ac:spMkLst>
        </pc:spChg>
        <pc:spChg chg="mod">
          <ac:chgData name="Seyed Hamed" userId="220999c3-e6ef-4426-a304-d27831ca2f92" providerId="ADAL" clId="{121C0B15-9E1E-443F-BAD1-2D61C586516E}" dt="2025-01-08T22:08:00.170" v="424" actId="255"/>
          <ac:spMkLst>
            <pc:docMk/>
            <pc:sldMk cId="1729123015" sldId="286"/>
            <ac:spMk id="1319" creationId="{3098DA98-A1BF-4BC1-9DCF-D27484107625}"/>
          </ac:spMkLst>
        </pc:spChg>
        <pc:spChg chg="mod">
          <ac:chgData name="Seyed Hamed" userId="220999c3-e6ef-4426-a304-d27831ca2f92" providerId="ADAL" clId="{121C0B15-9E1E-443F-BAD1-2D61C586516E}" dt="2025-01-08T22:08:00.170" v="424" actId="255"/>
          <ac:spMkLst>
            <pc:docMk/>
            <pc:sldMk cId="1729123015" sldId="286"/>
            <ac:spMk id="1320" creationId="{7B28BE3A-FC61-2BDD-AE21-A4EDDF1AEF2F}"/>
          </ac:spMkLst>
        </pc:spChg>
        <pc:spChg chg="mod">
          <ac:chgData name="Seyed Hamed" userId="220999c3-e6ef-4426-a304-d27831ca2f92" providerId="ADAL" clId="{121C0B15-9E1E-443F-BAD1-2D61C586516E}" dt="2025-01-08T22:08:00.170" v="424" actId="255"/>
          <ac:spMkLst>
            <pc:docMk/>
            <pc:sldMk cId="1729123015" sldId="286"/>
            <ac:spMk id="1321" creationId="{7C240ACB-CED0-7F49-31F0-C87D518FEC72}"/>
          </ac:spMkLst>
        </pc:spChg>
        <pc:spChg chg="mod">
          <ac:chgData name="Seyed Hamed" userId="220999c3-e6ef-4426-a304-d27831ca2f92" providerId="ADAL" clId="{121C0B15-9E1E-443F-BAD1-2D61C586516E}" dt="2025-01-08T22:08:00.170" v="424" actId="255"/>
          <ac:spMkLst>
            <pc:docMk/>
            <pc:sldMk cId="1729123015" sldId="286"/>
            <ac:spMk id="1322" creationId="{82C76942-2C22-1AEF-1721-2A3214750BEE}"/>
          </ac:spMkLst>
        </pc:spChg>
        <pc:spChg chg="mod">
          <ac:chgData name="Seyed Hamed" userId="220999c3-e6ef-4426-a304-d27831ca2f92" providerId="ADAL" clId="{121C0B15-9E1E-443F-BAD1-2D61C586516E}" dt="2025-01-08T22:08:00.170" v="424" actId="255"/>
          <ac:spMkLst>
            <pc:docMk/>
            <pc:sldMk cId="1729123015" sldId="286"/>
            <ac:spMk id="1324" creationId="{61A47A9F-32AE-981E-BB4D-315F9C5D8559}"/>
          </ac:spMkLst>
        </pc:spChg>
        <pc:spChg chg="mod">
          <ac:chgData name="Seyed Hamed" userId="220999c3-e6ef-4426-a304-d27831ca2f92" providerId="ADAL" clId="{121C0B15-9E1E-443F-BAD1-2D61C586516E}" dt="2025-01-08T22:08:00.170" v="424" actId="255"/>
          <ac:spMkLst>
            <pc:docMk/>
            <pc:sldMk cId="1729123015" sldId="286"/>
            <ac:spMk id="1325" creationId="{F40B0C30-574D-2DD5-A044-CBE61A194E80}"/>
          </ac:spMkLst>
        </pc:spChg>
        <pc:spChg chg="mod">
          <ac:chgData name="Seyed Hamed" userId="220999c3-e6ef-4426-a304-d27831ca2f92" providerId="ADAL" clId="{121C0B15-9E1E-443F-BAD1-2D61C586516E}" dt="2025-01-08T22:08:00.170" v="424" actId="255"/>
          <ac:spMkLst>
            <pc:docMk/>
            <pc:sldMk cId="1729123015" sldId="286"/>
            <ac:spMk id="1326" creationId="{EC811A46-FDD4-DA04-9C4C-F82F68AB2C90}"/>
          </ac:spMkLst>
        </pc:spChg>
        <pc:spChg chg="mod">
          <ac:chgData name="Seyed Hamed" userId="220999c3-e6ef-4426-a304-d27831ca2f92" providerId="ADAL" clId="{121C0B15-9E1E-443F-BAD1-2D61C586516E}" dt="2025-01-08T22:08:00.170" v="424" actId="255"/>
          <ac:spMkLst>
            <pc:docMk/>
            <pc:sldMk cId="1729123015" sldId="286"/>
            <ac:spMk id="1327" creationId="{E9BB62F2-8E10-AB41-75E4-C7EE0F3ECA7B}"/>
          </ac:spMkLst>
        </pc:spChg>
        <pc:spChg chg="mod">
          <ac:chgData name="Seyed Hamed" userId="220999c3-e6ef-4426-a304-d27831ca2f92" providerId="ADAL" clId="{121C0B15-9E1E-443F-BAD1-2D61C586516E}" dt="2025-01-08T22:08:00.170" v="424" actId="255"/>
          <ac:spMkLst>
            <pc:docMk/>
            <pc:sldMk cId="1729123015" sldId="286"/>
            <ac:spMk id="1328" creationId="{5CCE7AE2-1A8B-0E61-1E51-56D2243B6F02}"/>
          </ac:spMkLst>
        </pc:spChg>
        <pc:spChg chg="mod">
          <ac:chgData name="Seyed Hamed" userId="220999c3-e6ef-4426-a304-d27831ca2f92" providerId="ADAL" clId="{121C0B15-9E1E-443F-BAD1-2D61C586516E}" dt="2025-01-08T22:08:00.170" v="424" actId="255"/>
          <ac:spMkLst>
            <pc:docMk/>
            <pc:sldMk cId="1729123015" sldId="286"/>
            <ac:spMk id="1329" creationId="{9671AA20-0D50-9335-F95E-F752695A5A89}"/>
          </ac:spMkLst>
        </pc:spChg>
        <pc:spChg chg="mod">
          <ac:chgData name="Seyed Hamed" userId="220999c3-e6ef-4426-a304-d27831ca2f92" providerId="ADAL" clId="{121C0B15-9E1E-443F-BAD1-2D61C586516E}" dt="2025-01-08T22:08:00.170" v="424" actId="255"/>
          <ac:spMkLst>
            <pc:docMk/>
            <pc:sldMk cId="1729123015" sldId="286"/>
            <ac:spMk id="1331" creationId="{6D6FC07D-F3F1-D798-A925-CD3449120C61}"/>
          </ac:spMkLst>
        </pc:spChg>
        <pc:spChg chg="mod">
          <ac:chgData name="Seyed Hamed" userId="220999c3-e6ef-4426-a304-d27831ca2f92" providerId="ADAL" clId="{121C0B15-9E1E-443F-BAD1-2D61C586516E}" dt="2025-01-08T22:08:00.170" v="424" actId="255"/>
          <ac:spMkLst>
            <pc:docMk/>
            <pc:sldMk cId="1729123015" sldId="286"/>
            <ac:spMk id="1332" creationId="{7B8589CF-7E95-D84C-0430-DE7E89C6593A}"/>
          </ac:spMkLst>
        </pc:spChg>
        <pc:spChg chg="mod">
          <ac:chgData name="Seyed Hamed" userId="220999c3-e6ef-4426-a304-d27831ca2f92" providerId="ADAL" clId="{121C0B15-9E1E-443F-BAD1-2D61C586516E}" dt="2025-01-08T22:08:00.170" v="424" actId="255"/>
          <ac:spMkLst>
            <pc:docMk/>
            <pc:sldMk cId="1729123015" sldId="286"/>
            <ac:spMk id="1333" creationId="{A576FCA3-43E7-F0FF-2348-98A828D1F6A9}"/>
          </ac:spMkLst>
        </pc:spChg>
        <pc:spChg chg="mod">
          <ac:chgData name="Seyed Hamed" userId="220999c3-e6ef-4426-a304-d27831ca2f92" providerId="ADAL" clId="{121C0B15-9E1E-443F-BAD1-2D61C586516E}" dt="2025-01-08T22:08:00.170" v="424" actId="255"/>
          <ac:spMkLst>
            <pc:docMk/>
            <pc:sldMk cId="1729123015" sldId="286"/>
            <ac:spMk id="1334" creationId="{5956BF8E-2AAD-F760-59B0-D6CA2300C65E}"/>
          </ac:spMkLst>
        </pc:spChg>
        <pc:spChg chg="mod">
          <ac:chgData name="Seyed Hamed" userId="220999c3-e6ef-4426-a304-d27831ca2f92" providerId="ADAL" clId="{121C0B15-9E1E-443F-BAD1-2D61C586516E}" dt="2025-01-08T22:08:00.170" v="424" actId="255"/>
          <ac:spMkLst>
            <pc:docMk/>
            <pc:sldMk cId="1729123015" sldId="286"/>
            <ac:spMk id="1335" creationId="{0AC77A0E-743F-2235-D747-8DBD710022BF}"/>
          </ac:spMkLst>
        </pc:spChg>
        <pc:spChg chg="mod">
          <ac:chgData name="Seyed Hamed" userId="220999c3-e6ef-4426-a304-d27831ca2f92" providerId="ADAL" clId="{121C0B15-9E1E-443F-BAD1-2D61C586516E}" dt="2025-01-08T22:08:00.170" v="424" actId="255"/>
          <ac:spMkLst>
            <pc:docMk/>
            <pc:sldMk cId="1729123015" sldId="286"/>
            <ac:spMk id="1336" creationId="{E8993C4A-D530-00A3-5A6B-E70C6DA9CD82}"/>
          </ac:spMkLst>
        </pc:spChg>
        <pc:spChg chg="mod">
          <ac:chgData name="Seyed Hamed" userId="220999c3-e6ef-4426-a304-d27831ca2f92" providerId="ADAL" clId="{121C0B15-9E1E-443F-BAD1-2D61C586516E}" dt="2025-01-08T22:08:00.170" v="424" actId="255"/>
          <ac:spMkLst>
            <pc:docMk/>
            <pc:sldMk cId="1729123015" sldId="286"/>
            <ac:spMk id="1337" creationId="{3E63A81F-490C-77A3-1092-5F0B43464096}"/>
          </ac:spMkLst>
        </pc:spChg>
        <pc:spChg chg="mod">
          <ac:chgData name="Seyed Hamed" userId="220999c3-e6ef-4426-a304-d27831ca2f92" providerId="ADAL" clId="{121C0B15-9E1E-443F-BAD1-2D61C586516E}" dt="2025-01-08T22:08:00.170" v="424" actId="255"/>
          <ac:spMkLst>
            <pc:docMk/>
            <pc:sldMk cId="1729123015" sldId="286"/>
            <ac:spMk id="1338" creationId="{6FD50B2E-A237-D689-62F7-ED281214D29C}"/>
          </ac:spMkLst>
        </pc:spChg>
        <pc:spChg chg="mod">
          <ac:chgData name="Seyed Hamed" userId="220999c3-e6ef-4426-a304-d27831ca2f92" providerId="ADAL" clId="{121C0B15-9E1E-443F-BAD1-2D61C586516E}" dt="2025-01-08T22:08:00.170" v="424" actId="255"/>
          <ac:spMkLst>
            <pc:docMk/>
            <pc:sldMk cId="1729123015" sldId="286"/>
            <ac:spMk id="1339" creationId="{7880F623-3C79-78E6-A84A-969C79374E73}"/>
          </ac:spMkLst>
        </pc:spChg>
        <pc:spChg chg="mod">
          <ac:chgData name="Seyed Hamed" userId="220999c3-e6ef-4426-a304-d27831ca2f92" providerId="ADAL" clId="{121C0B15-9E1E-443F-BAD1-2D61C586516E}" dt="2025-01-08T22:08:00.170" v="424" actId="255"/>
          <ac:spMkLst>
            <pc:docMk/>
            <pc:sldMk cId="1729123015" sldId="286"/>
            <ac:spMk id="1341" creationId="{CB800CC7-7D63-46A3-6655-98A2EE53DED3}"/>
          </ac:spMkLst>
        </pc:spChg>
        <pc:spChg chg="mod">
          <ac:chgData name="Seyed Hamed" userId="220999c3-e6ef-4426-a304-d27831ca2f92" providerId="ADAL" clId="{121C0B15-9E1E-443F-BAD1-2D61C586516E}" dt="2025-01-08T22:08:00.170" v="424" actId="255"/>
          <ac:spMkLst>
            <pc:docMk/>
            <pc:sldMk cId="1729123015" sldId="286"/>
            <ac:spMk id="1342" creationId="{5975FEDA-B2FB-D584-5671-3BF1ED22F865}"/>
          </ac:spMkLst>
        </pc:spChg>
        <pc:spChg chg="mod">
          <ac:chgData name="Seyed Hamed" userId="220999c3-e6ef-4426-a304-d27831ca2f92" providerId="ADAL" clId="{121C0B15-9E1E-443F-BAD1-2D61C586516E}" dt="2025-01-08T22:08:00.170" v="424" actId="255"/>
          <ac:spMkLst>
            <pc:docMk/>
            <pc:sldMk cId="1729123015" sldId="286"/>
            <ac:spMk id="1343" creationId="{C0631E1F-C31D-773E-213C-1FAF81AAE1B7}"/>
          </ac:spMkLst>
        </pc:spChg>
        <pc:spChg chg="mod">
          <ac:chgData name="Seyed Hamed" userId="220999c3-e6ef-4426-a304-d27831ca2f92" providerId="ADAL" clId="{121C0B15-9E1E-443F-BAD1-2D61C586516E}" dt="2025-01-08T22:08:00.170" v="424" actId="255"/>
          <ac:spMkLst>
            <pc:docMk/>
            <pc:sldMk cId="1729123015" sldId="286"/>
            <ac:spMk id="1344" creationId="{C6C4E5A8-732E-C51E-4DAD-38CF54AFDD18}"/>
          </ac:spMkLst>
        </pc:spChg>
        <pc:spChg chg="mod">
          <ac:chgData name="Seyed Hamed" userId="220999c3-e6ef-4426-a304-d27831ca2f92" providerId="ADAL" clId="{121C0B15-9E1E-443F-BAD1-2D61C586516E}" dt="2025-01-08T22:08:00.170" v="424" actId="255"/>
          <ac:spMkLst>
            <pc:docMk/>
            <pc:sldMk cId="1729123015" sldId="286"/>
            <ac:spMk id="1345" creationId="{C6F606F8-2CD3-393E-92F8-35842401A7EA}"/>
          </ac:spMkLst>
        </pc:spChg>
        <pc:spChg chg="mod">
          <ac:chgData name="Seyed Hamed" userId="220999c3-e6ef-4426-a304-d27831ca2f92" providerId="ADAL" clId="{121C0B15-9E1E-443F-BAD1-2D61C586516E}" dt="2025-01-08T22:08:00.170" v="424" actId="255"/>
          <ac:spMkLst>
            <pc:docMk/>
            <pc:sldMk cId="1729123015" sldId="286"/>
            <ac:spMk id="1347" creationId="{E7B16864-327D-8035-A157-7A8DF3067C29}"/>
          </ac:spMkLst>
        </pc:spChg>
        <pc:spChg chg="mod">
          <ac:chgData name="Seyed Hamed" userId="220999c3-e6ef-4426-a304-d27831ca2f92" providerId="ADAL" clId="{121C0B15-9E1E-443F-BAD1-2D61C586516E}" dt="2025-01-08T22:08:00.170" v="424" actId="255"/>
          <ac:spMkLst>
            <pc:docMk/>
            <pc:sldMk cId="1729123015" sldId="286"/>
            <ac:spMk id="1348" creationId="{0E06E634-4E29-E34D-1D8F-064CE5D5723F}"/>
          </ac:spMkLst>
        </pc:spChg>
        <pc:spChg chg="mod">
          <ac:chgData name="Seyed Hamed" userId="220999c3-e6ef-4426-a304-d27831ca2f92" providerId="ADAL" clId="{121C0B15-9E1E-443F-BAD1-2D61C586516E}" dt="2025-01-08T22:08:00.170" v="424" actId="255"/>
          <ac:spMkLst>
            <pc:docMk/>
            <pc:sldMk cId="1729123015" sldId="286"/>
            <ac:spMk id="1349" creationId="{BFB480F6-D0CC-C30F-B72B-38C1994C739F}"/>
          </ac:spMkLst>
        </pc:spChg>
        <pc:spChg chg="mod">
          <ac:chgData name="Seyed Hamed" userId="220999c3-e6ef-4426-a304-d27831ca2f92" providerId="ADAL" clId="{121C0B15-9E1E-443F-BAD1-2D61C586516E}" dt="2025-01-08T22:08:00.170" v="424" actId="255"/>
          <ac:spMkLst>
            <pc:docMk/>
            <pc:sldMk cId="1729123015" sldId="286"/>
            <ac:spMk id="1350" creationId="{EA1FDD32-5999-AFB0-4661-D7DBDD2A8ABD}"/>
          </ac:spMkLst>
        </pc:spChg>
        <pc:spChg chg="mod">
          <ac:chgData name="Seyed Hamed" userId="220999c3-e6ef-4426-a304-d27831ca2f92" providerId="ADAL" clId="{121C0B15-9E1E-443F-BAD1-2D61C586516E}" dt="2025-01-08T22:08:00.170" v="424" actId="255"/>
          <ac:spMkLst>
            <pc:docMk/>
            <pc:sldMk cId="1729123015" sldId="286"/>
            <ac:spMk id="1351" creationId="{09C575B5-1FDA-CD14-3F2C-28F68CB20C50}"/>
          </ac:spMkLst>
        </pc:spChg>
        <pc:spChg chg="mod">
          <ac:chgData name="Seyed Hamed" userId="220999c3-e6ef-4426-a304-d27831ca2f92" providerId="ADAL" clId="{121C0B15-9E1E-443F-BAD1-2D61C586516E}" dt="2025-01-08T22:08:00.170" v="424" actId="255"/>
          <ac:spMkLst>
            <pc:docMk/>
            <pc:sldMk cId="1729123015" sldId="286"/>
            <ac:spMk id="1353" creationId="{8FF92950-6BFA-D582-D704-7BD80179AFC9}"/>
          </ac:spMkLst>
        </pc:spChg>
        <pc:spChg chg="mod">
          <ac:chgData name="Seyed Hamed" userId="220999c3-e6ef-4426-a304-d27831ca2f92" providerId="ADAL" clId="{121C0B15-9E1E-443F-BAD1-2D61C586516E}" dt="2025-01-08T22:08:00.170" v="424" actId="255"/>
          <ac:spMkLst>
            <pc:docMk/>
            <pc:sldMk cId="1729123015" sldId="286"/>
            <ac:spMk id="1354" creationId="{8D035FF7-F980-48BD-4539-ABEC36A2E075}"/>
          </ac:spMkLst>
        </pc:spChg>
        <pc:spChg chg="mod">
          <ac:chgData name="Seyed Hamed" userId="220999c3-e6ef-4426-a304-d27831ca2f92" providerId="ADAL" clId="{121C0B15-9E1E-443F-BAD1-2D61C586516E}" dt="2025-01-08T22:08:00.170" v="424" actId="255"/>
          <ac:spMkLst>
            <pc:docMk/>
            <pc:sldMk cId="1729123015" sldId="286"/>
            <ac:spMk id="1355" creationId="{4371C310-9514-61BF-F0F5-384001B389E9}"/>
          </ac:spMkLst>
        </pc:spChg>
        <pc:spChg chg="mod">
          <ac:chgData name="Seyed Hamed" userId="220999c3-e6ef-4426-a304-d27831ca2f92" providerId="ADAL" clId="{121C0B15-9E1E-443F-BAD1-2D61C586516E}" dt="2025-01-08T22:08:00.170" v="424" actId="255"/>
          <ac:spMkLst>
            <pc:docMk/>
            <pc:sldMk cId="1729123015" sldId="286"/>
            <ac:spMk id="1356" creationId="{DA43DA38-E8D3-4208-E9EE-D9A456C907D3}"/>
          </ac:spMkLst>
        </pc:spChg>
        <pc:spChg chg="mod">
          <ac:chgData name="Seyed Hamed" userId="220999c3-e6ef-4426-a304-d27831ca2f92" providerId="ADAL" clId="{121C0B15-9E1E-443F-BAD1-2D61C586516E}" dt="2025-01-08T22:08:00.170" v="424" actId="255"/>
          <ac:spMkLst>
            <pc:docMk/>
            <pc:sldMk cId="1729123015" sldId="286"/>
            <ac:spMk id="1357" creationId="{5F19CDC4-EFE7-65C7-DD55-3ECAF88AC645}"/>
          </ac:spMkLst>
        </pc:spChg>
        <pc:spChg chg="mod">
          <ac:chgData name="Seyed Hamed" userId="220999c3-e6ef-4426-a304-d27831ca2f92" providerId="ADAL" clId="{121C0B15-9E1E-443F-BAD1-2D61C586516E}" dt="2025-01-08T22:08:00.170" v="424" actId="255"/>
          <ac:spMkLst>
            <pc:docMk/>
            <pc:sldMk cId="1729123015" sldId="286"/>
            <ac:spMk id="1359" creationId="{120710CA-FFAC-62AF-6C4D-BCD2A057F167}"/>
          </ac:spMkLst>
        </pc:spChg>
        <pc:spChg chg="mod">
          <ac:chgData name="Seyed Hamed" userId="220999c3-e6ef-4426-a304-d27831ca2f92" providerId="ADAL" clId="{121C0B15-9E1E-443F-BAD1-2D61C586516E}" dt="2025-01-08T22:08:00.170" v="424" actId="255"/>
          <ac:spMkLst>
            <pc:docMk/>
            <pc:sldMk cId="1729123015" sldId="286"/>
            <ac:spMk id="1360" creationId="{AD4C73CB-7A45-B6F5-C462-132B83715E2B}"/>
          </ac:spMkLst>
        </pc:spChg>
        <pc:spChg chg="mod">
          <ac:chgData name="Seyed Hamed" userId="220999c3-e6ef-4426-a304-d27831ca2f92" providerId="ADAL" clId="{121C0B15-9E1E-443F-BAD1-2D61C586516E}" dt="2025-01-08T22:08:00.170" v="424" actId="255"/>
          <ac:spMkLst>
            <pc:docMk/>
            <pc:sldMk cId="1729123015" sldId="286"/>
            <ac:spMk id="1361" creationId="{7D431446-6160-238C-9E99-BBF432C94237}"/>
          </ac:spMkLst>
        </pc:spChg>
        <pc:spChg chg="mod">
          <ac:chgData name="Seyed Hamed" userId="220999c3-e6ef-4426-a304-d27831ca2f92" providerId="ADAL" clId="{121C0B15-9E1E-443F-BAD1-2D61C586516E}" dt="2025-01-08T22:08:00.170" v="424" actId="255"/>
          <ac:spMkLst>
            <pc:docMk/>
            <pc:sldMk cId="1729123015" sldId="286"/>
            <ac:spMk id="1362" creationId="{E7D42083-5153-30F8-D24B-6AA8C956FC8F}"/>
          </ac:spMkLst>
        </pc:spChg>
        <pc:spChg chg="mod">
          <ac:chgData name="Seyed Hamed" userId="220999c3-e6ef-4426-a304-d27831ca2f92" providerId="ADAL" clId="{121C0B15-9E1E-443F-BAD1-2D61C586516E}" dt="2025-01-08T22:08:00.170" v="424" actId="255"/>
          <ac:spMkLst>
            <pc:docMk/>
            <pc:sldMk cId="1729123015" sldId="286"/>
            <ac:spMk id="1363" creationId="{7553B682-86D3-711B-8C7E-1A6A1DDA1E19}"/>
          </ac:spMkLst>
        </pc:spChg>
        <pc:spChg chg="mod">
          <ac:chgData name="Seyed Hamed" userId="220999c3-e6ef-4426-a304-d27831ca2f92" providerId="ADAL" clId="{121C0B15-9E1E-443F-BAD1-2D61C586516E}" dt="2025-01-08T22:08:00.170" v="424" actId="255"/>
          <ac:spMkLst>
            <pc:docMk/>
            <pc:sldMk cId="1729123015" sldId="286"/>
            <ac:spMk id="1364" creationId="{E38A6C30-008E-3F2B-5B67-70A4DDF7DAF9}"/>
          </ac:spMkLst>
        </pc:spChg>
        <pc:spChg chg="mod">
          <ac:chgData name="Seyed Hamed" userId="220999c3-e6ef-4426-a304-d27831ca2f92" providerId="ADAL" clId="{121C0B15-9E1E-443F-BAD1-2D61C586516E}" dt="2025-01-08T22:08:00.170" v="424" actId="255"/>
          <ac:spMkLst>
            <pc:docMk/>
            <pc:sldMk cId="1729123015" sldId="286"/>
            <ac:spMk id="1365" creationId="{C5544B38-3A59-59D9-C160-0BDCFA2FFF53}"/>
          </ac:spMkLst>
        </pc:spChg>
        <pc:spChg chg="mod">
          <ac:chgData name="Seyed Hamed" userId="220999c3-e6ef-4426-a304-d27831ca2f92" providerId="ADAL" clId="{121C0B15-9E1E-443F-BAD1-2D61C586516E}" dt="2025-01-08T22:08:00.170" v="424" actId="255"/>
          <ac:spMkLst>
            <pc:docMk/>
            <pc:sldMk cId="1729123015" sldId="286"/>
            <ac:spMk id="1366" creationId="{9E8A58D2-4173-FC38-93EA-2E6709E96429}"/>
          </ac:spMkLst>
        </pc:spChg>
        <pc:spChg chg="mod">
          <ac:chgData name="Seyed Hamed" userId="220999c3-e6ef-4426-a304-d27831ca2f92" providerId="ADAL" clId="{121C0B15-9E1E-443F-BAD1-2D61C586516E}" dt="2025-01-08T22:08:00.170" v="424" actId="255"/>
          <ac:spMkLst>
            <pc:docMk/>
            <pc:sldMk cId="1729123015" sldId="286"/>
            <ac:spMk id="1367" creationId="{D8ABA620-9B19-478B-9590-1AA7186A291B}"/>
          </ac:spMkLst>
        </pc:spChg>
        <pc:spChg chg="mod">
          <ac:chgData name="Seyed Hamed" userId="220999c3-e6ef-4426-a304-d27831ca2f92" providerId="ADAL" clId="{121C0B15-9E1E-443F-BAD1-2D61C586516E}" dt="2025-01-08T22:08:00.170" v="424" actId="255"/>
          <ac:spMkLst>
            <pc:docMk/>
            <pc:sldMk cId="1729123015" sldId="286"/>
            <ac:spMk id="1368" creationId="{E57E4A38-633B-F9A8-79EC-10DFB0FEC35F}"/>
          </ac:spMkLst>
        </pc:spChg>
        <pc:spChg chg="mod">
          <ac:chgData name="Seyed Hamed" userId="220999c3-e6ef-4426-a304-d27831ca2f92" providerId="ADAL" clId="{121C0B15-9E1E-443F-BAD1-2D61C586516E}" dt="2025-01-08T22:08:00.170" v="424" actId="255"/>
          <ac:spMkLst>
            <pc:docMk/>
            <pc:sldMk cId="1729123015" sldId="286"/>
            <ac:spMk id="1370" creationId="{900780EA-2AC3-FE61-B3FC-3C11E679D649}"/>
          </ac:spMkLst>
        </pc:spChg>
        <pc:spChg chg="mod">
          <ac:chgData name="Seyed Hamed" userId="220999c3-e6ef-4426-a304-d27831ca2f92" providerId="ADAL" clId="{121C0B15-9E1E-443F-BAD1-2D61C586516E}" dt="2025-01-08T22:08:00.170" v="424" actId="255"/>
          <ac:spMkLst>
            <pc:docMk/>
            <pc:sldMk cId="1729123015" sldId="286"/>
            <ac:spMk id="1371" creationId="{C696B4EF-4D73-7727-C0D2-4EC51C79FC58}"/>
          </ac:spMkLst>
        </pc:spChg>
        <pc:spChg chg="mod">
          <ac:chgData name="Seyed Hamed" userId="220999c3-e6ef-4426-a304-d27831ca2f92" providerId="ADAL" clId="{121C0B15-9E1E-443F-BAD1-2D61C586516E}" dt="2025-01-08T22:08:00.170" v="424" actId="255"/>
          <ac:spMkLst>
            <pc:docMk/>
            <pc:sldMk cId="1729123015" sldId="286"/>
            <ac:spMk id="1372" creationId="{7F913CCB-CBD8-4880-A21C-21E709DDA9C7}"/>
          </ac:spMkLst>
        </pc:spChg>
        <pc:spChg chg="mod">
          <ac:chgData name="Seyed Hamed" userId="220999c3-e6ef-4426-a304-d27831ca2f92" providerId="ADAL" clId="{121C0B15-9E1E-443F-BAD1-2D61C586516E}" dt="2025-01-08T22:08:00.170" v="424" actId="255"/>
          <ac:spMkLst>
            <pc:docMk/>
            <pc:sldMk cId="1729123015" sldId="286"/>
            <ac:spMk id="1373" creationId="{E3468891-9323-5018-8BA9-683FA9D395F0}"/>
          </ac:spMkLst>
        </pc:spChg>
        <pc:spChg chg="mod">
          <ac:chgData name="Seyed Hamed" userId="220999c3-e6ef-4426-a304-d27831ca2f92" providerId="ADAL" clId="{121C0B15-9E1E-443F-BAD1-2D61C586516E}" dt="2025-01-08T22:08:00.170" v="424" actId="255"/>
          <ac:spMkLst>
            <pc:docMk/>
            <pc:sldMk cId="1729123015" sldId="286"/>
            <ac:spMk id="1374" creationId="{BB403039-892C-9923-8132-6D0B69DB7A9E}"/>
          </ac:spMkLst>
        </pc:spChg>
        <pc:spChg chg="mod">
          <ac:chgData name="Seyed Hamed" userId="220999c3-e6ef-4426-a304-d27831ca2f92" providerId="ADAL" clId="{121C0B15-9E1E-443F-BAD1-2D61C586516E}" dt="2025-01-08T22:08:00.170" v="424" actId="255"/>
          <ac:spMkLst>
            <pc:docMk/>
            <pc:sldMk cId="1729123015" sldId="286"/>
            <ac:spMk id="1375" creationId="{C39C647A-6BE9-4EF1-0578-04B79A4F6553}"/>
          </ac:spMkLst>
        </pc:spChg>
        <pc:spChg chg="mod">
          <ac:chgData name="Seyed Hamed" userId="220999c3-e6ef-4426-a304-d27831ca2f92" providerId="ADAL" clId="{121C0B15-9E1E-443F-BAD1-2D61C586516E}" dt="2025-01-08T22:08:00.170" v="424" actId="255"/>
          <ac:spMkLst>
            <pc:docMk/>
            <pc:sldMk cId="1729123015" sldId="286"/>
            <ac:spMk id="1376" creationId="{2D522A1B-C66C-CDAC-1683-3CB9D5E2CF33}"/>
          </ac:spMkLst>
        </pc:spChg>
        <pc:spChg chg="mod">
          <ac:chgData name="Seyed Hamed" userId="220999c3-e6ef-4426-a304-d27831ca2f92" providerId="ADAL" clId="{121C0B15-9E1E-443F-BAD1-2D61C586516E}" dt="2025-01-08T22:08:00.170" v="424" actId="255"/>
          <ac:spMkLst>
            <pc:docMk/>
            <pc:sldMk cId="1729123015" sldId="286"/>
            <ac:spMk id="1377" creationId="{7DFA4733-22BC-9D1C-4E09-C03F1A8406A9}"/>
          </ac:spMkLst>
        </pc:spChg>
        <pc:spChg chg="mod">
          <ac:chgData name="Seyed Hamed" userId="220999c3-e6ef-4426-a304-d27831ca2f92" providerId="ADAL" clId="{121C0B15-9E1E-443F-BAD1-2D61C586516E}" dt="2025-01-08T22:08:00.170" v="424" actId="255"/>
          <ac:spMkLst>
            <pc:docMk/>
            <pc:sldMk cId="1729123015" sldId="286"/>
            <ac:spMk id="1378" creationId="{6B75C9B9-308E-F469-4DEB-8FDC0E113C2F}"/>
          </ac:spMkLst>
        </pc:spChg>
        <pc:spChg chg="mod">
          <ac:chgData name="Seyed Hamed" userId="220999c3-e6ef-4426-a304-d27831ca2f92" providerId="ADAL" clId="{121C0B15-9E1E-443F-BAD1-2D61C586516E}" dt="2025-01-08T22:08:00.170" v="424" actId="255"/>
          <ac:spMkLst>
            <pc:docMk/>
            <pc:sldMk cId="1729123015" sldId="286"/>
            <ac:spMk id="1379" creationId="{68A01DF3-6E67-06A9-D0EE-7904B732C49C}"/>
          </ac:spMkLst>
        </pc:spChg>
        <pc:spChg chg="mod">
          <ac:chgData name="Seyed Hamed" userId="220999c3-e6ef-4426-a304-d27831ca2f92" providerId="ADAL" clId="{121C0B15-9E1E-443F-BAD1-2D61C586516E}" dt="2025-01-08T22:08:00.170" v="424" actId="255"/>
          <ac:spMkLst>
            <pc:docMk/>
            <pc:sldMk cId="1729123015" sldId="286"/>
            <ac:spMk id="1380" creationId="{05FD8A64-7222-ABA0-EA42-12E7CDFA5024}"/>
          </ac:spMkLst>
        </pc:spChg>
        <pc:spChg chg="mod">
          <ac:chgData name="Seyed Hamed" userId="220999c3-e6ef-4426-a304-d27831ca2f92" providerId="ADAL" clId="{121C0B15-9E1E-443F-BAD1-2D61C586516E}" dt="2025-01-08T22:08:00.170" v="424" actId="255"/>
          <ac:spMkLst>
            <pc:docMk/>
            <pc:sldMk cId="1729123015" sldId="286"/>
            <ac:spMk id="1381" creationId="{3479169A-9B3C-D228-539C-D754E90809FF}"/>
          </ac:spMkLst>
        </pc:spChg>
        <pc:spChg chg="mod">
          <ac:chgData name="Seyed Hamed" userId="220999c3-e6ef-4426-a304-d27831ca2f92" providerId="ADAL" clId="{121C0B15-9E1E-443F-BAD1-2D61C586516E}" dt="2025-01-08T22:08:00.170" v="424" actId="255"/>
          <ac:spMkLst>
            <pc:docMk/>
            <pc:sldMk cId="1729123015" sldId="286"/>
            <ac:spMk id="1382" creationId="{FFAFE003-669C-BF68-FD8B-BB17E8E3D8D3}"/>
          </ac:spMkLst>
        </pc:spChg>
        <pc:spChg chg="mod">
          <ac:chgData name="Seyed Hamed" userId="220999c3-e6ef-4426-a304-d27831ca2f92" providerId="ADAL" clId="{121C0B15-9E1E-443F-BAD1-2D61C586516E}" dt="2025-01-08T22:08:00.170" v="424" actId="255"/>
          <ac:spMkLst>
            <pc:docMk/>
            <pc:sldMk cId="1729123015" sldId="286"/>
            <ac:spMk id="1383" creationId="{29B4225F-EA73-53A1-E603-7EFA95DDB784}"/>
          </ac:spMkLst>
        </pc:spChg>
        <pc:spChg chg="mod">
          <ac:chgData name="Seyed Hamed" userId="220999c3-e6ef-4426-a304-d27831ca2f92" providerId="ADAL" clId="{121C0B15-9E1E-443F-BAD1-2D61C586516E}" dt="2025-01-08T22:08:00.170" v="424" actId="255"/>
          <ac:spMkLst>
            <pc:docMk/>
            <pc:sldMk cId="1729123015" sldId="286"/>
            <ac:spMk id="1384" creationId="{BBED2D74-1E38-4784-4056-E1129621D0F4}"/>
          </ac:spMkLst>
        </pc:spChg>
        <pc:spChg chg="mod">
          <ac:chgData name="Seyed Hamed" userId="220999c3-e6ef-4426-a304-d27831ca2f92" providerId="ADAL" clId="{121C0B15-9E1E-443F-BAD1-2D61C586516E}" dt="2025-01-08T22:08:00.170" v="424" actId="255"/>
          <ac:spMkLst>
            <pc:docMk/>
            <pc:sldMk cId="1729123015" sldId="286"/>
            <ac:spMk id="1385" creationId="{FF7D5CF6-7079-8191-9E68-2EA722598AFF}"/>
          </ac:spMkLst>
        </pc:spChg>
        <pc:spChg chg="mod">
          <ac:chgData name="Seyed Hamed" userId="220999c3-e6ef-4426-a304-d27831ca2f92" providerId="ADAL" clId="{121C0B15-9E1E-443F-BAD1-2D61C586516E}" dt="2025-01-08T22:08:00.170" v="424" actId="255"/>
          <ac:spMkLst>
            <pc:docMk/>
            <pc:sldMk cId="1729123015" sldId="286"/>
            <ac:spMk id="1386" creationId="{C0A4C4C3-E7A2-36A1-1DB5-7CEB629C1BF9}"/>
          </ac:spMkLst>
        </pc:spChg>
        <pc:spChg chg="mod">
          <ac:chgData name="Seyed Hamed" userId="220999c3-e6ef-4426-a304-d27831ca2f92" providerId="ADAL" clId="{121C0B15-9E1E-443F-BAD1-2D61C586516E}" dt="2025-01-08T22:08:00.170" v="424" actId="255"/>
          <ac:spMkLst>
            <pc:docMk/>
            <pc:sldMk cId="1729123015" sldId="286"/>
            <ac:spMk id="1387" creationId="{5554BBE7-D723-527B-7B2F-1C4A68E30BD8}"/>
          </ac:spMkLst>
        </pc:spChg>
        <pc:spChg chg="mod">
          <ac:chgData name="Seyed Hamed" userId="220999c3-e6ef-4426-a304-d27831ca2f92" providerId="ADAL" clId="{121C0B15-9E1E-443F-BAD1-2D61C586516E}" dt="2025-01-08T22:08:00.170" v="424" actId="255"/>
          <ac:spMkLst>
            <pc:docMk/>
            <pc:sldMk cId="1729123015" sldId="286"/>
            <ac:spMk id="1388" creationId="{6F7E130C-C761-E377-090A-B3B27E790B86}"/>
          </ac:spMkLst>
        </pc:spChg>
        <pc:spChg chg="mod">
          <ac:chgData name="Seyed Hamed" userId="220999c3-e6ef-4426-a304-d27831ca2f92" providerId="ADAL" clId="{121C0B15-9E1E-443F-BAD1-2D61C586516E}" dt="2025-01-08T22:08:00.170" v="424" actId="255"/>
          <ac:spMkLst>
            <pc:docMk/>
            <pc:sldMk cId="1729123015" sldId="286"/>
            <ac:spMk id="1389" creationId="{4AAEB4F8-1728-2F8E-E20F-F548D468ED16}"/>
          </ac:spMkLst>
        </pc:spChg>
        <pc:spChg chg="mod">
          <ac:chgData name="Seyed Hamed" userId="220999c3-e6ef-4426-a304-d27831ca2f92" providerId="ADAL" clId="{121C0B15-9E1E-443F-BAD1-2D61C586516E}" dt="2025-01-08T22:08:00.170" v="424" actId="255"/>
          <ac:spMkLst>
            <pc:docMk/>
            <pc:sldMk cId="1729123015" sldId="286"/>
            <ac:spMk id="1390" creationId="{BE350A9E-B0AD-9FD3-8153-B75AE0D4D447}"/>
          </ac:spMkLst>
        </pc:spChg>
        <pc:spChg chg="mod">
          <ac:chgData name="Seyed Hamed" userId="220999c3-e6ef-4426-a304-d27831ca2f92" providerId="ADAL" clId="{121C0B15-9E1E-443F-BAD1-2D61C586516E}" dt="2025-01-08T22:08:00.170" v="424" actId="255"/>
          <ac:spMkLst>
            <pc:docMk/>
            <pc:sldMk cId="1729123015" sldId="286"/>
            <ac:spMk id="1391" creationId="{D1483871-DAA8-793B-0B56-7C93D3D21BEB}"/>
          </ac:spMkLst>
        </pc:spChg>
        <pc:spChg chg="mod">
          <ac:chgData name="Seyed Hamed" userId="220999c3-e6ef-4426-a304-d27831ca2f92" providerId="ADAL" clId="{121C0B15-9E1E-443F-BAD1-2D61C586516E}" dt="2025-01-08T22:08:00.170" v="424" actId="255"/>
          <ac:spMkLst>
            <pc:docMk/>
            <pc:sldMk cId="1729123015" sldId="286"/>
            <ac:spMk id="1392" creationId="{0BB4B828-407D-EC6A-C80A-79F4F2CA5C71}"/>
          </ac:spMkLst>
        </pc:spChg>
        <pc:spChg chg="mod">
          <ac:chgData name="Seyed Hamed" userId="220999c3-e6ef-4426-a304-d27831ca2f92" providerId="ADAL" clId="{121C0B15-9E1E-443F-BAD1-2D61C586516E}" dt="2025-01-08T22:08:00.170" v="424" actId="255"/>
          <ac:spMkLst>
            <pc:docMk/>
            <pc:sldMk cId="1729123015" sldId="286"/>
            <ac:spMk id="1393" creationId="{836ABFCF-B040-0FFD-6A1B-8769987AEAD0}"/>
          </ac:spMkLst>
        </pc:spChg>
        <pc:spChg chg="mod">
          <ac:chgData name="Seyed Hamed" userId="220999c3-e6ef-4426-a304-d27831ca2f92" providerId="ADAL" clId="{121C0B15-9E1E-443F-BAD1-2D61C586516E}" dt="2025-01-08T22:08:00.170" v="424" actId="255"/>
          <ac:spMkLst>
            <pc:docMk/>
            <pc:sldMk cId="1729123015" sldId="286"/>
            <ac:spMk id="1394" creationId="{630753E1-BF57-7167-21DF-9D250C9CBA7D}"/>
          </ac:spMkLst>
        </pc:spChg>
        <pc:spChg chg="mod">
          <ac:chgData name="Seyed Hamed" userId="220999c3-e6ef-4426-a304-d27831ca2f92" providerId="ADAL" clId="{121C0B15-9E1E-443F-BAD1-2D61C586516E}" dt="2025-01-08T22:08:00.170" v="424" actId="255"/>
          <ac:spMkLst>
            <pc:docMk/>
            <pc:sldMk cId="1729123015" sldId="286"/>
            <ac:spMk id="1395" creationId="{14366101-70AB-278D-C256-9BB375A348CF}"/>
          </ac:spMkLst>
        </pc:spChg>
        <pc:spChg chg="mod">
          <ac:chgData name="Seyed Hamed" userId="220999c3-e6ef-4426-a304-d27831ca2f92" providerId="ADAL" clId="{121C0B15-9E1E-443F-BAD1-2D61C586516E}" dt="2025-01-08T22:08:00.170" v="424" actId="255"/>
          <ac:spMkLst>
            <pc:docMk/>
            <pc:sldMk cId="1729123015" sldId="286"/>
            <ac:spMk id="1396" creationId="{8AACEC00-827B-A72D-6202-435A9D5F60AA}"/>
          </ac:spMkLst>
        </pc:spChg>
        <pc:spChg chg="mod">
          <ac:chgData name="Seyed Hamed" userId="220999c3-e6ef-4426-a304-d27831ca2f92" providerId="ADAL" clId="{121C0B15-9E1E-443F-BAD1-2D61C586516E}" dt="2025-01-08T22:08:00.170" v="424" actId="255"/>
          <ac:spMkLst>
            <pc:docMk/>
            <pc:sldMk cId="1729123015" sldId="286"/>
            <ac:spMk id="1397" creationId="{321C15BF-A132-C818-3C41-8C051185BA7D}"/>
          </ac:spMkLst>
        </pc:spChg>
        <pc:spChg chg="mod">
          <ac:chgData name="Seyed Hamed" userId="220999c3-e6ef-4426-a304-d27831ca2f92" providerId="ADAL" clId="{121C0B15-9E1E-443F-BAD1-2D61C586516E}" dt="2025-01-08T22:08:00.170" v="424" actId="255"/>
          <ac:spMkLst>
            <pc:docMk/>
            <pc:sldMk cId="1729123015" sldId="286"/>
            <ac:spMk id="1398" creationId="{6E31F748-2660-5D77-AF70-4762CD79141A}"/>
          </ac:spMkLst>
        </pc:spChg>
        <pc:spChg chg="mod">
          <ac:chgData name="Seyed Hamed" userId="220999c3-e6ef-4426-a304-d27831ca2f92" providerId="ADAL" clId="{121C0B15-9E1E-443F-BAD1-2D61C586516E}" dt="2025-01-08T22:08:00.170" v="424" actId="255"/>
          <ac:spMkLst>
            <pc:docMk/>
            <pc:sldMk cId="1729123015" sldId="286"/>
            <ac:spMk id="1399" creationId="{837C31AF-EAE8-599D-E99C-D4F98823D552}"/>
          </ac:spMkLst>
        </pc:spChg>
        <pc:spChg chg="mod">
          <ac:chgData name="Seyed Hamed" userId="220999c3-e6ef-4426-a304-d27831ca2f92" providerId="ADAL" clId="{121C0B15-9E1E-443F-BAD1-2D61C586516E}" dt="2025-01-08T22:08:00.170" v="424" actId="255"/>
          <ac:spMkLst>
            <pc:docMk/>
            <pc:sldMk cId="1729123015" sldId="286"/>
            <ac:spMk id="1401" creationId="{70A4261A-2A7C-0B3A-2663-79AC0851BB82}"/>
          </ac:spMkLst>
        </pc:spChg>
        <pc:spChg chg="mod">
          <ac:chgData name="Seyed Hamed" userId="220999c3-e6ef-4426-a304-d27831ca2f92" providerId="ADAL" clId="{121C0B15-9E1E-443F-BAD1-2D61C586516E}" dt="2025-01-08T22:08:00.170" v="424" actId="255"/>
          <ac:spMkLst>
            <pc:docMk/>
            <pc:sldMk cId="1729123015" sldId="286"/>
            <ac:spMk id="1402" creationId="{1E8D1DB7-8455-58B1-050F-26827934FCC9}"/>
          </ac:spMkLst>
        </pc:spChg>
        <pc:spChg chg="mod">
          <ac:chgData name="Seyed Hamed" userId="220999c3-e6ef-4426-a304-d27831ca2f92" providerId="ADAL" clId="{121C0B15-9E1E-443F-BAD1-2D61C586516E}" dt="2025-01-08T22:08:00.170" v="424" actId="255"/>
          <ac:spMkLst>
            <pc:docMk/>
            <pc:sldMk cId="1729123015" sldId="286"/>
            <ac:spMk id="1403" creationId="{FCB3F688-4404-A839-1B21-8C44C454FB98}"/>
          </ac:spMkLst>
        </pc:spChg>
        <pc:spChg chg="mod">
          <ac:chgData name="Seyed Hamed" userId="220999c3-e6ef-4426-a304-d27831ca2f92" providerId="ADAL" clId="{121C0B15-9E1E-443F-BAD1-2D61C586516E}" dt="2025-01-08T22:08:00.170" v="424" actId="255"/>
          <ac:spMkLst>
            <pc:docMk/>
            <pc:sldMk cId="1729123015" sldId="286"/>
            <ac:spMk id="1404" creationId="{18AFE23B-5305-6B01-98F8-75EF239FD8BF}"/>
          </ac:spMkLst>
        </pc:spChg>
        <pc:spChg chg="mod">
          <ac:chgData name="Seyed Hamed" userId="220999c3-e6ef-4426-a304-d27831ca2f92" providerId="ADAL" clId="{121C0B15-9E1E-443F-BAD1-2D61C586516E}" dt="2025-01-08T22:08:00.170" v="424" actId="255"/>
          <ac:spMkLst>
            <pc:docMk/>
            <pc:sldMk cId="1729123015" sldId="286"/>
            <ac:spMk id="1405" creationId="{D5BE5371-8266-A6BB-F74A-C5D1BD886EF1}"/>
          </ac:spMkLst>
        </pc:spChg>
        <pc:spChg chg="mod">
          <ac:chgData name="Seyed Hamed" userId="220999c3-e6ef-4426-a304-d27831ca2f92" providerId="ADAL" clId="{121C0B15-9E1E-443F-BAD1-2D61C586516E}" dt="2025-01-08T22:08:00.170" v="424" actId="255"/>
          <ac:spMkLst>
            <pc:docMk/>
            <pc:sldMk cId="1729123015" sldId="286"/>
            <ac:spMk id="1407" creationId="{FB95248B-FE2C-BCD8-4E96-4D45BE7D5CD4}"/>
          </ac:spMkLst>
        </pc:spChg>
        <pc:spChg chg="mod">
          <ac:chgData name="Seyed Hamed" userId="220999c3-e6ef-4426-a304-d27831ca2f92" providerId="ADAL" clId="{121C0B15-9E1E-443F-BAD1-2D61C586516E}" dt="2025-01-08T22:08:00.170" v="424" actId="255"/>
          <ac:spMkLst>
            <pc:docMk/>
            <pc:sldMk cId="1729123015" sldId="286"/>
            <ac:spMk id="1408" creationId="{DAFE979D-668A-F21E-55BB-73321400E25B}"/>
          </ac:spMkLst>
        </pc:spChg>
        <pc:spChg chg="mod">
          <ac:chgData name="Seyed Hamed" userId="220999c3-e6ef-4426-a304-d27831ca2f92" providerId="ADAL" clId="{121C0B15-9E1E-443F-BAD1-2D61C586516E}" dt="2025-01-08T22:08:00.170" v="424" actId="255"/>
          <ac:spMkLst>
            <pc:docMk/>
            <pc:sldMk cId="1729123015" sldId="286"/>
            <ac:spMk id="1409" creationId="{C8F49178-8DC2-4BDC-0F7F-046EF9EFA8D6}"/>
          </ac:spMkLst>
        </pc:spChg>
        <pc:spChg chg="mod">
          <ac:chgData name="Seyed Hamed" userId="220999c3-e6ef-4426-a304-d27831ca2f92" providerId="ADAL" clId="{121C0B15-9E1E-443F-BAD1-2D61C586516E}" dt="2025-01-08T22:08:00.170" v="424" actId="255"/>
          <ac:spMkLst>
            <pc:docMk/>
            <pc:sldMk cId="1729123015" sldId="286"/>
            <ac:spMk id="1410" creationId="{CB3C8684-A658-A04C-C8C9-05B9C4972754}"/>
          </ac:spMkLst>
        </pc:spChg>
        <pc:spChg chg="mod">
          <ac:chgData name="Seyed Hamed" userId="220999c3-e6ef-4426-a304-d27831ca2f92" providerId="ADAL" clId="{121C0B15-9E1E-443F-BAD1-2D61C586516E}" dt="2025-01-08T22:08:00.170" v="424" actId="255"/>
          <ac:spMkLst>
            <pc:docMk/>
            <pc:sldMk cId="1729123015" sldId="286"/>
            <ac:spMk id="1411" creationId="{322378E8-472C-D329-6C01-F6ADB33F7799}"/>
          </ac:spMkLst>
        </pc:spChg>
        <pc:spChg chg="mod">
          <ac:chgData name="Seyed Hamed" userId="220999c3-e6ef-4426-a304-d27831ca2f92" providerId="ADAL" clId="{121C0B15-9E1E-443F-BAD1-2D61C586516E}" dt="2025-01-08T22:08:00.170" v="424" actId="255"/>
          <ac:spMkLst>
            <pc:docMk/>
            <pc:sldMk cId="1729123015" sldId="286"/>
            <ac:spMk id="1413" creationId="{CF1D9DA4-FE7F-D8D9-261A-F5183B1A5224}"/>
          </ac:spMkLst>
        </pc:spChg>
        <pc:spChg chg="mod">
          <ac:chgData name="Seyed Hamed" userId="220999c3-e6ef-4426-a304-d27831ca2f92" providerId="ADAL" clId="{121C0B15-9E1E-443F-BAD1-2D61C586516E}" dt="2025-01-08T22:08:00.170" v="424" actId="255"/>
          <ac:spMkLst>
            <pc:docMk/>
            <pc:sldMk cId="1729123015" sldId="286"/>
            <ac:spMk id="1414" creationId="{078098D0-40FE-4BB2-07CF-2935624849DD}"/>
          </ac:spMkLst>
        </pc:spChg>
        <pc:spChg chg="mod">
          <ac:chgData name="Seyed Hamed" userId="220999c3-e6ef-4426-a304-d27831ca2f92" providerId="ADAL" clId="{121C0B15-9E1E-443F-BAD1-2D61C586516E}" dt="2025-01-08T22:08:00.170" v="424" actId="255"/>
          <ac:spMkLst>
            <pc:docMk/>
            <pc:sldMk cId="1729123015" sldId="286"/>
            <ac:spMk id="1415" creationId="{135AD106-0A78-DDB1-9CF2-5C155F4E32BD}"/>
          </ac:spMkLst>
        </pc:spChg>
        <pc:spChg chg="mod">
          <ac:chgData name="Seyed Hamed" userId="220999c3-e6ef-4426-a304-d27831ca2f92" providerId="ADAL" clId="{121C0B15-9E1E-443F-BAD1-2D61C586516E}" dt="2025-01-08T22:08:00.170" v="424" actId="255"/>
          <ac:spMkLst>
            <pc:docMk/>
            <pc:sldMk cId="1729123015" sldId="286"/>
            <ac:spMk id="1416" creationId="{AF584041-49AA-277F-D7F7-2DA443C9D6EB}"/>
          </ac:spMkLst>
        </pc:spChg>
        <pc:spChg chg="mod">
          <ac:chgData name="Seyed Hamed" userId="220999c3-e6ef-4426-a304-d27831ca2f92" providerId="ADAL" clId="{121C0B15-9E1E-443F-BAD1-2D61C586516E}" dt="2025-01-08T22:08:00.170" v="424" actId="255"/>
          <ac:spMkLst>
            <pc:docMk/>
            <pc:sldMk cId="1729123015" sldId="286"/>
            <ac:spMk id="1417" creationId="{6EF1E910-03CF-7823-F553-17A31FCD9346}"/>
          </ac:spMkLst>
        </pc:spChg>
        <pc:spChg chg="mod">
          <ac:chgData name="Seyed Hamed" userId="220999c3-e6ef-4426-a304-d27831ca2f92" providerId="ADAL" clId="{121C0B15-9E1E-443F-BAD1-2D61C586516E}" dt="2025-01-08T22:08:00.170" v="424" actId="255"/>
          <ac:spMkLst>
            <pc:docMk/>
            <pc:sldMk cId="1729123015" sldId="286"/>
            <ac:spMk id="1418" creationId="{EF628362-D5BB-C494-2CA4-8DB5ADBCA3AC}"/>
          </ac:spMkLst>
        </pc:spChg>
        <pc:spChg chg="mod">
          <ac:chgData name="Seyed Hamed" userId="220999c3-e6ef-4426-a304-d27831ca2f92" providerId="ADAL" clId="{121C0B15-9E1E-443F-BAD1-2D61C586516E}" dt="2025-01-08T22:08:00.170" v="424" actId="255"/>
          <ac:spMkLst>
            <pc:docMk/>
            <pc:sldMk cId="1729123015" sldId="286"/>
            <ac:spMk id="1419" creationId="{09D57AB9-CB06-6C5A-7EBD-8C8F74EA6DAE}"/>
          </ac:spMkLst>
        </pc:spChg>
        <pc:spChg chg="mod">
          <ac:chgData name="Seyed Hamed" userId="220999c3-e6ef-4426-a304-d27831ca2f92" providerId="ADAL" clId="{121C0B15-9E1E-443F-BAD1-2D61C586516E}" dt="2025-01-08T22:08:00.170" v="424" actId="255"/>
          <ac:spMkLst>
            <pc:docMk/>
            <pc:sldMk cId="1729123015" sldId="286"/>
            <ac:spMk id="1420" creationId="{564E2AB4-AF92-BCA8-8373-72E07CA9181E}"/>
          </ac:spMkLst>
        </pc:spChg>
        <pc:spChg chg="mod">
          <ac:chgData name="Seyed Hamed" userId="220999c3-e6ef-4426-a304-d27831ca2f92" providerId="ADAL" clId="{121C0B15-9E1E-443F-BAD1-2D61C586516E}" dt="2025-01-08T22:08:00.170" v="424" actId="255"/>
          <ac:spMkLst>
            <pc:docMk/>
            <pc:sldMk cId="1729123015" sldId="286"/>
            <ac:spMk id="1421" creationId="{A0F35674-4D2D-F050-5C78-F34C742D82A0}"/>
          </ac:spMkLst>
        </pc:spChg>
        <pc:spChg chg="mod">
          <ac:chgData name="Seyed Hamed" userId="220999c3-e6ef-4426-a304-d27831ca2f92" providerId="ADAL" clId="{121C0B15-9E1E-443F-BAD1-2D61C586516E}" dt="2025-01-08T22:08:00.170" v="424" actId="255"/>
          <ac:spMkLst>
            <pc:docMk/>
            <pc:sldMk cId="1729123015" sldId="286"/>
            <ac:spMk id="1422" creationId="{A0CA4935-D52F-E783-1D2A-5B8A05E0DF1D}"/>
          </ac:spMkLst>
        </pc:spChg>
        <pc:spChg chg="mod">
          <ac:chgData name="Seyed Hamed" userId="220999c3-e6ef-4426-a304-d27831ca2f92" providerId="ADAL" clId="{121C0B15-9E1E-443F-BAD1-2D61C586516E}" dt="2025-01-08T22:08:00.170" v="424" actId="255"/>
          <ac:spMkLst>
            <pc:docMk/>
            <pc:sldMk cId="1729123015" sldId="286"/>
            <ac:spMk id="1424" creationId="{72AFC2DD-AE47-BD04-387C-22DD815A6BFD}"/>
          </ac:spMkLst>
        </pc:spChg>
        <pc:spChg chg="mod">
          <ac:chgData name="Seyed Hamed" userId="220999c3-e6ef-4426-a304-d27831ca2f92" providerId="ADAL" clId="{121C0B15-9E1E-443F-BAD1-2D61C586516E}" dt="2025-01-08T22:08:00.170" v="424" actId="255"/>
          <ac:spMkLst>
            <pc:docMk/>
            <pc:sldMk cId="1729123015" sldId="286"/>
            <ac:spMk id="1425" creationId="{F39EC603-238D-8F22-BC6E-608DA3BA76CC}"/>
          </ac:spMkLst>
        </pc:spChg>
        <pc:spChg chg="mod">
          <ac:chgData name="Seyed Hamed" userId="220999c3-e6ef-4426-a304-d27831ca2f92" providerId="ADAL" clId="{121C0B15-9E1E-443F-BAD1-2D61C586516E}" dt="2025-01-08T22:08:00.170" v="424" actId="255"/>
          <ac:spMkLst>
            <pc:docMk/>
            <pc:sldMk cId="1729123015" sldId="286"/>
            <ac:spMk id="1426" creationId="{9F645CF2-A095-6CB8-5AE7-2B240C04CEB6}"/>
          </ac:spMkLst>
        </pc:spChg>
        <pc:spChg chg="mod">
          <ac:chgData name="Seyed Hamed" userId="220999c3-e6ef-4426-a304-d27831ca2f92" providerId="ADAL" clId="{121C0B15-9E1E-443F-BAD1-2D61C586516E}" dt="2025-01-08T22:08:00.170" v="424" actId="255"/>
          <ac:spMkLst>
            <pc:docMk/>
            <pc:sldMk cId="1729123015" sldId="286"/>
            <ac:spMk id="1427" creationId="{8CF5AC77-0393-C3B7-EA2A-E173ABD2868F}"/>
          </ac:spMkLst>
        </pc:spChg>
        <pc:spChg chg="mod">
          <ac:chgData name="Seyed Hamed" userId="220999c3-e6ef-4426-a304-d27831ca2f92" providerId="ADAL" clId="{121C0B15-9E1E-443F-BAD1-2D61C586516E}" dt="2025-01-08T22:08:00.170" v="424" actId="255"/>
          <ac:spMkLst>
            <pc:docMk/>
            <pc:sldMk cId="1729123015" sldId="286"/>
            <ac:spMk id="1428" creationId="{53EE60CB-161B-2FEB-DCBA-B1FD794B5B9D}"/>
          </ac:spMkLst>
        </pc:spChg>
        <pc:spChg chg="mod">
          <ac:chgData name="Seyed Hamed" userId="220999c3-e6ef-4426-a304-d27831ca2f92" providerId="ADAL" clId="{121C0B15-9E1E-443F-BAD1-2D61C586516E}" dt="2025-01-08T22:08:00.170" v="424" actId="255"/>
          <ac:spMkLst>
            <pc:docMk/>
            <pc:sldMk cId="1729123015" sldId="286"/>
            <ac:spMk id="1429" creationId="{F61F9383-9869-64D2-A1A5-7B94EA3A373C}"/>
          </ac:spMkLst>
        </pc:spChg>
        <pc:spChg chg="mod">
          <ac:chgData name="Seyed Hamed" userId="220999c3-e6ef-4426-a304-d27831ca2f92" providerId="ADAL" clId="{121C0B15-9E1E-443F-BAD1-2D61C586516E}" dt="2025-01-08T22:08:00.170" v="424" actId="255"/>
          <ac:spMkLst>
            <pc:docMk/>
            <pc:sldMk cId="1729123015" sldId="286"/>
            <ac:spMk id="1430" creationId="{396B1632-36C2-06C6-F29C-F3AC6DFA1BF2}"/>
          </ac:spMkLst>
        </pc:spChg>
        <pc:spChg chg="mod">
          <ac:chgData name="Seyed Hamed" userId="220999c3-e6ef-4426-a304-d27831ca2f92" providerId="ADAL" clId="{121C0B15-9E1E-443F-BAD1-2D61C586516E}" dt="2025-01-08T22:08:00.170" v="424" actId="255"/>
          <ac:spMkLst>
            <pc:docMk/>
            <pc:sldMk cId="1729123015" sldId="286"/>
            <ac:spMk id="1431" creationId="{EF54AAF6-24E6-0FD4-5AF7-484F3767D51F}"/>
          </ac:spMkLst>
        </pc:spChg>
        <pc:spChg chg="mod">
          <ac:chgData name="Seyed Hamed" userId="220999c3-e6ef-4426-a304-d27831ca2f92" providerId="ADAL" clId="{121C0B15-9E1E-443F-BAD1-2D61C586516E}" dt="2025-01-08T22:08:00.170" v="424" actId="255"/>
          <ac:spMkLst>
            <pc:docMk/>
            <pc:sldMk cId="1729123015" sldId="286"/>
            <ac:spMk id="1432" creationId="{2357F091-E810-73AE-AF9A-F4B087B6C7A1}"/>
          </ac:spMkLst>
        </pc:spChg>
        <pc:spChg chg="mod">
          <ac:chgData name="Seyed Hamed" userId="220999c3-e6ef-4426-a304-d27831ca2f92" providerId="ADAL" clId="{121C0B15-9E1E-443F-BAD1-2D61C586516E}" dt="2025-01-08T22:08:00.170" v="424" actId="255"/>
          <ac:spMkLst>
            <pc:docMk/>
            <pc:sldMk cId="1729123015" sldId="286"/>
            <ac:spMk id="1433" creationId="{96DB7A7F-C2D7-C8E6-9A07-0F5612885505}"/>
          </ac:spMkLst>
        </pc:spChg>
        <pc:spChg chg="mod">
          <ac:chgData name="Seyed Hamed" userId="220999c3-e6ef-4426-a304-d27831ca2f92" providerId="ADAL" clId="{121C0B15-9E1E-443F-BAD1-2D61C586516E}" dt="2025-01-08T22:08:00.170" v="424" actId="255"/>
          <ac:spMkLst>
            <pc:docMk/>
            <pc:sldMk cId="1729123015" sldId="286"/>
            <ac:spMk id="1434" creationId="{CB544DCD-71B9-0164-6996-DDAFC66042BD}"/>
          </ac:spMkLst>
        </pc:spChg>
        <pc:spChg chg="mod">
          <ac:chgData name="Seyed Hamed" userId="220999c3-e6ef-4426-a304-d27831ca2f92" providerId="ADAL" clId="{121C0B15-9E1E-443F-BAD1-2D61C586516E}" dt="2025-01-08T22:08:00.170" v="424" actId="255"/>
          <ac:spMkLst>
            <pc:docMk/>
            <pc:sldMk cId="1729123015" sldId="286"/>
            <ac:spMk id="1435" creationId="{735D14DA-5ACA-3009-4DC7-8F756FA269F9}"/>
          </ac:spMkLst>
        </pc:spChg>
        <pc:spChg chg="mod">
          <ac:chgData name="Seyed Hamed" userId="220999c3-e6ef-4426-a304-d27831ca2f92" providerId="ADAL" clId="{121C0B15-9E1E-443F-BAD1-2D61C586516E}" dt="2025-01-08T22:08:00.170" v="424" actId="255"/>
          <ac:spMkLst>
            <pc:docMk/>
            <pc:sldMk cId="1729123015" sldId="286"/>
            <ac:spMk id="1436" creationId="{C7945F25-6595-DB32-9DC6-87CE13C15855}"/>
          </ac:spMkLst>
        </pc:spChg>
        <pc:spChg chg="mod">
          <ac:chgData name="Seyed Hamed" userId="220999c3-e6ef-4426-a304-d27831ca2f92" providerId="ADAL" clId="{121C0B15-9E1E-443F-BAD1-2D61C586516E}" dt="2025-01-08T22:08:00.170" v="424" actId="255"/>
          <ac:spMkLst>
            <pc:docMk/>
            <pc:sldMk cId="1729123015" sldId="286"/>
            <ac:spMk id="1437" creationId="{41365DDF-12F1-08E7-764A-0B7A97BE644B}"/>
          </ac:spMkLst>
        </pc:spChg>
        <pc:spChg chg="mod">
          <ac:chgData name="Seyed Hamed" userId="220999c3-e6ef-4426-a304-d27831ca2f92" providerId="ADAL" clId="{121C0B15-9E1E-443F-BAD1-2D61C586516E}" dt="2025-01-08T22:08:00.170" v="424" actId="255"/>
          <ac:spMkLst>
            <pc:docMk/>
            <pc:sldMk cId="1729123015" sldId="286"/>
            <ac:spMk id="1438" creationId="{57BCFFC3-880A-1ACE-A334-06537D94604B}"/>
          </ac:spMkLst>
        </pc:spChg>
        <pc:spChg chg="mod">
          <ac:chgData name="Seyed Hamed" userId="220999c3-e6ef-4426-a304-d27831ca2f92" providerId="ADAL" clId="{121C0B15-9E1E-443F-BAD1-2D61C586516E}" dt="2025-01-08T22:08:00.170" v="424" actId="255"/>
          <ac:spMkLst>
            <pc:docMk/>
            <pc:sldMk cId="1729123015" sldId="286"/>
            <ac:spMk id="1439" creationId="{9B4B5F5B-2409-F0C6-0CD3-532DEE6BAD90}"/>
          </ac:spMkLst>
        </pc:spChg>
        <pc:spChg chg="mod">
          <ac:chgData name="Seyed Hamed" userId="220999c3-e6ef-4426-a304-d27831ca2f92" providerId="ADAL" clId="{121C0B15-9E1E-443F-BAD1-2D61C586516E}" dt="2025-01-08T22:08:00.170" v="424" actId="255"/>
          <ac:spMkLst>
            <pc:docMk/>
            <pc:sldMk cId="1729123015" sldId="286"/>
            <ac:spMk id="1440" creationId="{3EEA5507-20CA-8822-5AE8-C63F861173E6}"/>
          </ac:spMkLst>
        </pc:spChg>
        <pc:spChg chg="mod">
          <ac:chgData name="Seyed Hamed" userId="220999c3-e6ef-4426-a304-d27831ca2f92" providerId="ADAL" clId="{121C0B15-9E1E-443F-BAD1-2D61C586516E}" dt="2025-01-08T22:08:00.170" v="424" actId="255"/>
          <ac:spMkLst>
            <pc:docMk/>
            <pc:sldMk cId="1729123015" sldId="286"/>
            <ac:spMk id="1441" creationId="{B2ECFF59-DB79-B213-A674-D7C597D9B37C}"/>
          </ac:spMkLst>
        </pc:spChg>
        <pc:spChg chg="mod">
          <ac:chgData name="Seyed Hamed" userId="220999c3-e6ef-4426-a304-d27831ca2f92" providerId="ADAL" clId="{121C0B15-9E1E-443F-BAD1-2D61C586516E}" dt="2025-01-08T22:08:00.170" v="424" actId="255"/>
          <ac:spMkLst>
            <pc:docMk/>
            <pc:sldMk cId="1729123015" sldId="286"/>
            <ac:spMk id="1442" creationId="{E98B9F81-32EC-63C9-4B48-804465A9631F}"/>
          </ac:spMkLst>
        </pc:spChg>
        <pc:spChg chg="mod">
          <ac:chgData name="Seyed Hamed" userId="220999c3-e6ef-4426-a304-d27831ca2f92" providerId="ADAL" clId="{121C0B15-9E1E-443F-BAD1-2D61C586516E}" dt="2025-01-08T22:08:00.170" v="424" actId="255"/>
          <ac:spMkLst>
            <pc:docMk/>
            <pc:sldMk cId="1729123015" sldId="286"/>
            <ac:spMk id="1443" creationId="{E84AE353-4FF1-3B76-5E91-B7063100C0FF}"/>
          </ac:spMkLst>
        </pc:spChg>
        <pc:spChg chg="mod">
          <ac:chgData name="Seyed Hamed" userId="220999c3-e6ef-4426-a304-d27831ca2f92" providerId="ADAL" clId="{121C0B15-9E1E-443F-BAD1-2D61C586516E}" dt="2025-01-08T22:08:00.170" v="424" actId="255"/>
          <ac:spMkLst>
            <pc:docMk/>
            <pc:sldMk cId="1729123015" sldId="286"/>
            <ac:spMk id="1444" creationId="{1B85229E-1E19-E399-719E-FEFEDC2CAA40}"/>
          </ac:spMkLst>
        </pc:spChg>
        <pc:spChg chg="mod">
          <ac:chgData name="Seyed Hamed" userId="220999c3-e6ef-4426-a304-d27831ca2f92" providerId="ADAL" clId="{121C0B15-9E1E-443F-BAD1-2D61C586516E}" dt="2025-01-08T22:08:00.170" v="424" actId="255"/>
          <ac:spMkLst>
            <pc:docMk/>
            <pc:sldMk cId="1729123015" sldId="286"/>
            <ac:spMk id="1445" creationId="{6FE9BA8A-5139-E451-9A12-00D187D3E864}"/>
          </ac:spMkLst>
        </pc:spChg>
        <pc:spChg chg="mod">
          <ac:chgData name="Seyed Hamed" userId="220999c3-e6ef-4426-a304-d27831ca2f92" providerId="ADAL" clId="{121C0B15-9E1E-443F-BAD1-2D61C586516E}" dt="2025-01-08T22:08:00.170" v="424" actId="255"/>
          <ac:spMkLst>
            <pc:docMk/>
            <pc:sldMk cId="1729123015" sldId="286"/>
            <ac:spMk id="1446" creationId="{5BE79B1E-91B0-0204-718A-23EA2E46F199}"/>
          </ac:spMkLst>
        </pc:spChg>
        <pc:spChg chg="mod">
          <ac:chgData name="Seyed Hamed" userId="220999c3-e6ef-4426-a304-d27831ca2f92" providerId="ADAL" clId="{121C0B15-9E1E-443F-BAD1-2D61C586516E}" dt="2025-01-08T22:08:00.170" v="424" actId="255"/>
          <ac:spMkLst>
            <pc:docMk/>
            <pc:sldMk cId="1729123015" sldId="286"/>
            <ac:spMk id="1447" creationId="{948CE12F-2BED-910C-0D69-0C0841CC9E4F}"/>
          </ac:spMkLst>
        </pc:spChg>
        <pc:spChg chg="mod">
          <ac:chgData name="Seyed Hamed" userId="220999c3-e6ef-4426-a304-d27831ca2f92" providerId="ADAL" clId="{121C0B15-9E1E-443F-BAD1-2D61C586516E}" dt="2025-01-08T22:08:00.170" v="424" actId="255"/>
          <ac:spMkLst>
            <pc:docMk/>
            <pc:sldMk cId="1729123015" sldId="286"/>
            <ac:spMk id="1448" creationId="{95D56980-7E5D-8110-ABDD-727907E2612F}"/>
          </ac:spMkLst>
        </pc:spChg>
        <pc:spChg chg="mod">
          <ac:chgData name="Seyed Hamed" userId="220999c3-e6ef-4426-a304-d27831ca2f92" providerId="ADAL" clId="{121C0B15-9E1E-443F-BAD1-2D61C586516E}" dt="2025-01-08T22:08:00.170" v="424" actId="255"/>
          <ac:spMkLst>
            <pc:docMk/>
            <pc:sldMk cId="1729123015" sldId="286"/>
            <ac:spMk id="1449" creationId="{B856B6D0-6607-E03E-3BD0-20F638943B30}"/>
          </ac:spMkLst>
        </pc:spChg>
        <pc:spChg chg="mod">
          <ac:chgData name="Seyed Hamed" userId="220999c3-e6ef-4426-a304-d27831ca2f92" providerId="ADAL" clId="{121C0B15-9E1E-443F-BAD1-2D61C586516E}" dt="2025-01-08T22:08:00.170" v="424" actId="255"/>
          <ac:spMkLst>
            <pc:docMk/>
            <pc:sldMk cId="1729123015" sldId="286"/>
            <ac:spMk id="1450" creationId="{8B5D202F-1A5F-8769-E596-88E88E6AFF86}"/>
          </ac:spMkLst>
        </pc:spChg>
        <pc:spChg chg="mod">
          <ac:chgData name="Seyed Hamed" userId="220999c3-e6ef-4426-a304-d27831ca2f92" providerId="ADAL" clId="{121C0B15-9E1E-443F-BAD1-2D61C586516E}" dt="2025-01-08T22:08:00.170" v="424" actId="255"/>
          <ac:spMkLst>
            <pc:docMk/>
            <pc:sldMk cId="1729123015" sldId="286"/>
            <ac:spMk id="1451" creationId="{B02CA421-744E-929F-E65E-159028A2EED7}"/>
          </ac:spMkLst>
        </pc:spChg>
        <pc:spChg chg="mod">
          <ac:chgData name="Seyed Hamed" userId="220999c3-e6ef-4426-a304-d27831ca2f92" providerId="ADAL" clId="{121C0B15-9E1E-443F-BAD1-2D61C586516E}" dt="2025-01-08T22:08:00.170" v="424" actId="255"/>
          <ac:spMkLst>
            <pc:docMk/>
            <pc:sldMk cId="1729123015" sldId="286"/>
            <ac:spMk id="1452" creationId="{08156228-D631-DA8F-839B-BB9D5731224F}"/>
          </ac:spMkLst>
        </pc:spChg>
        <pc:spChg chg="mod">
          <ac:chgData name="Seyed Hamed" userId="220999c3-e6ef-4426-a304-d27831ca2f92" providerId="ADAL" clId="{121C0B15-9E1E-443F-BAD1-2D61C586516E}" dt="2025-01-08T22:08:00.170" v="424" actId="255"/>
          <ac:spMkLst>
            <pc:docMk/>
            <pc:sldMk cId="1729123015" sldId="286"/>
            <ac:spMk id="1453" creationId="{F6FD7484-0BB7-839F-8EAA-3E34D57842C2}"/>
          </ac:spMkLst>
        </pc:spChg>
        <pc:spChg chg="mod">
          <ac:chgData name="Seyed Hamed" userId="220999c3-e6ef-4426-a304-d27831ca2f92" providerId="ADAL" clId="{121C0B15-9E1E-443F-BAD1-2D61C586516E}" dt="2025-01-08T22:08:00.170" v="424" actId="255"/>
          <ac:spMkLst>
            <pc:docMk/>
            <pc:sldMk cId="1729123015" sldId="286"/>
            <ac:spMk id="1455" creationId="{0E63DC00-759C-B27F-EEA2-5604805B77A8}"/>
          </ac:spMkLst>
        </pc:spChg>
        <pc:spChg chg="mod">
          <ac:chgData name="Seyed Hamed" userId="220999c3-e6ef-4426-a304-d27831ca2f92" providerId="ADAL" clId="{121C0B15-9E1E-443F-BAD1-2D61C586516E}" dt="2025-01-08T22:08:00.170" v="424" actId="255"/>
          <ac:spMkLst>
            <pc:docMk/>
            <pc:sldMk cId="1729123015" sldId="286"/>
            <ac:spMk id="1456" creationId="{A388A8F2-3D82-F048-728E-DB4C666C7B62}"/>
          </ac:spMkLst>
        </pc:spChg>
        <pc:spChg chg="mod">
          <ac:chgData name="Seyed Hamed" userId="220999c3-e6ef-4426-a304-d27831ca2f92" providerId="ADAL" clId="{121C0B15-9E1E-443F-BAD1-2D61C586516E}" dt="2025-01-08T22:08:00.170" v="424" actId="255"/>
          <ac:spMkLst>
            <pc:docMk/>
            <pc:sldMk cId="1729123015" sldId="286"/>
            <ac:spMk id="1457" creationId="{80BB473F-BC4F-AD37-F0CC-9941F64E2F18}"/>
          </ac:spMkLst>
        </pc:spChg>
        <pc:spChg chg="mod">
          <ac:chgData name="Seyed Hamed" userId="220999c3-e6ef-4426-a304-d27831ca2f92" providerId="ADAL" clId="{121C0B15-9E1E-443F-BAD1-2D61C586516E}" dt="2025-01-08T22:08:00.170" v="424" actId="255"/>
          <ac:spMkLst>
            <pc:docMk/>
            <pc:sldMk cId="1729123015" sldId="286"/>
            <ac:spMk id="1458" creationId="{C126DE23-D4A9-0228-064A-A927955D7B29}"/>
          </ac:spMkLst>
        </pc:spChg>
        <pc:spChg chg="mod">
          <ac:chgData name="Seyed Hamed" userId="220999c3-e6ef-4426-a304-d27831ca2f92" providerId="ADAL" clId="{121C0B15-9E1E-443F-BAD1-2D61C586516E}" dt="2025-01-08T22:08:00.170" v="424" actId="255"/>
          <ac:spMkLst>
            <pc:docMk/>
            <pc:sldMk cId="1729123015" sldId="286"/>
            <ac:spMk id="1459" creationId="{194FFB4F-03FF-5B67-25B4-09EB9633B8BB}"/>
          </ac:spMkLst>
        </pc:spChg>
        <pc:spChg chg="mod">
          <ac:chgData name="Seyed Hamed" userId="220999c3-e6ef-4426-a304-d27831ca2f92" providerId="ADAL" clId="{121C0B15-9E1E-443F-BAD1-2D61C586516E}" dt="2025-01-08T22:08:00.170" v="424" actId="255"/>
          <ac:spMkLst>
            <pc:docMk/>
            <pc:sldMk cId="1729123015" sldId="286"/>
            <ac:spMk id="1461" creationId="{0A69CEE4-77E4-85FC-2704-700091D1ACD9}"/>
          </ac:spMkLst>
        </pc:spChg>
        <pc:spChg chg="mod">
          <ac:chgData name="Seyed Hamed" userId="220999c3-e6ef-4426-a304-d27831ca2f92" providerId="ADAL" clId="{121C0B15-9E1E-443F-BAD1-2D61C586516E}" dt="2025-01-08T22:08:00.170" v="424" actId="255"/>
          <ac:spMkLst>
            <pc:docMk/>
            <pc:sldMk cId="1729123015" sldId="286"/>
            <ac:spMk id="1462" creationId="{27117BE8-3474-4D96-BA90-3BC10A10A62F}"/>
          </ac:spMkLst>
        </pc:spChg>
        <pc:spChg chg="mod">
          <ac:chgData name="Seyed Hamed" userId="220999c3-e6ef-4426-a304-d27831ca2f92" providerId="ADAL" clId="{121C0B15-9E1E-443F-BAD1-2D61C586516E}" dt="2025-01-08T22:08:00.170" v="424" actId="255"/>
          <ac:spMkLst>
            <pc:docMk/>
            <pc:sldMk cId="1729123015" sldId="286"/>
            <ac:spMk id="1463" creationId="{3E0CC943-DD55-6333-6151-15302843219B}"/>
          </ac:spMkLst>
        </pc:spChg>
        <pc:spChg chg="mod">
          <ac:chgData name="Seyed Hamed" userId="220999c3-e6ef-4426-a304-d27831ca2f92" providerId="ADAL" clId="{121C0B15-9E1E-443F-BAD1-2D61C586516E}" dt="2025-01-08T22:08:00.170" v="424" actId="255"/>
          <ac:spMkLst>
            <pc:docMk/>
            <pc:sldMk cId="1729123015" sldId="286"/>
            <ac:spMk id="1464" creationId="{B6E22DB4-B577-29AB-0D02-807ACA7C0755}"/>
          </ac:spMkLst>
        </pc:spChg>
        <pc:spChg chg="mod">
          <ac:chgData name="Seyed Hamed" userId="220999c3-e6ef-4426-a304-d27831ca2f92" providerId="ADAL" clId="{121C0B15-9E1E-443F-BAD1-2D61C586516E}" dt="2025-01-08T22:08:00.170" v="424" actId="255"/>
          <ac:spMkLst>
            <pc:docMk/>
            <pc:sldMk cId="1729123015" sldId="286"/>
            <ac:spMk id="1465" creationId="{FD79616C-433B-3E69-F36C-B0D721D10FF8}"/>
          </ac:spMkLst>
        </pc:spChg>
        <pc:spChg chg="mod">
          <ac:chgData name="Seyed Hamed" userId="220999c3-e6ef-4426-a304-d27831ca2f92" providerId="ADAL" clId="{121C0B15-9E1E-443F-BAD1-2D61C586516E}" dt="2025-01-08T22:08:00.170" v="424" actId="255"/>
          <ac:spMkLst>
            <pc:docMk/>
            <pc:sldMk cId="1729123015" sldId="286"/>
            <ac:spMk id="1467" creationId="{D0E001F5-D52C-3C3C-95C0-2B09654F60CB}"/>
          </ac:spMkLst>
        </pc:spChg>
        <pc:spChg chg="mod">
          <ac:chgData name="Seyed Hamed" userId="220999c3-e6ef-4426-a304-d27831ca2f92" providerId="ADAL" clId="{121C0B15-9E1E-443F-BAD1-2D61C586516E}" dt="2025-01-08T22:08:00.170" v="424" actId="255"/>
          <ac:spMkLst>
            <pc:docMk/>
            <pc:sldMk cId="1729123015" sldId="286"/>
            <ac:spMk id="1468" creationId="{95024D64-1B6A-AFBE-4EAA-372EE2061B79}"/>
          </ac:spMkLst>
        </pc:spChg>
        <pc:spChg chg="mod">
          <ac:chgData name="Seyed Hamed" userId="220999c3-e6ef-4426-a304-d27831ca2f92" providerId="ADAL" clId="{121C0B15-9E1E-443F-BAD1-2D61C586516E}" dt="2025-01-08T22:08:00.170" v="424" actId="255"/>
          <ac:spMkLst>
            <pc:docMk/>
            <pc:sldMk cId="1729123015" sldId="286"/>
            <ac:spMk id="1469" creationId="{7735A486-62E0-4E3F-EEC8-4EC41D7E48FE}"/>
          </ac:spMkLst>
        </pc:spChg>
        <pc:spChg chg="mod">
          <ac:chgData name="Seyed Hamed" userId="220999c3-e6ef-4426-a304-d27831ca2f92" providerId="ADAL" clId="{121C0B15-9E1E-443F-BAD1-2D61C586516E}" dt="2025-01-08T22:08:00.170" v="424" actId="255"/>
          <ac:spMkLst>
            <pc:docMk/>
            <pc:sldMk cId="1729123015" sldId="286"/>
            <ac:spMk id="1470" creationId="{AB1879AB-EC14-6BBF-217E-8CD5CF4D37AC}"/>
          </ac:spMkLst>
        </pc:spChg>
        <pc:spChg chg="mod">
          <ac:chgData name="Seyed Hamed" userId="220999c3-e6ef-4426-a304-d27831ca2f92" providerId="ADAL" clId="{121C0B15-9E1E-443F-BAD1-2D61C586516E}" dt="2025-01-08T22:08:00.170" v="424" actId="255"/>
          <ac:spMkLst>
            <pc:docMk/>
            <pc:sldMk cId="1729123015" sldId="286"/>
            <ac:spMk id="1471" creationId="{7C7E70BB-F138-ED5D-6A7B-A343327FBEBA}"/>
          </ac:spMkLst>
        </pc:spChg>
        <pc:spChg chg="mod">
          <ac:chgData name="Seyed Hamed" userId="220999c3-e6ef-4426-a304-d27831ca2f92" providerId="ADAL" clId="{121C0B15-9E1E-443F-BAD1-2D61C586516E}" dt="2025-01-08T22:08:00.170" v="424" actId="255"/>
          <ac:spMkLst>
            <pc:docMk/>
            <pc:sldMk cId="1729123015" sldId="286"/>
            <ac:spMk id="1472" creationId="{06369E9C-672E-7B9E-9845-53176BC61D63}"/>
          </ac:spMkLst>
        </pc:spChg>
        <pc:spChg chg="mod">
          <ac:chgData name="Seyed Hamed" userId="220999c3-e6ef-4426-a304-d27831ca2f92" providerId="ADAL" clId="{121C0B15-9E1E-443F-BAD1-2D61C586516E}" dt="2025-01-08T22:08:00.170" v="424" actId="255"/>
          <ac:spMkLst>
            <pc:docMk/>
            <pc:sldMk cId="1729123015" sldId="286"/>
            <ac:spMk id="1473" creationId="{FCFA5DEA-A467-8642-7DC8-2539BBC88A07}"/>
          </ac:spMkLst>
        </pc:spChg>
        <pc:spChg chg="mod">
          <ac:chgData name="Seyed Hamed" userId="220999c3-e6ef-4426-a304-d27831ca2f92" providerId="ADAL" clId="{121C0B15-9E1E-443F-BAD1-2D61C586516E}" dt="2025-01-08T22:08:00.170" v="424" actId="255"/>
          <ac:spMkLst>
            <pc:docMk/>
            <pc:sldMk cId="1729123015" sldId="286"/>
            <ac:spMk id="1474" creationId="{2AE08EB7-6A59-8E14-35B0-64462B915189}"/>
          </ac:spMkLst>
        </pc:spChg>
        <pc:spChg chg="mod">
          <ac:chgData name="Seyed Hamed" userId="220999c3-e6ef-4426-a304-d27831ca2f92" providerId="ADAL" clId="{121C0B15-9E1E-443F-BAD1-2D61C586516E}" dt="2025-01-08T22:08:00.170" v="424" actId="255"/>
          <ac:spMkLst>
            <pc:docMk/>
            <pc:sldMk cId="1729123015" sldId="286"/>
            <ac:spMk id="1475" creationId="{25C9AE09-5C05-84B2-C708-B8E89C29156D}"/>
          </ac:spMkLst>
        </pc:spChg>
        <pc:spChg chg="mod">
          <ac:chgData name="Seyed Hamed" userId="220999c3-e6ef-4426-a304-d27831ca2f92" providerId="ADAL" clId="{121C0B15-9E1E-443F-BAD1-2D61C586516E}" dt="2025-01-08T22:08:00.170" v="424" actId="255"/>
          <ac:spMkLst>
            <pc:docMk/>
            <pc:sldMk cId="1729123015" sldId="286"/>
            <ac:spMk id="1476" creationId="{2349EE0C-87BD-04FF-0171-15209CE791C1}"/>
          </ac:spMkLst>
        </pc:spChg>
        <pc:spChg chg="mod">
          <ac:chgData name="Seyed Hamed" userId="220999c3-e6ef-4426-a304-d27831ca2f92" providerId="ADAL" clId="{121C0B15-9E1E-443F-BAD1-2D61C586516E}" dt="2025-01-08T22:08:00.170" v="424" actId="255"/>
          <ac:spMkLst>
            <pc:docMk/>
            <pc:sldMk cId="1729123015" sldId="286"/>
            <ac:spMk id="1478" creationId="{BA0B5F00-5E26-EDD2-C927-F0325ABA9759}"/>
          </ac:spMkLst>
        </pc:spChg>
        <pc:spChg chg="mod">
          <ac:chgData name="Seyed Hamed" userId="220999c3-e6ef-4426-a304-d27831ca2f92" providerId="ADAL" clId="{121C0B15-9E1E-443F-BAD1-2D61C586516E}" dt="2025-01-08T22:08:00.170" v="424" actId="255"/>
          <ac:spMkLst>
            <pc:docMk/>
            <pc:sldMk cId="1729123015" sldId="286"/>
            <ac:spMk id="1479" creationId="{4E4BAC72-E31C-7235-060D-9E54BF8DBC6C}"/>
          </ac:spMkLst>
        </pc:spChg>
        <pc:spChg chg="mod">
          <ac:chgData name="Seyed Hamed" userId="220999c3-e6ef-4426-a304-d27831ca2f92" providerId="ADAL" clId="{121C0B15-9E1E-443F-BAD1-2D61C586516E}" dt="2025-01-08T22:08:00.170" v="424" actId="255"/>
          <ac:spMkLst>
            <pc:docMk/>
            <pc:sldMk cId="1729123015" sldId="286"/>
            <ac:spMk id="1480" creationId="{C08B1DDC-BA9E-1B16-67B3-1E94AF16E593}"/>
          </ac:spMkLst>
        </pc:spChg>
        <pc:spChg chg="mod">
          <ac:chgData name="Seyed Hamed" userId="220999c3-e6ef-4426-a304-d27831ca2f92" providerId="ADAL" clId="{121C0B15-9E1E-443F-BAD1-2D61C586516E}" dt="2025-01-08T22:08:00.170" v="424" actId="255"/>
          <ac:spMkLst>
            <pc:docMk/>
            <pc:sldMk cId="1729123015" sldId="286"/>
            <ac:spMk id="1481" creationId="{AA0763AE-633D-8B7A-2A05-39DF902041A7}"/>
          </ac:spMkLst>
        </pc:spChg>
        <pc:spChg chg="mod">
          <ac:chgData name="Seyed Hamed" userId="220999c3-e6ef-4426-a304-d27831ca2f92" providerId="ADAL" clId="{121C0B15-9E1E-443F-BAD1-2D61C586516E}" dt="2025-01-08T22:08:00.170" v="424" actId="255"/>
          <ac:spMkLst>
            <pc:docMk/>
            <pc:sldMk cId="1729123015" sldId="286"/>
            <ac:spMk id="1482" creationId="{54A8EAE4-DBC6-28F9-302D-E187DC015440}"/>
          </ac:spMkLst>
        </pc:spChg>
        <pc:spChg chg="mod">
          <ac:chgData name="Seyed Hamed" userId="220999c3-e6ef-4426-a304-d27831ca2f92" providerId="ADAL" clId="{121C0B15-9E1E-443F-BAD1-2D61C586516E}" dt="2025-01-08T22:08:00.170" v="424" actId="255"/>
          <ac:spMkLst>
            <pc:docMk/>
            <pc:sldMk cId="1729123015" sldId="286"/>
            <ac:spMk id="1483" creationId="{CB29C273-9438-4288-4FCA-6280FBABA473}"/>
          </ac:spMkLst>
        </pc:spChg>
        <pc:spChg chg="mod">
          <ac:chgData name="Seyed Hamed" userId="220999c3-e6ef-4426-a304-d27831ca2f92" providerId="ADAL" clId="{121C0B15-9E1E-443F-BAD1-2D61C586516E}" dt="2025-01-08T22:08:00.170" v="424" actId="255"/>
          <ac:spMkLst>
            <pc:docMk/>
            <pc:sldMk cId="1729123015" sldId="286"/>
            <ac:spMk id="1484" creationId="{AF92C0B4-275A-68FB-2E83-85336381D903}"/>
          </ac:spMkLst>
        </pc:spChg>
        <pc:spChg chg="mod">
          <ac:chgData name="Seyed Hamed" userId="220999c3-e6ef-4426-a304-d27831ca2f92" providerId="ADAL" clId="{121C0B15-9E1E-443F-BAD1-2D61C586516E}" dt="2025-01-08T22:08:00.170" v="424" actId="255"/>
          <ac:spMkLst>
            <pc:docMk/>
            <pc:sldMk cId="1729123015" sldId="286"/>
            <ac:spMk id="1485" creationId="{62FDBA02-440B-B72D-EBA6-EBA7EA297FEA}"/>
          </ac:spMkLst>
        </pc:spChg>
        <pc:spChg chg="mod">
          <ac:chgData name="Seyed Hamed" userId="220999c3-e6ef-4426-a304-d27831ca2f92" providerId="ADAL" clId="{121C0B15-9E1E-443F-BAD1-2D61C586516E}" dt="2025-01-08T22:08:00.170" v="424" actId="255"/>
          <ac:spMkLst>
            <pc:docMk/>
            <pc:sldMk cId="1729123015" sldId="286"/>
            <ac:spMk id="1486" creationId="{A341559A-6D2A-84C5-96C3-338E129BB4B1}"/>
          </ac:spMkLst>
        </pc:spChg>
        <pc:spChg chg="mod">
          <ac:chgData name="Seyed Hamed" userId="220999c3-e6ef-4426-a304-d27831ca2f92" providerId="ADAL" clId="{121C0B15-9E1E-443F-BAD1-2D61C586516E}" dt="2025-01-08T22:08:00.170" v="424" actId="255"/>
          <ac:spMkLst>
            <pc:docMk/>
            <pc:sldMk cId="1729123015" sldId="286"/>
            <ac:spMk id="1487" creationId="{139EB570-97F0-4AFE-80C7-A3FBBF267154}"/>
          </ac:spMkLst>
        </pc:spChg>
        <pc:spChg chg="mod">
          <ac:chgData name="Seyed Hamed" userId="220999c3-e6ef-4426-a304-d27831ca2f92" providerId="ADAL" clId="{121C0B15-9E1E-443F-BAD1-2D61C586516E}" dt="2025-01-08T22:08:00.170" v="424" actId="255"/>
          <ac:spMkLst>
            <pc:docMk/>
            <pc:sldMk cId="1729123015" sldId="286"/>
            <ac:spMk id="1488" creationId="{D08A4ADE-63DE-364A-BA87-3E7185FEEA33}"/>
          </ac:spMkLst>
        </pc:spChg>
        <pc:spChg chg="mod">
          <ac:chgData name="Seyed Hamed" userId="220999c3-e6ef-4426-a304-d27831ca2f92" providerId="ADAL" clId="{121C0B15-9E1E-443F-BAD1-2D61C586516E}" dt="2025-01-08T22:08:00.170" v="424" actId="255"/>
          <ac:spMkLst>
            <pc:docMk/>
            <pc:sldMk cId="1729123015" sldId="286"/>
            <ac:spMk id="1489" creationId="{B28EE14D-AACE-28D7-150A-04F8786DBC81}"/>
          </ac:spMkLst>
        </pc:spChg>
        <pc:spChg chg="mod">
          <ac:chgData name="Seyed Hamed" userId="220999c3-e6ef-4426-a304-d27831ca2f92" providerId="ADAL" clId="{121C0B15-9E1E-443F-BAD1-2D61C586516E}" dt="2025-01-08T22:08:00.170" v="424" actId="255"/>
          <ac:spMkLst>
            <pc:docMk/>
            <pc:sldMk cId="1729123015" sldId="286"/>
            <ac:spMk id="1490" creationId="{2654AEF7-201C-80EB-E27C-219BFFC77343}"/>
          </ac:spMkLst>
        </pc:spChg>
        <pc:spChg chg="mod">
          <ac:chgData name="Seyed Hamed" userId="220999c3-e6ef-4426-a304-d27831ca2f92" providerId="ADAL" clId="{121C0B15-9E1E-443F-BAD1-2D61C586516E}" dt="2025-01-08T22:08:00.170" v="424" actId="255"/>
          <ac:spMkLst>
            <pc:docMk/>
            <pc:sldMk cId="1729123015" sldId="286"/>
            <ac:spMk id="1491" creationId="{6AEF85D0-6DB3-4C9C-8AE1-E27BCDAEBFB7}"/>
          </ac:spMkLst>
        </pc:spChg>
        <pc:spChg chg="mod">
          <ac:chgData name="Seyed Hamed" userId="220999c3-e6ef-4426-a304-d27831ca2f92" providerId="ADAL" clId="{121C0B15-9E1E-443F-BAD1-2D61C586516E}" dt="2025-01-08T22:08:00.170" v="424" actId="255"/>
          <ac:spMkLst>
            <pc:docMk/>
            <pc:sldMk cId="1729123015" sldId="286"/>
            <ac:spMk id="1492" creationId="{4C7D9F0A-7F9D-ABFE-71E3-18BB28C27229}"/>
          </ac:spMkLst>
        </pc:spChg>
        <pc:spChg chg="mod">
          <ac:chgData name="Seyed Hamed" userId="220999c3-e6ef-4426-a304-d27831ca2f92" providerId="ADAL" clId="{121C0B15-9E1E-443F-BAD1-2D61C586516E}" dt="2025-01-08T22:08:00.170" v="424" actId="255"/>
          <ac:spMkLst>
            <pc:docMk/>
            <pc:sldMk cId="1729123015" sldId="286"/>
            <ac:spMk id="1493" creationId="{C2602194-5385-1519-73E3-82251B4C69F1}"/>
          </ac:spMkLst>
        </pc:spChg>
        <pc:spChg chg="mod">
          <ac:chgData name="Seyed Hamed" userId="220999c3-e6ef-4426-a304-d27831ca2f92" providerId="ADAL" clId="{121C0B15-9E1E-443F-BAD1-2D61C586516E}" dt="2025-01-08T22:08:00.170" v="424" actId="255"/>
          <ac:spMkLst>
            <pc:docMk/>
            <pc:sldMk cId="1729123015" sldId="286"/>
            <ac:spMk id="1494" creationId="{1BDF4259-9DB8-85B5-B9A2-7966E2D97E56}"/>
          </ac:spMkLst>
        </pc:spChg>
        <pc:spChg chg="mod">
          <ac:chgData name="Seyed Hamed" userId="220999c3-e6ef-4426-a304-d27831ca2f92" providerId="ADAL" clId="{121C0B15-9E1E-443F-BAD1-2D61C586516E}" dt="2025-01-08T22:08:00.170" v="424" actId="255"/>
          <ac:spMkLst>
            <pc:docMk/>
            <pc:sldMk cId="1729123015" sldId="286"/>
            <ac:spMk id="1495" creationId="{6186AA0C-1DD5-3FE6-C4F3-EFD1E2210501}"/>
          </ac:spMkLst>
        </pc:spChg>
        <pc:spChg chg="mod">
          <ac:chgData name="Seyed Hamed" userId="220999c3-e6ef-4426-a304-d27831ca2f92" providerId="ADAL" clId="{121C0B15-9E1E-443F-BAD1-2D61C586516E}" dt="2025-01-08T22:08:00.170" v="424" actId="255"/>
          <ac:spMkLst>
            <pc:docMk/>
            <pc:sldMk cId="1729123015" sldId="286"/>
            <ac:spMk id="1496" creationId="{281A574F-DE67-9D12-C9DD-6375C137EEDB}"/>
          </ac:spMkLst>
        </pc:spChg>
        <pc:spChg chg="mod">
          <ac:chgData name="Seyed Hamed" userId="220999c3-e6ef-4426-a304-d27831ca2f92" providerId="ADAL" clId="{121C0B15-9E1E-443F-BAD1-2D61C586516E}" dt="2025-01-08T22:08:00.170" v="424" actId="255"/>
          <ac:spMkLst>
            <pc:docMk/>
            <pc:sldMk cId="1729123015" sldId="286"/>
            <ac:spMk id="1497" creationId="{F7ED2E79-02CD-FCAE-B8C1-4D18F1B8D8B9}"/>
          </ac:spMkLst>
        </pc:spChg>
        <pc:spChg chg="mod">
          <ac:chgData name="Seyed Hamed" userId="220999c3-e6ef-4426-a304-d27831ca2f92" providerId="ADAL" clId="{121C0B15-9E1E-443F-BAD1-2D61C586516E}" dt="2025-01-08T22:08:00.170" v="424" actId="255"/>
          <ac:spMkLst>
            <pc:docMk/>
            <pc:sldMk cId="1729123015" sldId="286"/>
            <ac:spMk id="1498" creationId="{E5771E96-B3A3-FFCA-CC73-707FD0810CE7}"/>
          </ac:spMkLst>
        </pc:spChg>
        <pc:spChg chg="mod">
          <ac:chgData name="Seyed Hamed" userId="220999c3-e6ef-4426-a304-d27831ca2f92" providerId="ADAL" clId="{121C0B15-9E1E-443F-BAD1-2D61C586516E}" dt="2025-01-08T22:08:00.170" v="424" actId="255"/>
          <ac:spMkLst>
            <pc:docMk/>
            <pc:sldMk cId="1729123015" sldId="286"/>
            <ac:spMk id="1499" creationId="{537F1044-26E5-9EF4-C5F4-213CF5607731}"/>
          </ac:spMkLst>
        </pc:spChg>
        <pc:spChg chg="mod">
          <ac:chgData name="Seyed Hamed" userId="220999c3-e6ef-4426-a304-d27831ca2f92" providerId="ADAL" clId="{121C0B15-9E1E-443F-BAD1-2D61C586516E}" dt="2025-01-08T22:08:00.170" v="424" actId="255"/>
          <ac:spMkLst>
            <pc:docMk/>
            <pc:sldMk cId="1729123015" sldId="286"/>
            <ac:spMk id="1500" creationId="{0B060A56-C005-6DF2-235D-E56418A1ABD0}"/>
          </ac:spMkLst>
        </pc:spChg>
        <pc:spChg chg="mod">
          <ac:chgData name="Seyed Hamed" userId="220999c3-e6ef-4426-a304-d27831ca2f92" providerId="ADAL" clId="{121C0B15-9E1E-443F-BAD1-2D61C586516E}" dt="2025-01-08T22:08:00.170" v="424" actId="255"/>
          <ac:spMkLst>
            <pc:docMk/>
            <pc:sldMk cId="1729123015" sldId="286"/>
            <ac:spMk id="1501" creationId="{585DD264-858E-7F97-4A5A-F8C735E656BA}"/>
          </ac:spMkLst>
        </pc:spChg>
        <pc:spChg chg="mod">
          <ac:chgData name="Seyed Hamed" userId="220999c3-e6ef-4426-a304-d27831ca2f92" providerId="ADAL" clId="{121C0B15-9E1E-443F-BAD1-2D61C586516E}" dt="2025-01-08T22:08:00.170" v="424" actId="255"/>
          <ac:spMkLst>
            <pc:docMk/>
            <pc:sldMk cId="1729123015" sldId="286"/>
            <ac:spMk id="1502" creationId="{EF1FB7F9-588D-AC5A-B1DC-195689172BE7}"/>
          </ac:spMkLst>
        </pc:spChg>
        <pc:spChg chg="mod">
          <ac:chgData name="Seyed Hamed" userId="220999c3-e6ef-4426-a304-d27831ca2f92" providerId="ADAL" clId="{121C0B15-9E1E-443F-BAD1-2D61C586516E}" dt="2025-01-08T22:08:00.170" v="424" actId="255"/>
          <ac:spMkLst>
            <pc:docMk/>
            <pc:sldMk cId="1729123015" sldId="286"/>
            <ac:spMk id="1503" creationId="{FB90C496-3253-CF91-F4EB-DBA9C52C129F}"/>
          </ac:spMkLst>
        </pc:spChg>
        <pc:spChg chg="mod">
          <ac:chgData name="Seyed Hamed" userId="220999c3-e6ef-4426-a304-d27831ca2f92" providerId="ADAL" clId="{121C0B15-9E1E-443F-BAD1-2D61C586516E}" dt="2025-01-08T22:08:00.170" v="424" actId="255"/>
          <ac:spMkLst>
            <pc:docMk/>
            <pc:sldMk cId="1729123015" sldId="286"/>
            <ac:spMk id="1504" creationId="{CF7BFFCA-61C8-73BD-9BAB-8F3E44BF5BA5}"/>
          </ac:spMkLst>
        </pc:spChg>
        <pc:spChg chg="mod">
          <ac:chgData name="Seyed Hamed" userId="220999c3-e6ef-4426-a304-d27831ca2f92" providerId="ADAL" clId="{121C0B15-9E1E-443F-BAD1-2D61C586516E}" dt="2025-01-08T22:08:00.170" v="424" actId="255"/>
          <ac:spMkLst>
            <pc:docMk/>
            <pc:sldMk cId="1729123015" sldId="286"/>
            <ac:spMk id="1505" creationId="{277E2966-4915-6AAF-B804-2DB3E157BC8F}"/>
          </ac:spMkLst>
        </pc:spChg>
        <pc:spChg chg="mod">
          <ac:chgData name="Seyed Hamed" userId="220999c3-e6ef-4426-a304-d27831ca2f92" providerId="ADAL" clId="{121C0B15-9E1E-443F-BAD1-2D61C586516E}" dt="2025-01-08T22:08:00.170" v="424" actId="255"/>
          <ac:spMkLst>
            <pc:docMk/>
            <pc:sldMk cId="1729123015" sldId="286"/>
            <ac:spMk id="1506" creationId="{91A59321-257F-19E3-1003-5AA88AE6F87F}"/>
          </ac:spMkLst>
        </pc:spChg>
        <pc:spChg chg="mod">
          <ac:chgData name="Seyed Hamed" userId="220999c3-e6ef-4426-a304-d27831ca2f92" providerId="ADAL" clId="{121C0B15-9E1E-443F-BAD1-2D61C586516E}" dt="2025-01-08T22:08:00.170" v="424" actId="255"/>
          <ac:spMkLst>
            <pc:docMk/>
            <pc:sldMk cId="1729123015" sldId="286"/>
            <ac:spMk id="1507" creationId="{8931997D-42F0-0F08-137C-CCD0CA7B15DA}"/>
          </ac:spMkLst>
        </pc:spChg>
        <pc:spChg chg="mod">
          <ac:chgData name="Seyed Hamed" userId="220999c3-e6ef-4426-a304-d27831ca2f92" providerId="ADAL" clId="{121C0B15-9E1E-443F-BAD1-2D61C586516E}" dt="2025-01-08T22:08:00.170" v="424" actId="255"/>
          <ac:spMkLst>
            <pc:docMk/>
            <pc:sldMk cId="1729123015" sldId="286"/>
            <ac:spMk id="1509" creationId="{6780A77B-C657-C920-44FC-3575F75EA612}"/>
          </ac:spMkLst>
        </pc:spChg>
        <pc:spChg chg="mod">
          <ac:chgData name="Seyed Hamed" userId="220999c3-e6ef-4426-a304-d27831ca2f92" providerId="ADAL" clId="{121C0B15-9E1E-443F-BAD1-2D61C586516E}" dt="2025-01-08T22:08:00.170" v="424" actId="255"/>
          <ac:spMkLst>
            <pc:docMk/>
            <pc:sldMk cId="1729123015" sldId="286"/>
            <ac:spMk id="1510" creationId="{7744C816-DD5C-3635-D977-7AB03460418B}"/>
          </ac:spMkLst>
        </pc:spChg>
        <pc:spChg chg="mod">
          <ac:chgData name="Seyed Hamed" userId="220999c3-e6ef-4426-a304-d27831ca2f92" providerId="ADAL" clId="{121C0B15-9E1E-443F-BAD1-2D61C586516E}" dt="2025-01-08T22:08:00.170" v="424" actId="255"/>
          <ac:spMkLst>
            <pc:docMk/>
            <pc:sldMk cId="1729123015" sldId="286"/>
            <ac:spMk id="1511" creationId="{3C93B25B-E3D0-2FCC-C2E3-A9723FABFF12}"/>
          </ac:spMkLst>
        </pc:spChg>
        <pc:spChg chg="mod">
          <ac:chgData name="Seyed Hamed" userId="220999c3-e6ef-4426-a304-d27831ca2f92" providerId="ADAL" clId="{121C0B15-9E1E-443F-BAD1-2D61C586516E}" dt="2025-01-08T22:08:00.170" v="424" actId="255"/>
          <ac:spMkLst>
            <pc:docMk/>
            <pc:sldMk cId="1729123015" sldId="286"/>
            <ac:spMk id="1512" creationId="{AD8D8496-BE98-0842-90EB-E242A5262620}"/>
          </ac:spMkLst>
        </pc:spChg>
        <pc:spChg chg="mod">
          <ac:chgData name="Seyed Hamed" userId="220999c3-e6ef-4426-a304-d27831ca2f92" providerId="ADAL" clId="{121C0B15-9E1E-443F-BAD1-2D61C586516E}" dt="2025-01-08T22:08:00.170" v="424" actId="255"/>
          <ac:spMkLst>
            <pc:docMk/>
            <pc:sldMk cId="1729123015" sldId="286"/>
            <ac:spMk id="1513" creationId="{1C40A7BC-D4CD-D6F6-03F4-E6511D07B7CE}"/>
          </ac:spMkLst>
        </pc:spChg>
        <pc:spChg chg="mod">
          <ac:chgData name="Seyed Hamed" userId="220999c3-e6ef-4426-a304-d27831ca2f92" providerId="ADAL" clId="{121C0B15-9E1E-443F-BAD1-2D61C586516E}" dt="2025-01-08T22:08:00.170" v="424" actId="255"/>
          <ac:spMkLst>
            <pc:docMk/>
            <pc:sldMk cId="1729123015" sldId="286"/>
            <ac:spMk id="1515" creationId="{E559F953-2D1E-B624-80BB-05B1D5F41E56}"/>
          </ac:spMkLst>
        </pc:spChg>
        <pc:spChg chg="mod">
          <ac:chgData name="Seyed Hamed" userId="220999c3-e6ef-4426-a304-d27831ca2f92" providerId="ADAL" clId="{121C0B15-9E1E-443F-BAD1-2D61C586516E}" dt="2025-01-08T22:08:00.170" v="424" actId="255"/>
          <ac:spMkLst>
            <pc:docMk/>
            <pc:sldMk cId="1729123015" sldId="286"/>
            <ac:spMk id="1516" creationId="{29C4D3C7-9D65-FE7D-18C5-221159A04F55}"/>
          </ac:spMkLst>
        </pc:spChg>
        <pc:spChg chg="mod">
          <ac:chgData name="Seyed Hamed" userId="220999c3-e6ef-4426-a304-d27831ca2f92" providerId="ADAL" clId="{121C0B15-9E1E-443F-BAD1-2D61C586516E}" dt="2025-01-08T22:08:00.170" v="424" actId="255"/>
          <ac:spMkLst>
            <pc:docMk/>
            <pc:sldMk cId="1729123015" sldId="286"/>
            <ac:spMk id="1517" creationId="{AFEB4907-277F-73A8-A082-836D6F496964}"/>
          </ac:spMkLst>
        </pc:spChg>
        <pc:spChg chg="mod">
          <ac:chgData name="Seyed Hamed" userId="220999c3-e6ef-4426-a304-d27831ca2f92" providerId="ADAL" clId="{121C0B15-9E1E-443F-BAD1-2D61C586516E}" dt="2025-01-08T22:08:00.170" v="424" actId="255"/>
          <ac:spMkLst>
            <pc:docMk/>
            <pc:sldMk cId="1729123015" sldId="286"/>
            <ac:spMk id="1518" creationId="{9117A6E9-42D2-502A-A783-13ACC0626D5F}"/>
          </ac:spMkLst>
        </pc:spChg>
        <pc:spChg chg="mod">
          <ac:chgData name="Seyed Hamed" userId="220999c3-e6ef-4426-a304-d27831ca2f92" providerId="ADAL" clId="{121C0B15-9E1E-443F-BAD1-2D61C586516E}" dt="2025-01-08T22:08:00.170" v="424" actId="255"/>
          <ac:spMkLst>
            <pc:docMk/>
            <pc:sldMk cId="1729123015" sldId="286"/>
            <ac:spMk id="1519" creationId="{A6B77C26-5562-132E-D9A2-703E8976C80E}"/>
          </ac:spMkLst>
        </pc:spChg>
        <pc:spChg chg="mod">
          <ac:chgData name="Seyed Hamed" userId="220999c3-e6ef-4426-a304-d27831ca2f92" providerId="ADAL" clId="{121C0B15-9E1E-443F-BAD1-2D61C586516E}" dt="2025-01-08T22:08:00.170" v="424" actId="255"/>
          <ac:spMkLst>
            <pc:docMk/>
            <pc:sldMk cId="1729123015" sldId="286"/>
            <ac:spMk id="1521" creationId="{B1E43351-8715-7105-BED9-CFE062EF2752}"/>
          </ac:spMkLst>
        </pc:spChg>
        <pc:spChg chg="mod">
          <ac:chgData name="Seyed Hamed" userId="220999c3-e6ef-4426-a304-d27831ca2f92" providerId="ADAL" clId="{121C0B15-9E1E-443F-BAD1-2D61C586516E}" dt="2025-01-08T22:08:00.170" v="424" actId="255"/>
          <ac:spMkLst>
            <pc:docMk/>
            <pc:sldMk cId="1729123015" sldId="286"/>
            <ac:spMk id="1522" creationId="{4AF50F87-EED6-6A37-6E55-B13B47796AB2}"/>
          </ac:spMkLst>
        </pc:spChg>
        <pc:spChg chg="mod">
          <ac:chgData name="Seyed Hamed" userId="220999c3-e6ef-4426-a304-d27831ca2f92" providerId="ADAL" clId="{121C0B15-9E1E-443F-BAD1-2D61C586516E}" dt="2025-01-08T22:08:00.170" v="424" actId="255"/>
          <ac:spMkLst>
            <pc:docMk/>
            <pc:sldMk cId="1729123015" sldId="286"/>
            <ac:spMk id="1523" creationId="{583A35EE-B411-8938-33F7-3E6DA63E5D25}"/>
          </ac:spMkLst>
        </pc:spChg>
        <pc:spChg chg="mod">
          <ac:chgData name="Seyed Hamed" userId="220999c3-e6ef-4426-a304-d27831ca2f92" providerId="ADAL" clId="{121C0B15-9E1E-443F-BAD1-2D61C586516E}" dt="2025-01-08T22:08:00.170" v="424" actId="255"/>
          <ac:spMkLst>
            <pc:docMk/>
            <pc:sldMk cId="1729123015" sldId="286"/>
            <ac:spMk id="1524" creationId="{631598BC-130E-62F4-12C4-D37A65A1E825}"/>
          </ac:spMkLst>
        </pc:spChg>
        <pc:spChg chg="mod">
          <ac:chgData name="Seyed Hamed" userId="220999c3-e6ef-4426-a304-d27831ca2f92" providerId="ADAL" clId="{121C0B15-9E1E-443F-BAD1-2D61C586516E}" dt="2025-01-08T22:08:00.170" v="424" actId="255"/>
          <ac:spMkLst>
            <pc:docMk/>
            <pc:sldMk cId="1729123015" sldId="286"/>
            <ac:spMk id="1525" creationId="{C07E0849-09E6-D889-264F-70EDB814F96F}"/>
          </ac:spMkLst>
        </pc:spChg>
        <pc:spChg chg="mod">
          <ac:chgData name="Seyed Hamed" userId="220999c3-e6ef-4426-a304-d27831ca2f92" providerId="ADAL" clId="{121C0B15-9E1E-443F-BAD1-2D61C586516E}" dt="2025-01-08T22:08:00.170" v="424" actId="255"/>
          <ac:spMkLst>
            <pc:docMk/>
            <pc:sldMk cId="1729123015" sldId="286"/>
            <ac:spMk id="1527" creationId="{5C44FC96-D383-5EFA-C7FB-EB85A8FBE1DE}"/>
          </ac:spMkLst>
        </pc:spChg>
        <pc:spChg chg="mod">
          <ac:chgData name="Seyed Hamed" userId="220999c3-e6ef-4426-a304-d27831ca2f92" providerId="ADAL" clId="{121C0B15-9E1E-443F-BAD1-2D61C586516E}" dt="2025-01-08T22:08:00.170" v="424" actId="255"/>
          <ac:spMkLst>
            <pc:docMk/>
            <pc:sldMk cId="1729123015" sldId="286"/>
            <ac:spMk id="1528" creationId="{C63617E2-8E52-5797-A627-8B26923F66C9}"/>
          </ac:spMkLst>
        </pc:spChg>
        <pc:spChg chg="mod">
          <ac:chgData name="Seyed Hamed" userId="220999c3-e6ef-4426-a304-d27831ca2f92" providerId="ADAL" clId="{121C0B15-9E1E-443F-BAD1-2D61C586516E}" dt="2025-01-08T22:08:00.170" v="424" actId="255"/>
          <ac:spMkLst>
            <pc:docMk/>
            <pc:sldMk cId="1729123015" sldId="286"/>
            <ac:spMk id="1529" creationId="{1EAAEA60-B8C0-1D41-A6E7-2CC1C3A1909D}"/>
          </ac:spMkLst>
        </pc:spChg>
        <pc:spChg chg="mod">
          <ac:chgData name="Seyed Hamed" userId="220999c3-e6ef-4426-a304-d27831ca2f92" providerId="ADAL" clId="{121C0B15-9E1E-443F-BAD1-2D61C586516E}" dt="2025-01-08T22:08:00.170" v="424" actId="255"/>
          <ac:spMkLst>
            <pc:docMk/>
            <pc:sldMk cId="1729123015" sldId="286"/>
            <ac:spMk id="1530" creationId="{EE0CDCC1-8B32-71DF-4C36-3AE4F73AE848}"/>
          </ac:spMkLst>
        </pc:spChg>
        <pc:spChg chg="mod">
          <ac:chgData name="Seyed Hamed" userId="220999c3-e6ef-4426-a304-d27831ca2f92" providerId="ADAL" clId="{121C0B15-9E1E-443F-BAD1-2D61C586516E}" dt="2025-01-08T22:08:00.170" v="424" actId="255"/>
          <ac:spMkLst>
            <pc:docMk/>
            <pc:sldMk cId="1729123015" sldId="286"/>
            <ac:spMk id="1531" creationId="{2A3AA9B6-F3A7-560C-45BD-33044E239481}"/>
          </ac:spMkLst>
        </pc:spChg>
        <pc:spChg chg="mod">
          <ac:chgData name="Seyed Hamed" userId="220999c3-e6ef-4426-a304-d27831ca2f92" providerId="ADAL" clId="{121C0B15-9E1E-443F-BAD1-2D61C586516E}" dt="2025-01-08T22:08:00.170" v="424" actId="255"/>
          <ac:spMkLst>
            <pc:docMk/>
            <pc:sldMk cId="1729123015" sldId="286"/>
            <ac:spMk id="1532" creationId="{2563F755-9184-8FB7-6764-C8291397CEE0}"/>
          </ac:spMkLst>
        </pc:spChg>
        <pc:spChg chg="mod">
          <ac:chgData name="Seyed Hamed" userId="220999c3-e6ef-4426-a304-d27831ca2f92" providerId="ADAL" clId="{121C0B15-9E1E-443F-BAD1-2D61C586516E}" dt="2025-01-08T22:08:00.170" v="424" actId="255"/>
          <ac:spMkLst>
            <pc:docMk/>
            <pc:sldMk cId="1729123015" sldId="286"/>
            <ac:spMk id="1533" creationId="{65B6D19F-9C47-D68D-0727-5C7D698FB86F}"/>
          </ac:spMkLst>
        </pc:spChg>
        <pc:spChg chg="mod">
          <ac:chgData name="Seyed Hamed" userId="220999c3-e6ef-4426-a304-d27831ca2f92" providerId="ADAL" clId="{121C0B15-9E1E-443F-BAD1-2D61C586516E}" dt="2025-01-08T22:08:00.170" v="424" actId="255"/>
          <ac:spMkLst>
            <pc:docMk/>
            <pc:sldMk cId="1729123015" sldId="286"/>
            <ac:spMk id="1534" creationId="{72850A49-CA00-063F-0865-C8E2E5DFB9A7}"/>
          </ac:spMkLst>
        </pc:spChg>
        <pc:spChg chg="mod">
          <ac:chgData name="Seyed Hamed" userId="220999c3-e6ef-4426-a304-d27831ca2f92" providerId="ADAL" clId="{121C0B15-9E1E-443F-BAD1-2D61C586516E}" dt="2025-01-08T22:08:00.170" v="424" actId="255"/>
          <ac:spMkLst>
            <pc:docMk/>
            <pc:sldMk cId="1729123015" sldId="286"/>
            <ac:spMk id="1535" creationId="{AEE3C954-D960-DA2D-BAE2-9772C0C7A8C5}"/>
          </ac:spMkLst>
        </pc:spChg>
        <pc:spChg chg="mod">
          <ac:chgData name="Seyed Hamed" userId="220999c3-e6ef-4426-a304-d27831ca2f92" providerId="ADAL" clId="{121C0B15-9E1E-443F-BAD1-2D61C586516E}" dt="2025-01-08T22:08:00.170" v="424" actId="255"/>
          <ac:spMkLst>
            <pc:docMk/>
            <pc:sldMk cId="1729123015" sldId="286"/>
            <ac:spMk id="1536" creationId="{DC190D5F-CB7E-32DF-C155-A002382CDCE6}"/>
          </ac:spMkLst>
        </pc:spChg>
        <pc:spChg chg="mod">
          <ac:chgData name="Seyed Hamed" userId="220999c3-e6ef-4426-a304-d27831ca2f92" providerId="ADAL" clId="{121C0B15-9E1E-443F-BAD1-2D61C586516E}" dt="2025-01-08T22:08:00.170" v="424" actId="255"/>
          <ac:spMkLst>
            <pc:docMk/>
            <pc:sldMk cId="1729123015" sldId="286"/>
            <ac:spMk id="1537" creationId="{F729537D-A190-307C-3D48-A8DB08171771}"/>
          </ac:spMkLst>
        </pc:spChg>
        <pc:spChg chg="mod">
          <ac:chgData name="Seyed Hamed" userId="220999c3-e6ef-4426-a304-d27831ca2f92" providerId="ADAL" clId="{121C0B15-9E1E-443F-BAD1-2D61C586516E}" dt="2025-01-08T22:08:00.170" v="424" actId="255"/>
          <ac:spMkLst>
            <pc:docMk/>
            <pc:sldMk cId="1729123015" sldId="286"/>
            <ac:spMk id="1538" creationId="{CC5D841A-F5DA-F25A-FAC7-6332EFE2EC78}"/>
          </ac:spMkLst>
        </pc:spChg>
        <pc:spChg chg="mod">
          <ac:chgData name="Seyed Hamed" userId="220999c3-e6ef-4426-a304-d27831ca2f92" providerId="ADAL" clId="{121C0B15-9E1E-443F-BAD1-2D61C586516E}" dt="2025-01-08T22:08:00.170" v="424" actId="255"/>
          <ac:spMkLst>
            <pc:docMk/>
            <pc:sldMk cId="1729123015" sldId="286"/>
            <ac:spMk id="1539" creationId="{E4C63892-F2ED-5E0E-1AC4-54F8B35D4984}"/>
          </ac:spMkLst>
        </pc:spChg>
        <pc:spChg chg="mod">
          <ac:chgData name="Seyed Hamed" userId="220999c3-e6ef-4426-a304-d27831ca2f92" providerId="ADAL" clId="{121C0B15-9E1E-443F-BAD1-2D61C586516E}" dt="2025-01-08T22:08:00.170" v="424" actId="255"/>
          <ac:spMkLst>
            <pc:docMk/>
            <pc:sldMk cId="1729123015" sldId="286"/>
            <ac:spMk id="1540" creationId="{E88DD4B8-68E2-E5F8-27C4-C391B0FCF6FB}"/>
          </ac:spMkLst>
        </pc:spChg>
        <pc:spChg chg="mod">
          <ac:chgData name="Seyed Hamed" userId="220999c3-e6ef-4426-a304-d27831ca2f92" providerId="ADAL" clId="{121C0B15-9E1E-443F-BAD1-2D61C586516E}" dt="2025-01-08T22:08:00.170" v="424" actId="255"/>
          <ac:spMkLst>
            <pc:docMk/>
            <pc:sldMk cId="1729123015" sldId="286"/>
            <ac:spMk id="1541" creationId="{8D20FC13-1299-2951-A0CF-2F8F85E48639}"/>
          </ac:spMkLst>
        </pc:spChg>
        <pc:spChg chg="mod">
          <ac:chgData name="Seyed Hamed" userId="220999c3-e6ef-4426-a304-d27831ca2f92" providerId="ADAL" clId="{121C0B15-9E1E-443F-BAD1-2D61C586516E}" dt="2025-01-08T22:08:00.170" v="424" actId="255"/>
          <ac:spMkLst>
            <pc:docMk/>
            <pc:sldMk cId="1729123015" sldId="286"/>
            <ac:spMk id="1542" creationId="{D6D89493-8F1E-C967-4ABB-4093F12A03EB}"/>
          </ac:spMkLst>
        </pc:spChg>
        <pc:spChg chg="mod">
          <ac:chgData name="Seyed Hamed" userId="220999c3-e6ef-4426-a304-d27831ca2f92" providerId="ADAL" clId="{121C0B15-9E1E-443F-BAD1-2D61C586516E}" dt="2025-01-08T22:08:00.170" v="424" actId="255"/>
          <ac:spMkLst>
            <pc:docMk/>
            <pc:sldMk cId="1729123015" sldId="286"/>
            <ac:spMk id="1543" creationId="{54B92D12-C907-2725-EBBB-D99EB9EA2BDE}"/>
          </ac:spMkLst>
        </pc:spChg>
        <pc:spChg chg="mod">
          <ac:chgData name="Seyed Hamed" userId="220999c3-e6ef-4426-a304-d27831ca2f92" providerId="ADAL" clId="{121C0B15-9E1E-443F-BAD1-2D61C586516E}" dt="2025-01-08T22:08:00.170" v="424" actId="255"/>
          <ac:spMkLst>
            <pc:docMk/>
            <pc:sldMk cId="1729123015" sldId="286"/>
            <ac:spMk id="1544" creationId="{202BB5D8-F32A-53FC-4E9C-34A4F287D9D6}"/>
          </ac:spMkLst>
        </pc:spChg>
        <pc:spChg chg="mod">
          <ac:chgData name="Seyed Hamed" userId="220999c3-e6ef-4426-a304-d27831ca2f92" providerId="ADAL" clId="{121C0B15-9E1E-443F-BAD1-2D61C586516E}" dt="2025-01-08T22:08:00.170" v="424" actId="255"/>
          <ac:spMkLst>
            <pc:docMk/>
            <pc:sldMk cId="1729123015" sldId="286"/>
            <ac:spMk id="1545" creationId="{8A704F95-6F78-82D1-3818-BD759FB720EC}"/>
          </ac:spMkLst>
        </pc:spChg>
        <pc:spChg chg="mod">
          <ac:chgData name="Seyed Hamed" userId="220999c3-e6ef-4426-a304-d27831ca2f92" providerId="ADAL" clId="{121C0B15-9E1E-443F-BAD1-2D61C586516E}" dt="2025-01-08T22:08:00.170" v="424" actId="255"/>
          <ac:spMkLst>
            <pc:docMk/>
            <pc:sldMk cId="1729123015" sldId="286"/>
            <ac:spMk id="1546" creationId="{2156DC9D-6F6F-BD70-A156-65B5F8BADCC9}"/>
          </ac:spMkLst>
        </pc:spChg>
        <pc:spChg chg="mod">
          <ac:chgData name="Seyed Hamed" userId="220999c3-e6ef-4426-a304-d27831ca2f92" providerId="ADAL" clId="{121C0B15-9E1E-443F-BAD1-2D61C586516E}" dt="2025-01-08T22:08:00.170" v="424" actId="255"/>
          <ac:spMkLst>
            <pc:docMk/>
            <pc:sldMk cId="1729123015" sldId="286"/>
            <ac:spMk id="1547" creationId="{D4B0B074-D858-8BCC-DB9F-F8E20F6F4B6C}"/>
          </ac:spMkLst>
        </pc:spChg>
        <pc:spChg chg="mod">
          <ac:chgData name="Seyed Hamed" userId="220999c3-e6ef-4426-a304-d27831ca2f92" providerId="ADAL" clId="{121C0B15-9E1E-443F-BAD1-2D61C586516E}" dt="2025-01-08T22:08:00.170" v="424" actId="255"/>
          <ac:spMkLst>
            <pc:docMk/>
            <pc:sldMk cId="1729123015" sldId="286"/>
            <ac:spMk id="1548" creationId="{34E89D0A-716A-DD89-27C9-E50DDA7AF10F}"/>
          </ac:spMkLst>
        </pc:spChg>
        <pc:spChg chg="mod">
          <ac:chgData name="Seyed Hamed" userId="220999c3-e6ef-4426-a304-d27831ca2f92" providerId="ADAL" clId="{121C0B15-9E1E-443F-BAD1-2D61C586516E}" dt="2025-01-08T22:08:00.170" v="424" actId="255"/>
          <ac:spMkLst>
            <pc:docMk/>
            <pc:sldMk cId="1729123015" sldId="286"/>
            <ac:spMk id="1549" creationId="{B21ECD1A-CC97-74BB-DA10-B6945E7F052A}"/>
          </ac:spMkLst>
        </pc:spChg>
        <pc:spChg chg="mod">
          <ac:chgData name="Seyed Hamed" userId="220999c3-e6ef-4426-a304-d27831ca2f92" providerId="ADAL" clId="{121C0B15-9E1E-443F-BAD1-2D61C586516E}" dt="2025-01-08T22:08:00.170" v="424" actId="255"/>
          <ac:spMkLst>
            <pc:docMk/>
            <pc:sldMk cId="1729123015" sldId="286"/>
            <ac:spMk id="1550" creationId="{1F25F521-6630-859F-21B9-2B12BF0A0C0D}"/>
          </ac:spMkLst>
        </pc:spChg>
        <pc:spChg chg="mod">
          <ac:chgData name="Seyed Hamed" userId="220999c3-e6ef-4426-a304-d27831ca2f92" providerId="ADAL" clId="{121C0B15-9E1E-443F-BAD1-2D61C586516E}" dt="2025-01-08T22:08:00.170" v="424" actId="255"/>
          <ac:spMkLst>
            <pc:docMk/>
            <pc:sldMk cId="1729123015" sldId="286"/>
            <ac:spMk id="1551" creationId="{C97DDFE5-1AD7-259E-4CFF-C31E268AED49}"/>
          </ac:spMkLst>
        </pc:spChg>
        <pc:spChg chg="mod">
          <ac:chgData name="Seyed Hamed" userId="220999c3-e6ef-4426-a304-d27831ca2f92" providerId="ADAL" clId="{121C0B15-9E1E-443F-BAD1-2D61C586516E}" dt="2025-01-08T22:08:00.170" v="424" actId="255"/>
          <ac:spMkLst>
            <pc:docMk/>
            <pc:sldMk cId="1729123015" sldId="286"/>
            <ac:spMk id="1552" creationId="{6182D7A6-9FE6-B543-6A2E-D5A47353FC2C}"/>
          </ac:spMkLst>
        </pc:spChg>
        <pc:spChg chg="mod">
          <ac:chgData name="Seyed Hamed" userId="220999c3-e6ef-4426-a304-d27831ca2f92" providerId="ADAL" clId="{121C0B15-9E1E-443F-BAD1-2D61C586516E}" dt="2025-01-08T22:08:00.170" v="424" actId="255"/>
          <ac:spMkLst>
            <pc:docMk/>
            <pc:sldMk cId="1729123015" sldId="286"/>
            <ac:spMk id="1553" creationId="{58365A34-3CA0-E5FD-1558-5213AB3D8B61}"/>
          </ac:spMkLst>
        </pc:spChg>
        <pc:spChg chg="mod">
          <ac:chgData name="Seyed Hamed" userId="220999c3-e6ef-4426-a304-d27831ca2f92" providerId="ADAL" clId="{121C0B15-9E1E-443F-BAD1-2D61C586516E}" dt="2025-01-08T22:08:00.170" v="424" actId="255"/>
          <ac:spMkLst>
            <pc:docMk/>
            <pc:sldMk cId="1729123015" sldId="286"/>
            <ac:spMk id="1554" creationId="{275334C0-4033-68CE-3E06-D5502015173A}"/>
          </ac:spMkLst>
        </pc:spChg>
        <pc:spChg chg="mod">
          <ac:chgData name="Seyed Hamed" userId="220999c3-e6ef-4426-a304-d27831ca2f92" providerId="ADAL" clId="{121C0B15-9E1E-443F-BAD1-2D61C586516E}" dt="2025-01-08T22:08:00.170" v="424" actId="255"/>
          <ac:spMkLst>
            <pc:docMk/>
            <pc:sldMk cId="1729123015" sldId="286"/>
            <ac:spMk id="1555" creationId="{F5661587-E10A-C8C3-C9F0-205D6B8ED2C7}"/>
          </ac:spMkLst>
        </pc:spChg>
        <pc:spChg chg="mod">
          <ac:chgData name="Seyed Hamed" userId="220999c3-e6ef-4426-a304-d27831ca2f92" providerId="ADAL" clId="{121C0B15-9E1E-443F-BAD1-2D61C586516E}" dt="2025-01-08T22:08:00.170" v="424" actId="255"/>
          <ac:spMkLst>
            <pc:docMk/>
            <pc:sldMk cId="1729123015" sldId="286"/>
            <ac:spMk id="1556" creationId="{DB21AA56-FF7A-E4A9-705A-3439D9D02CF2}"/>
          </ac:spMkLst>
        </pc:spChg>
        <pc:spChg chg="mod">
          <ac:chgData name="Seyed Hamed" userId="220999c3-e6ef-4426-a304-d27831ca2f92" providerId="ADAL" clId="{121C0B15-9E1E-443F-BAD1-2D61C586516E}" dt="2025-01-08T22:08:00.170" v="424" actId="255"/>
          <ac:spMkLst>
            <pc:docMk/>
            <pc:sldMk cId="1729123015" sldId="286"/>
            <ac:spMk id="1557" creationId="{35A3D427-E059-81BF-33D2-1B7708E91788}"/>
          </ac:spMkLst>
        </pc:spChg>
        <pc:spChg chg="mod">
          <ac:chgData name="Seyed Hamed" userId="220999c3-e6ef-4426-a304-d27831ca2f92" providerId="ADAL" clId="{121C0B15-9E1E-443F-BAD1-2D61C586516E}" dt="2025-01-08T22:08:00.170" v="424" actId="255"/>
          <ac:spMkLst>
            <pc:docMk/>
            <pc:sldMk cId="1729123015" sldId="286"/>
            <ac:spMk id="1558" creationId="{0952384A-67B8-122C-5087-AC41EFC5472B}"/>
          </ac:spMkLst>
        </pc:spChg>
        <pc:spChg chg="mod">
          <ac:chgData name="Seyed Hamed" userId="220999c3-e6ef-4426-a304-d27831ca2f92" providerId="ADAL" clId="{121C0B15-9E1E-443F-BAD1-2D61C586516E}" dt="2025-01-08T22:08:00.170" v="424" actId="255"/>
          <ac:spMkLst>
            <pc:docMk/>
            <pc:sldMk cId="1729123015" sldId="286"/>
            <ac:spMk id="1559" creationId="{595F8B4A-0103-2C9B-6DAB-74555EE75E25}"/>
          </ac:spMkLst>
        </pc:spChg>
        <pc:spChg chg="mod">
          <ac:chgData name="Seyed Hamed" userId="220999c3-e6ef-4426-a304-d27831ca2f92" providerId="ADAL" clId="{121C0B15-9E1E-443F-BAD1-2D61C586516E}" dt="2025-01-08T22:08:00.170" v="424" actId="255"/>
          <ac:spMkLst>
            <pc:docMk/>
            <pc:sldMk cId="1729123015" sldId="286"/>
            <ac:spMk id="1560" creationId="{16596C19-35B8-4A87-0C1C-3788F6AF18F4}"/>
          </ac:spMkLst>
        </pc:spChg>
        <pc:spChg chg="mod">
          <ac:chgData name="Seyed Hamed" userId="220999c3-e6ef-4426-a304-d27831ca2f92" providerId="ADAL" clId="{121C0B15-9E1E-443F-BAD1-2D61C586516E}" dt="2025-01-08T22:08:00.170" v="424" actId="255"/>
          <ac:spMkLst>
            <pc:docMk/>
            <pc:sldMk cId="1729123015" sldId="286"/>
            <ac:spMk id="1563" creationId="{1E5842C6-AC0A-75A6-C3E3-AAD54587A101}"/>
          </ac:spMkLst>
        </pc:spChg>
        <pc:spChg chg="mod">
          <ac:chgData name="Seyed Hamed" userId="220999c3-e6ef-4426-a304-d27831ca2f92" providerId="ADAL" clId="{121C0B15-9E1E-443F-BAD1-2D61C586516E}" dt="2025-01-08T22:08:00.170" v="424" actId="255"/>
          <ac:spMkLst>
            <pc:docMk/>
            <pc:sldMk cId="1729123015" sldId="286"/>
            <ac:spMk id="1564" creationId="{24C0B926-0E82-7631-2719-59E0E518B907}"/>
          </ac:spMkLst>
        </pc:spChg>
        <pc:spChg chg="mod">
          <ac:chgData name="Seyed Hamed" userId="220999c3-e6ef-4426-a304-d27831ca2f92" providerId="ADAL" clId="{121C0B15-9E1E-443F-BAD1-2D61C586516E}" dt="2025-01-08T22:08:00.170" v="424" actId="255"/>
          <ac:spMkLst>
            <pc:docMk/>
            <pc:sldMk cId="1729123015" sldId="286"/>
            <ac:spMk id="1565" creationId="{AE8E3422-CCDE-AEAF-57ED-1AD4438C96EE}"/>
          </ac:spMkLst>
        </pc:spChg>
        <pc:spChg chg="mod">
          <ac:chgData name="Seyed Hamed" userId="220999c3-e6ef-4426-a304-d27831ca2f92" providerId="ADAL" clId="{121C0B15-9E1E-443F-BAD1-2D61C586516E}" dt="2025-01-08T22:08:00.170" v="424" actId="255"/>
          <ac:spMkLst>
            <pc:docMk/>
            <pc:sldMk cId="1729123015" sldId="286"/>
            <ac:spMk id="1566" creationId="{92DEC643-2D04-F118-4289-F81AEA670D3B}"/>
          </ac:spMkLst>
        </pc:spChg>
        <pc:spChg chg="mod">
          <ac:chgData name="Seyed Hamed" userId="220999c3-e6ef-4426-a304-d27831ca2f92" providerId="ADAL" clId="{121C0B15-9E1E-443F-BAD1-2D61C586516E}" dt="2025-01-08T22:08:00.170" v="424" actId="255"/>
          <ac:spMkLst>
            <pc:docMk/>
            <pc:sldMk cId="1729123015" sldId="286"/>
            <ac:spMk id="1567" creationId="{B8AC6834-890A-6016-DA3B-872ABD750E88}"/>
          </ac:spMkLst>
        </pc:spChg>
        <pc:spChg chg="mod">
          <ac:chgData name="Seyed Hamed" userId="220999c3-e6ef-4426-a304-d27831ca2f92" providerId="ADAL" clId="{121C0B15-9E1E-443F-BAD1-2D61C586516E}" dt="2025-01-08T22:08:00.170" v="424" actId="255"/>
          <ac:spMkLst>
            <pc:docMk/>
            <pc:sldMk cId="1729123015" sldId="286"/>
            <ac:spMk id="1568" creationId="{C536E77A-ED88-F1BE-2DC5-CBFFF5C2E084}"/>
          </ac:spMkLst>
        </pc:spChg>
        <pc:spChg chg="mod">
          <ac:chgData name="Seyed Hamed" userId="220999c3-e6ef-4426-a304-d27831ca2f92" providerId="ADAL" clId="{121C0B15-9E1E-443F-BAD1-2D61C586516E}" dt="2025-01-08T22:08:00.170" v="424" actId="255"/>
          <ac:spMkLst>
            <pc:docMk/>
            <pc:sldMk cId="1729123015" sldId="286"/>
            <ac:spMk id="1569" creationId="{C1485D95-2625-78D9-7FC1-765E36485FE9}"/>
          </ac:spMkLst>
        </pc:spChg>
        <pc:spChg chg="mod">
          <ac:chgData name="Seyed Hamed" userId="220999c3-e6ef-4426-a304-d27831ca2f92" providerId="ADAL" clId="{121C0B15-9E1E-443F-BAD1-2D61C586516E}" dt="2025-01-08T22:08:00.170" v="424" actId="255"/>
          <ac:spMkLst>
            <pc:docMk/>
            <pc:sldMk cId="1729123015" sldId="286"/>
            <ac:spMk id="1570" creationId="{855003C4-5612-42F7-EBF4-C0F3FEA2ACA6}"/>
          </ac:spMkLst>
        </pc:spChg>
        <pc:spChg chg="mod">
          <ac:chgData name="Seyed Hamed" userId="220999c3-e6ef-4426-a304-d27831ca2f92" providerId="ADAL" clId="{121C0B15-9E1E-443F-BAD1-2D61C586516E}" dt="2025-01-08T22:08:00.170" v="424" actId="255"/>
          <ac:spMkLst>
            <pc:docMk/>
            <pc:sldMk cId="1729123015" sldId="286"/>
            <ac:spMk id="1571" creationId="{1D25D7F1-FA6F-3599-919A-D85E4105FA81}"/>
          </ac:spMkLst>
        </pc:spChg>
        <pc:spChg chg="mod">
          <ac:chgData name="Seyed Hamed" userId="220999c3-e6ef-4426-a304-d27831ca2f92" providerId="ADAL" clId="{121C0B15-9E1E-443F-BAD1-2D61C586516E}" dt="2025-01-08T22:08:00.170" v="424" actId="255"/>
          <ac:spMkLst>
            <pc:docMk/>
            <pc:sldMk cId="1729123015" sldId="286"/>
            <ac:spMk id="1572" creationId="{0BE22483-7C8C-96BB-A27F-430E5B22C9B2}"/>
          </ac:spMkLst>
        </pc:spChg>
        <pc:spChg chg="mod">
          <ac:chgData name="Seyed Hamed" userId="220999c3-e6ef-4426-a304-d27831ca2f92" providerId="ADAL" clId="{121C0B15-9E1E-443F-BAD1-2D61C586516E}" dt="2025-01-08T22:08:00.170" v="424" actId="255"/>
          <ac:spMkLst>
            <pc:docMk/>
            <pc:sldMk cId="1729123015" sldId="286"/>
            <ac:spMk id="1573" creationId="{B46D72E1-39CB-ADFE-3B51-43925C95371D}"/>
          </ac:spMkLst>
        </pc:spChg>
        <pc:spChg chg="mod">
          <ac:chgData name="Seyed Hamed" userId="220999c3-e6ef-4426-a304-d27831ca2f92" providerId="ADAL" clId="{121C0B15-9E1E-443F-BAD1-2D61C586516E}" dt="2025-01-08T22:08:00.170" v="424" actId="255"/>
          <ac:spMkLst>
            <pc:docMk/>
            <pc:sldMk cId="1729123015" sldId="286"/>
            <ac:spMk id="1574" creationId="{5C26DEA1-1E67-486F-194F-CBF5FD8E0F39}"/>
          </ac:spMkLst>
        </pc:spChg>
        <pc:spChg chg="mod">
          <ac:chgData name="Seyed Hamed" userId="220999c3-e6ef-4426-a304-d27831ca2f92" providerId="ADAL" clId="{121C0B15-9E1E-443F-BAD1-2D61C586516E}" dt="2025-01-08T22:08:00.170" v="424" actId="255"/>
          <ac:spMkLst>
            <pc:docMk/>
            <pc:sldMk cId="1729123015" sldId="286"/>
            <ac:spMk id="1575" creationId="{502A2A20-9474-E940-77D1-9DF9E51A553F}"/>
          </ac:spMkLst>
        </pc:spChg>
        <pc:spChg chg="mod">
          <ac:chgData name="Seyed Hamed" userId="220999c3-e6ef-4426-a304-d27831ca2f92" providerId="ADAL" clId="{121C0B15-9E1E-443F-BAD1-2D61C586516E}" dt="2025-01-08T22:08:00.170" v="424" actId="255"/>
          <ac:spMkLst>
            <pc:docMk/>
            <pc:sldMk cId="1729123015" sldId="286"/>
            <ac:spMk id="1576" creationId="{EFEB8D3D-EDED-9227-16B0-2B48944B519F}"/>
          </ac:spMkLst>
        </pc:spChg>
        <pc:spChg chg="mod">
          <ac:chgData name="Seyed Hamed" userId="220999c3-e6ef-4426-a304-d27831ca2f92" providerId="ADAL" clId="{121C0B15-9E1E-443F-BAD1-2D61C586516E}" dt="2025-01-08T22:08:00.170" v="424" actId="255"/>
          <ac:spMkLst>
            <pc:docMk/>
            <pc:sldMk cId="1729123015" sldId="286"/>
            <ac:spMk id="1577" creationId="{7CCBC301-587C-D4D8-CBC4-8B1C1BFA502F}"/>
          </ac:spMkLst>
        </pc:spChg>
        <pc:spChg chg="mod">
          <ac:chgData name="Seyed Hamed" userId="220999c3-e6ef-4426-a304-d27831ca2f92" providerId="ADAL" clId="{121C0B15-9E1E-443F-BAD1-2D61C586516E}" dt="2025-01-08T22:08:00.170" v="424" actId="255"/>
          <ac:spMkLst>
            <pc:docMk/>
            <pc:sldMk cId="1729123015" sldId="286"/>
            <ac:spMk id="1578" creationId="{9CBE871C-6C1C-45EC-CB35-4754A5A9B83E}"/>
          </ac:spMkLst>
        </pc:spChg>
        <pc:spChg chg="mod">
          <ac:chgData name="Seyed Hamed" userId="220999c3-e6ef-4426-a304-d27831ca2f92" providerId="ADAL" clId="{121C0B15-9E1E-443F-BAD1-2D61C586516E}" dt="2025-01-08T22:08:00.170" v="424" actId="255"/>
          <ac:spMkLst>
            <pc:docMk/>
            <pc:sldMk cId="1729123015" sldId="286"/>
            <ac:spMk id="1580" creationId="{F4F0DC68-5CFF-F59E-99CF-7ECB2329F91F}"/>
          </ac:spMkLst>
        </pc:spChg>
        <pc:spChg chg="mod">
          <ac:chgData name="Seyed Hamed" userId="220999c3-e6ef-4426-a304-d27831ca2f92" providerId="ADAL" clId="{121C0B15-9E1E-443F-BAD1-2D61C586516E}" dt="2025-01-08T22:08:00.170" v="424" actId="255"/>
          <ac:spMkLst>
            <pc:docMk/>
            <pc:sldMk cId="1729123015" sldId="286"/>
            <ac:spMk id="1581" creationId="{A3C6B7F0-1AE6-8C30-0C57-2B6B60F8456B}"/>
          </ac:spMkLst>
        </pc:spChg>
        <pc:spChg chg="mod">
          <ac:chgData name="Seyed Hamed" userId="220999c3-e6ef-4426-a304-d27831ca2f92" providerId="ADAL" clId="{121C0B15-9E1E-443F-BAD1-2D61C586516E}" dt="2025-01-08T22:08:00.170" v="424" actId="255"/>
          <ac:spMkLst>
            <pc:docMk/>
            <pc:sldMk cId="1729123015" sldId="286"/>
            <ac:spMk id="1582" creationId="{6674EFEB-1E82-2AEE-BC83-D53A318BF9C6}"/>
          </ac:spMkLst>
        </pc:spChg>
        <pc:spChg chg="mod">
          <ac:chgData name="Seyed Hamed" userId="220999c3-e6ef-4426-a304-d27831ca2f92" providerId="ADAL" clId="{121C0B15-9E1E-443F-BAD1-2D61C586516E}" dt="2025-01-08T22:08:00.170" v="424" actId="255"/>
          <ac:spMkLst>
            <pc:docMk/>
            <pc:sldMk cId="1729123015" sldId="286"/>
            <ac:spMk id="1583" creationId="{498C659A-BE36-FA87-FCBF-7AA33D6B9619}"/>
          </ac:spMkLst>
        </pc:spChg>
        <pc:spChg chg="mod">
          <ac:chgData name="Seyed Hamed" userId="220999c3-e6ef-4426-a304-d27831ca2f92" providerId="ADAL" clId="{121C0B15-9E1E-443F-BAD1-2D61C586516E}" dt="2025-01-08T22:08:00.170" v="424" actId="255"/>
          <ac:spMkLst>
            <pc:docMk/>
            <pc:sldMk cId="1729123015" sldId="286"/>
            <ac:spMk id="1584" creationId="{D43F65F9-0FE3-A28D-7246-6D3E0ECF03F9}"/>
          </ac:spMkLst>
        </pc:spChg>
        <pc:spChg chg="mod">
          <ac:chgData name="Seyed Hamed" userId="220999c3-e6ef-4426-a304-d27831ca2f92" providerId="ADAL" clId="{121C0B15-9E1E-443F-BAD1-2D61C586516E}" dt="2025-01-08T22:08:00.170" v="424" actId="255"/>
          <ac:spMkLst>
            <pc:docMk/>
            <pc:sldMk cId="1729123015" sldId="286"/>
            <ac:spMk id="1585" creationId="{C3B8FF69-E7DF-2213-1615-C6EA8A197C65}"/>
          </ac:spMkLst>
        </pc:spChg>
        <pc:spChg chg="mod">
          <ac:chgData name="Seyed Hamed" userId="220999c3-e6ef-4426-a304-d27831ca2f92" providerId="ADAL" clId="{121C0B15-9E1E-443F-BAD1-2D61C586516E}" dt="2025-01-08T22:08:00.170" v="424" actId="255"/>
          <ac:spMkLst>
            <pc:docMk/>
            <pc:sldMk cId="1729123015" sldId="286"/>
            <ac:spMk id="1586" creationId="{41B11E9D-E125-E524-D563-FBB79041F66F}"/>
          </ac:spMkLst>
        </pc:spChg>
        <pc:spChg chg="mod">
          <ac:chgData name="Seyed Hamed" userId="220999c3-e6ef-4426-a304-d27831ca2f92" providerId="ADAL" clId="{121C0B15-9E1E-443F-BAD1-2D61C586516E}" dt="2025-01-08T22:08:00.170" v="424" actId="255"/>
          <ac:spMkLst>
            <pc:docMk/>
            <pc:sldMk cId="1729123015" sldId="286"/>
            <ac:spMk id="1587" creationId="{2A7F9EA9-AEAD-B1BB-4981-0DDFF55235A1}"/>
          </ac:spMkLst>
        </pc:spChg>
        <pc:spChg chg="mod">
          <ac:chgData name="Seyed Hamed" userId="220999c3-e6ef-4426-a304-d27831ca2f92" providerId="ADAL" clId="{121C0B15-9E1E-443F-BAD1-2D61C586516E}" dt="2025-01-08T22:08:00.170" v="424" actId="255"/>
          <ac:spMkLst>
            <pc:docMk/>
            <pc:sldMk cId="1729123015" sldId="286"/>
            <ac:spMk id="1588" creationId="{B17980A4-46A0-CD47-18E2-2402E3580B98}"/>
          </ac:spMkLst>
        </pc:spChg>
        <pc:spChg chg="mod">
          <ac:chgData name="Seyed Hamed" userId="220999c3-e6ef-4426-a304-d27831ca2f92" providerId="ADAL" clId="{121C0B15-9E1E-443F-BAD1-2D61C586516E}" dt="2025-01-08T22:08:00.170" v="424" actId="255"/>
          <ac:spMkLst>
            <pc:docMk/>
            <pc:sldMk cId="1729123015" sldId="286"/>
            <ac:spMk id="1589" creationId="{31E29D51-AFF7-7D9F-47A7-D38F3EFB0132}"/>
          </ac:spMkLst>
        </pc:spChg>
        <pc:spChg chg="mod">
          <ac:chgData name="Seyed Hamed" userId="220999c3-e6ef-4426-a304-d27831ca2f92" providerId="ADAL" clId="{121C0B15-9E1E-443F-BAD1-2D61C586516E}" dt="2025-01-08T22:08:00.170" v="424" actId="255"/>
          <ac:spMkLst>
            <pc:docMk/>
            <pc:sldMk cId="1729123015" sldId="286"/>
            <ac:spMk id="1590" creationId="{A5FD1362-5511-A7F7-BC15-92493070F722}"/>
          </ac:spMkLst>
        </pc:spChg>
        <pc:spChg chg="mod">
          <ac:chgData name="Seyed Hamed" userId="220999c3-e6ef-4426-a304-d27831ca2f92" providerId="ADAL" clId="{121C0B15-9E1E-443F-BAD1-2D61C586516E}" dt="2025-01-08T22:08:00.170" v="424" actId="255"/>
          <ac:spMkLst>
            <pc:docMk/>
            <pc:sldMk cId="1729123015" sldId="286"/>
            <ac:spMk id="1591" creationId="{7AE25325-2887-928E-76C9-237C681C1BDF}"/>
          </ac:spMkLst>
        </pc:spChg>
        <pc:spChg chg="mod">
          <ac:chgData name="Seyed Hamed" userId="220999c3-e6ef-4426-a304-d27831ca2f92" providerId="ADAL" clId="{121C0B15-9E1E-443F-BAD1-2D61C586516E}" dt="2025-01-08T22:08:00.170" v="424" actId="255"/>
          <ac:spMkLst>
            <pc:docMk/>
            <pc:sldMk cId="1729123015" sldId="286"/>
            <ac:spMk id="1592" creationId="{5FDED4C5-1309-051A-76F4-0FBC79E88548}"/>
          </ac:spMkLst>
        </pc:spChg>
        <pc:spChg chg="mod">
          <ac:chgData name="Seyed Hamed" userId="220999c3-e6ef-4426-a304-d27831ca2f92" providerId="ADAL" clId="{121C0B15-9E1E-443F-BAD1-2D61C586516E}" dt="2025-01-08T22:08:00.170" v="424" actId="255"/>
          <ac:spMkLst>
            <pc:docMk/>
            <pc:sldMk cId="1729123015" sldId="286"/>
            <ac:spMk id="1593" creationId="{D4BC2C78-B266-C460-C21C-6829C4DD4875}"/>
          </ac:spMkLst>
        </pc:spChg>
        <pc:spChg chg="mod">
          <ac:chgData name="Seyed Hamed" userId="220999c3-e6ef-4426-a304-d27831ca2f92" providerId="ADAL" clId="{121C0B15-9E1E-443F-BAD1-2D61C586516E}" dt="2025-01-08T22:08:00.170" v="424" actId="255"/>
          <ac:spMkLst>
            <pc:docMk/>
            <pc:sldMk cId="1729123015" sldId="286"/>
            <ac:spMk id="1594" creationId="{D3D110D4-D259-BCBD-2612-FA5E9E941D11}"/>
          </ac:spMkLst>
        </pc:spChg>
        <pc:spChg chg="mod">
          <ac:chgData name="Seyed Hamed" userId="220999c3-e6ef-4426-a304-d27831ca2f92" providerId="ADAL" clId="{121C0B15-9E1E-443F-BAD1-2D61C586516E}" dt="2025-01-08T22:08:00.170" v="424" actId="255"/>
          <ac:spMkLst>
            <pc:docMk/>
            <pc:sldMk cId="1729123015" sldId="286"/>
            <ac:spMk id="1595" creationId="{72A1B681-80AC-05ED-83E7-69BD5F92AF78}"/>
          </ac:spMkLst>
        </pc:spChg>
        <pc:spChg chg="mod">
          <ac:chgData name="Seyed Hamed" userId="220999c3-e6ef-4426-a304-d27831ca2f92" providerId="ADAL" clId="{121C0B15-9E1E-443F-BAD1-2D61C586516E}" dt="2025-01-08T22:08:00.170" v="424" actId="255"/>
          <ac:spMkLst>
            <pc:docMk/>
            <pc:sldMk cId="1729123015" sldId="286"/>
            <ac:spMk id="1597" creationId="{3D8A7D01-8CAF-8E3B-09C5-3DC0B3D4D0BE}"/>
          </ac:spMkLst>
        </pc:spChg>
        <pc:spChg chg="mod">
          <ac:chgData name="Seyed Hamed" userId="220999c3-e6ef-4426-a304-d27831ca2f92" providerId="ADAL" clId="{121C0B15-9E1E-443F-BAD1-2D61C586516E}" dt="2025-01-08T22:08:00.170" v="424" actId="255"/>
          <ac:spMkLst>
            <pc:docMk/>
            <pc:sldMk cId="1729123015" sldId="286"/>
            <ac:spMk id="1598" creationId="{EF77BD8E-9CF4-7EB5-C64B-3469D3096B3A}"/>
          </ac:spMkLst>
        </pc:spChg>
        <pc:spChg chg="mod">
          <ac:chgData name="Seyed Hamed" userId="220999c3-e6ef-4426-a304-d27831ca2f92" providerId="ADAL" clId="{121C0B15-9E1E-443F-BAD1-2D61C586516E}" dt="2025-01-08T22:08:00.170" v="424" actId="255"/>
          <ac:spMkLst>
            <pc:docMk/>
            <pc:sldMk cId="1729123015" sldId="286"/>
            <ac:spMk id="1599" creationId="{FBC9032B-091C-3484-CA93-4F782C67A3C3}"/>
          </ac:spMkLst>
        </pc:spChg>
        <pc:spChg chg="mod">
          <ac:chgData name="Seyed Hamed" userId="220999c3-e6ef-4426-a304-d27831ca2f92" providerId="ADAL" clId="{121C0B15-9E1E-443F-BAD1-2D61C586516E}" dt="2025-01-08T22:08:00.170" v="424" actId="255"/>
          <ac:spMkLst>
            <pc:docMk/>
            <pc:sldMk cId="1729123015" sldId="286"/>
            <ac:spMk id="1600" creationId="{08505972-BEEE-BDAC-0445-81272BD2C6BC}"/>
          </ac:spMkLst>
        </pc:spChg>
        <pc:spChg chg="mod">
          <ac:chgData name="Seyed Hamed" userId="220999c3-e6ef-4426-a304-d27831ca2f92" providerId="ADAL" clId="{121C0B15-9E1E-443F-BAD1-2D61C586516E}" dt="2025-01-08T22:08:00.170" v="424" actId="255"/>
          <ac:spMkLst>
            <pc:docMk/>
            <pc:sldMk cId="1729123015" sldId="286"/>
            <ac:spMk id="1601" creationId="{D5B6FEF7-E881-B44B-204E-E96FFF725BDE}"/>
          </ac:spMkLst>
        </pc:spChg>
        <pc:spChg chg="mod">
          <ac:chgData name="Seyed Hamed" userId="220999c3-e6ef-4426-a304-d27831ca2f92" providerId="ADAL" clId="{121C0B15-9E1E-443F-BAD1-2D61C586516E}" dt="2025-01-08T22:08:00.170" v="424" actId="255"/>
          <ac:spMkLst>
            <pc:docMk/>
            <pc:sldMk cId="1729123015" sldId="286"/>
            <ac:spMk id="1602" creationId="{39B5B686-623B-44DE-569D-B90906DF12CA}"/>
          </ac:spMkLst>
        </pc:spChg>
        <pc:spChg chg="mod">
          <ac:chgData name="Seyed Hamed" userId="220999c3-e6ef-4426-a304-d27831ca2f92" providerId="ADAL" clId="{121C0B15-9E1E-443F-BAD1-2D61C586516E}" dt="2025-01-08T22:08:00.170" v="424" actId="255"/>
          <ac:spMkLst>
            <pc:docMk/>
            <pc:sldMk cId="1729123015" sldId="286"/>
            <ac:spMk id="1603" creationId="{77257212-5C66-6F4D-7311-1C445609ACB5}"/>
          </ac:spMkLst>
        </pc:spChg>
        <pc:spChg chg="mod">
          <ac:chgData name="Seyed Hamed" userId="220999c3-e6ef-4426-a304-d27831ca2f92" providerId="ADAL" clId="{121C0B15-9E1E-443F-BAD1-2D61C586516E}" dt="2025-01-08T22:08:00.170" v="424" actId="255"/>
          <ac:spMkLst>
            <pc:docMk/>
            <pc:sldMk cId="1729123015" sldId="286"/>
            <ac:spMk id="1604" creationId="{DAB2A807-E4D5-35CD-01A6-13E58EFC228D}"/>
          </ac:spMkLst>
        </pc:spChg>
        <pc:spChg chg="mod">
          <ac:chgData name="Seyed Hamed" userId="220999c3-e6ef-4426-a304-d27831ca2f92" providerId="ADAL" clId="{121C0B15-9E1E-443F-BAD1-2D61C586516E}" dt="2025-01-08T22:08:00.170" v="424" actId="255"/>
          <ac:spMkLst>
            <pc:docMk/>
            <pc:sldMk cId="1729123015" sldId="286"/>
            <ac:spMk id="1605" creationId="{CE8FD60D-0A82-C1D2-690F-9182725B10B4}"/>
          </ac:spMkLst>
        </pc:spChg>
        <pc:spChg chg="mod">
          <ac:chgData name="Seyed Hamed" userId="220999c3-e6ef-4426-a304-d27831ca2f92" providerId="ADAL" clId="{121C0B15-9E1E-443F-BAD1-2D61C586516E}" dt="2025-01-08T22:08:00.170" v="424" actId="255"/>
          <ac:spMkLst>
            <pc:docMk/>
            <pc:sldMk cId="1729123015" sldId="286"/>
            <ac:spMk id="1606" creationId="{B853809E-9DF9-C0C8-99C1-018F11EC1E6B}"/>
          </ac:spMkLst>
        </pc:spChg>
        <pc:spChg chg="mod">
          <ac:chgData name="Seyed Hamed" userId="220999c3-e6ef-4426-a304-d27831ca2f92" providerId="ADAL" clId="{121C0B15-9E1E-443F-BAD1-2D61C586516E}" dt="2025-01-08T22:08:00.170" v="424" actId="255"/>
          <ac:spMkLst>
            <pc:docMk/>
            <pc:sldMk cId="1729123015" sldId="286"/>
            <ac:spMk id="1607" creationId="{1BCEE655-CBE1-31DE-8E42-B81FEA6EE35D}"/>
          </ac:spMkLst>
        </pc:spChg>
        <pc:spChg chg="mod">
          <ac:chgData name="Seyed Hamed" userId="220999c3-e6ef-4426-a304-d27831ca2f92" providerId="ADAL" clId="{121C0B15-9E1E-443F-BAD1-2D61C586516E}" dt="2025-01-08T22:08:00.170" v="424" actId="255"/>
          <ac:spMkLst>
            <pc:docMk/>
            <pc:sldMk cId="1729123015" sldId="286"/>
            <ac:spMk id="1608" creationId="{A5B0FFF4-C4CD-4366-2108-FEB682025622}"/>
          </ac:spMkLst>
        </pc:spChg>
        <pc:spChg chg="mod">
          <ac:chgData name="Seyed Hamed" userId="220999c3-e6ef-4426-a304-d27831ca2f92" providerId="ADAL" clId="{121C0B15-9E1E-443F-BAD1-2D61C586516E}" dt="2025-01-08T22:08:00.170" v="424" actId="255"/>
          <ac:spMkLst>
            <pc:docMk/>
            <pc:sldMk cId="1729123015" sldId="286"/>
            <ac:spMk id="1609" creationId="{E4DA46D2-6676-4A26-F476-7D5F264A2225}"/>
          </ac:spMkLst>
        </pc:spChg>
        <pc:spChg chg="mod">
          <ac:chgData name="Seyed Hamed" userId="220999c3-e6ef-4426-a304-d27831ca2f92" providerId="ADAL" clId="{121C0B15-9E1E-443F-BAD1-2D61C586516E}" dt="2025-01-08T22:08:00.170" v="424" actId="255"/>
          <ac:spMkLst>
            <pc:docMk/>
            <pc:sldMk cId="1729123015" sldId="286"/>
            <ac:spMk id="1610" creationId="{ED63A890-C92E-4900-EA9E-FA64D0ADFF2C}"/>
          </ac:spMkLst>
        </pc:spChg>
        <pc:spChg chg="mod">
          <ac:chgData name="Seyed Hamed" userId="220999c3-e6ef-4426-a304-d27831ca2f92" providerId="ADAL" clId="{121C0B15-9E1E-443F-BAD1-2D61C586516E}" dt="2025-01-08T22:08:00.170" v="424" actId="255"/>
          <ac:spMkLst>
            <pc:docMk/>
            <pc:sldMk cId="1729123015" sldId="286"/>
            <ac:spMk id="1611" creationId="{B772196E-D3C6-21A5-A234-E265D7AA69A9}"/>
          </ac:spMkLst>
        </pc:spChg>
        <pc:spChg chg="mod">
          <ac:chgData name="Seyed Hamed" userId="220999c3-e6ef-4426-a304-d27831ca2f92" providerId="ADAL" clId="{121C0B15-9E1E-443F-BAD1-2D61C586516E}" dt="2025-01-08T22:08:00.170" v="424" actId="255"/>
          <ac:spMkLst>
            <pc:docMk/>
            <pc:sldMk cId="1729123015" sldId="286"/>
            <ac:spMk id="1612" creationId="{B7179456-83C1-3EBE-0D03-D0016DECFAD0}"/>
          </ac:spMkLst>
        </pc:spChg>
        <pc:spChg chg="mod">
          <ac:chgData name="Seyed Hamed" userId="220999c3-e6ef-4426-a304-d27831ca2f92" providerId="ADAL" clId="{121C0B15-9E1E-443F-BAD1-2D61C586516E}" dt="2025-01-08T22:08:00.170" v="424" actId="255"/>
          <ac:spMkLst>
            <pc:docMk/>
            <pc:sldMk cId="1729123015" sldId="286"/>
            <ac:spMk id="1614" creationId="{58E89618-79B3-79C4-25D2-6371D83FC1DF}"/>
          </ac:spMkLst>
        </pc:spChg>
        <pc:spChg chg="mod">
          <ac:chgData name="Seyed Hamed" userId="220999c3-e6ef-4426-a304-d27831ca2f92" providerId="ADAL" clId="{121C0B15-9E1E-443F-BAD1-2D61C586516E}" dt="2025-01-08T22:08:00.170" v="424" actId="255"/>
          <ac:spMkLst>
            <pc:docMk/>
            <pc:sldMk cId="1729123015" sldId="286"/>
            <ac:spMk id="1615" creationId="{B15E7D1A-FE16-5DEE-F42E-DD144B5F5888}"/>
          </ac:spMkLst>
        </pc:spChg>
        <pc:spChg chg="mod">
          <ac:chgData name="Seyed Hamed" userId="220999c3-e6ef-4426-a304-d27831ca2f92" providerId="ADAL" clId="{121C0B15-9E1E-443F-BAD1-2D61C586516E}" dt="2025-01-08T22:08:00.170" v="424" actId="255"/>
          <ac:spMkLst>
            <pc:docMk/>
            <pc:sldMk cId="1729123015" sldId="286"/>
            <ac:spMk id="1616" creationId="{7094B280-9CE6-0F2E-7103-E1BC23F3337F}"/>
          </ac:spMkLst>
        </pc:spChg>
        <pc:spChg chg="mod">
          <ac:chgData name="Seyed Hamed" userId="220999c3-e6ef-4426-a304-d27831ca2f92" providerId="ADAL" clId="{121C0B15-9E1E-443F-BAD1-2D61C586516E}" dt="2025-01-08T22:08:00.170" v="424" actId="255"/>
          <ac:spMkLst>
            <pc:docMk/>
            <pc:sldMk cId="1729123015" sldId="286"/>
            <ac:spMk id="1617" creationId="{F04321B7-16FF-337C-4DE0-ED01DE001FF0}"/>
          </ac:spMkLst>
        </pc:spChg>
        <pc:spChg chg="mod">
          <ac:chgData name="Seyed Hamed" userId="220999c3-e6ef-4426-a304-d27831ca2f92" providerId="ADAL" clId="{121C0B15-9E1E-443F-BAD1-2D61C586516E}" dt="2025-01-08T22:08:00.170" v="424" actId="255"/>
          <ac:spMkLst>
            <pc:docMk/>
            <pc:sldMk cId="1729123015" sldId="286"/>
            <ac:spMk id="1618" creationId="{BD837B25-CDE2-C6C4-74D5-C955D2DC78C8}"/>
          </ac:spMkLst>
        </pc:spChg>
        <pc:spChg chg="mod">
          <ac:chgData name="Seyed Hamed" userId="220999c3-e6ef-4426-a304-d27831ca2f92" providerId="ADAL" clId="{121C0B15-9E1E-443F-BAD1-2D61C586516E}" dt="2025-01-08T22:08:00.170" v="424" actId="255"/>
          <ac:spMkLst>
            <pc:docMk/>
            <pc:sldMk cId="1729123015" sldId="286"/>
            <ac:spMk id="1619" creationId="{125F4920-6C33-4C5F-6AA4-13653DBE5360}"/>
          </ac:spMkLst>
        </pc:spChg>
        <pc:spChg chg="mod">
          <ac:chgData name="Seyed Hamed" userId="220999c3-e6ef-4426-a304-d27831ca2f92" providerId="ADAL" clId="{121C0B15-9E1E-443F-BAD1-2D61C586516E}" dt="2025-01-08T22:08:00.170" v="424" actId="255"/>
          <ac:spMkLst>
            <pc:docMk/>
            <pc:sldMk cId="1729123015" sldId="286"/>
            <ac:spMk id="1620" creationId="{440BCBC4-3A1A-9E93-E19B-280E0CB3E7B3}"/>
          </ac:spMkLst>
        </pc:spChg>
        <pc:spChg chg="mod">
          <ac:chgData name="Seyed Hamed" userId="220999c3-e6ef-4426-a304-d27831ca2f92" providerId="ADAL" clId="{121C0B15-9E1E-443F-BAD1-2D61C586516E}" dt="2025-01-08T22:08:00.170" v="424" actId="255"/>
          <ac:spMkLst>
            <pc:docMk/>
            <pc:sldMk cId="1729123015" sldId="286"/>
            <ac:spMk id="1621" creationId="{476FF221-8229-4025-EAEA-7E7BE99ABCCE}"/>
          </ac:spMkLst>
        </pc:spChg>
        <pc:spChg chg="mod">
          <ac:chgData name="Seyed Hamed" userId="220999c3-e6ef-4426-a304-d27831ca2f92" providerId="ADAL" clId="{121C0B15-9E1E-443F-BAD1-2D61C586516E}" dt="2025-01-08T22:08:00.170" v="424" actId="255"/>
          <ac:spMkLst>
            <pc:docMk/>
            <pc:sldMk cId="1729123015" sldId="286"/>
            <ac:spMk id="1622" creationId="{77BFBC2F-DDE3-E8BD-D95A-A1510719E299}"/>
          </ac:spMkLst>
        </pc:spChg>
        <pc:spChg chg="mod">
          <ac:chgData name="Seyed Hamed" userId="220999c3-e6ef-4426-a304-d27831ca2f92" providerId="ADAL" clId="{121C0B15-9E1E-443F-BAD1-2D61C586516E}" dt="2025-01-08T22:08:00.170" v="424" actId="255"/>
          <ac:spMkLst>
            <pc:docMk/>
            <pc:sldMk cId="1729123015" sldId="286"/>
            <ac:spMk id="1623" creationId="{5864FBD4-DB60-86BB-A371-698F398A0E71}"/>
          </ac:spMkLst>
        </pc:spChg>
        <pc:spChg chg="mod">
          <ac:chgData name="Seyed Hamed" userId="220999c3-e6ef-4426-a304-d27831ca2f92" providerId="ADAL" clId="{121C0B15-9E1E-443F-BAD1-2D61C586516E}" dt="2025-01-08T22:08:00.170" v="424" actId="255"/>
          <ac:spMkLst>
            <pc:docMk/>
            <pc:sldMk cId="1729123015" sldId="286"/>
            <ac:spMk id="1624" creationId="{9AFEE2DA-ABAB-9ACB-57F3-1CEC0605FC1D}"/>
          </ac:spMkLst>
        </pc:spChg>
        <pc:spChg chg="mod">
          <ac:chgData name="Seyed Hamed" userId="220999c3-e6ef-4426-a304-d27831ca2f92" providerId="ADAL" clId="{121C0B15-9E1E-443F-BAD1-2D61C586516E}" dt="2025-01-08T22:08:00.170" v="424" actId="255"/>
          <ac:spMkLst>
            <pc:docMk/>
            <pc:sldMk cId="1729123015" sldId="286"/>
            <ac:spMk id="1625" creationId="{0268C996-1CBE-AF02-E7BE-2BC6543E1C52}"/>
          </ac:spMkLst>
        </pc:spChg>
        <pc:spChg chg="mod">
          <ac:chgData name="Seyed Hamed" userId="220999c3-e6ef-4426-a304-d27831ca2f92" providerId="ADAL" clId="{121C0B15-9E1E-443F-BAD1-2D61C586516E}" dt="2025-01-08T22:08:00.170" v="424" actId="255"/>
          <ac:spMkLst>
            <pc:docMk/>
            <pc:sldMk cId="1729123015" sldId="286"/>
            <ac:spMk id="1626" creationId="{792CA6B0-9975-EFE6-C91C-9BF1FAE4853B}"/>
          </ac:spMkLst>
        </pc:spChg>
        <pc:spChg chg="mod">
          <ac:chgData name="Seyed Hamed" userId="220999c3-e6ef-4426-a304-d27831ca2f92" providerId="ADAL" clId="{121C0B15-9E1E-443F-BAD1-2D61C586516E}" dt="2025-01-08T22:08:00.170" v="424" actId="255"/>
          <ac:spMkLst>
            <pc:docMk/>
            <pc:sldMk cId="1729123015" sldId="286"/>
            <ac:spMk id="1627" creationId="{A97AD296-016D-C600-C0BD-CF601A2544BB}"/>
          </ac:spMkLst>
        </pc:spChg>
        <pc:spChg chg="mod">
          <ac:chgData name="Seyed Hamed" userId="220999c3-e6ef-4426-a304-d27831ca2f92" providerId="ADAL" clId="{121C0B15-9E1E-443F-BAD1-2D61C586516E}" dt="2025-01-08T22:08:00.170" v="424" actId="255"/>
          <ac:spMkLst>
            <pc:docMk/>
            <pc:sldMk cId="1729123015" sldId="286"/>
            <ac:spMk id="1628" creationId="{0891825B-53E9-F5EF-2B55-2F2583A05F20}"/>
          </ac:spMkLst>
        </pc:spChg>
        <pc:spChg chg="mod">
          <ac:chgData name="Seyed Hamed" userId="220999c3-e6ef-4426-a304-d27831ca2f92" providerId="ADAL" clId="{121C0B15-9E1E-443F-BAD1-2D61C586516E}" dt="2025-01-08T22:08:00.170" v="424" actId="255"/>
          <ac:spMkLst>
            <pc:docMk/>
            <pc:sldMk cId="1729123015" sldId="286"/>
            <ac:spMk id="1629" creationId="{5147FAC8-949D-DAB9-FB08-6294CDA19CC4}"/>
          </ac:spMkLst>
        </pc:spChg>
        <pc:spChg chg="add mod">
          <ac:chgData name="Seyed Hamed" userId="220999c3-e6ef-4426-a304-d27831ca2f92" providerId="ADAL" clId="{121C0B15-9E1E-443F-BAD1-2D61C586516E}" dt="2025-01-13T15:05:25.741" v="1670" actId="27107"/>
          <ac:spMkLst>
            <pc:docMk/>
            <pc:sldMk cId="1729123015" sldId="286"/>
            <ac:spMk id="1654" creationId="{3E4581FF-8014-FF95-C06C-B1C05BA58F66}"/>
          </ac:spMkLst>
        </pc:spChg>
        <pc:grpChg chg="mod">
          <ac:chgData name="Seyed Hamed" userId="220999c3-e6ef-4426-a304-d27831ca2f92" providerId="ADAL" clId="{121C0B15-9E1E-443F-BAD1-2D61C586516E}" dt="2025-01-08T21:22:04.187" v="386" actId="1076"/>
          <ac:grpSpMkLst>
            <pc:docMk/>
            <pc:sldMk cId="1729123015" sldId="286"/>
            <ac:grpSpMk id="32" creationId="{DBB270A3-7D61-AF1A-96BE-88AF11CCCCE2}"/>
          </ac:grpSpMkLst>
        </pc:grpChg>
        <pc:grpChg chg="mod">
          <ac:chgData name="Seyed Hamed" userId="220999c3-e6ef-4426-a304-d27831ca2f92" providerId="ADAL" clId="{121C0B15-9E1E-443F-BAD1-2D61C586516E}" dt="2025-01-08T21:21:42.688" v="384" actId="27803"/>
          <ac:grpSpMkLst>
            <pc:docMk/>
            <pc:sldMk cId="1729123015" sldId="286"/>
            <ac:grpSpMk id="42" creationId="{82CD5B61-5A0D-A682-ACA0-73D037E22F08}"/>
          </ac:grpSpMkLst>
        </pc:grpChg>
        <pc:grpChg chg="mod">
          <ac:chgData name="Seyed Hamed" userId="220999c3-e6ef-4426-a304-d27831ca2f92" providerId="ADAL" clId="{121C0B15-9E1E-443F-BAD1-2D61C586516E}" dt="2025-01-08T21:21:42.688" v="384" actId="27803"/>
          <ac:grpSpMkLst>
            <pc:docMk/>
            <pc:sldMk cId="1729123015" sldId="286"/>
            <ac:grpSpMk id="130" creationId="{58734E3C-466C-7A4A-A277-A5764C720399}"/>
          </ac:grpSpMkLst>
        </pc:grpChg>
        <pc:grpChg chg="mod">
          <ac:chgData name="Seyed Hamed" userId="220999c3-e6ef-4426-a304-d27831ca2f92" providerId="ADAL" clId="{121C0B15-9E1E-443F-BAD1-2D61C586516E}" dt="2025-01-08T21:21:42.688" v="384" actId="27803"/>
          <ac:grpSpMkLst>
            <pc:docMk/>
            <pc:sldMk cId="1729123015" sldId="286"/>
            <ac:grpSpMk id="136" creationId="{291F40DD-21FB-ED4B-A4C0-405BC2A0067C}"/>
          </ac:grpSpMkLst>
        </pc:grpChg>
        <pc:grpChg chg="mod">
          <ac:chgData name="Seyed Hamed" userId="220999c3-e6ef-4426-a304-d27831ca2f92" providerId="ADAL" clId="{121C0B15-9E1E-443F-BAD1-2D61C586516E}" dt="2025-01-08T21:21:42.688" v="384" actId="27803"/>
          <ac:grpSpMkLst>
            <pc:docMk/>
            <pc:sldMk cId="1729123015" sldId="286"/>
            <ac:grpSpMk id="142" creationId="{4C99E174-C1BC-BC33-2CF3-4CFB162DDABA}"/>
          </ac:grpSpMkLst>
        </pc:grpChg>
        <pc:grpChg chg="mod">
          <ac:chgData name="Seyed Hamed" userId="220999c3-e6ef-4426-a304-d27831ca2f92" providerId="ADAL" clId="{121C0B15-9E1E-443F-BAD1-2D61C586516E}" dt="2025-01-08T21:21:42.688" v="384" actId="27803"/>
          <ac:grpSpMkLst>
            <pc:docMk/>
            <pc:sldMk cId="1729123015" sldId="286"/>
            <ac:grpSpMk id="148" creationId="{A93F14E5-5CCD-1D96-1772-1C290108F27F}"/>
          </ac:grpSpMkLst>
        </pc:grpChg>
        <pc:grpChg chg="mod">
          <ac:chgData name="Seyed Hamed" userId="220999c3-e6ef-4426-a304-d27831ca2f92" providerId="ADAL" clId="{121C0B15-9E1E-443F-BAD1-2D61C586516E}" dt="2025-01-08T21:21:42.688" v="384" actId="27803"/>
          <ac:grpSpMkLst>
            <pc:docMk/>
            <pc:sldMk cId="1729123015" sldId="286"/>
            <ac:grpSpMk id="159" creationId="{040D6C1D-7D15-729F-73FF-7D49AD121F9F}"/>
          </ac:grpSpMkLst>
        </pc:grpChg>
        <pc:grpChg chg="mod">
          <ac:chgData name="Seyed Hamed" userId="220999c3-e6ef-4426-a304-d27831ca2f92" providerId="ADAL" clId="{121C0B15-9E1E-443F-BAD1-2D61C586516E}" dt="2025-01-08T21:21:42.688" v="384" actId="27803"/>
          <ac:grpSpMkLst>
            <pc:docMk/>
            <pc:sldMk cId="1729123015" sldId="286"/>
            <ac:grpSpMk id="190" creationId="{F847835F-9389-0C63-2563-547252A51A4E}"/>
          </ac:grpSpMkLst>
        </pc:grpChg>
        <pc:grpChg chg="mod">
          <ac:chgData name="Seyed Hamed" userId="220999c3-e6ef-4426-a304-d27831ca2f92" providerId="ADAL" clId="{121C0B15-9E1E-443F-BAD1-2D61C586516E}" dt="2025-01-08T21:21:42.688" v="384" actId="27803"/>
          <ac:grpSpMkLst>
            <pc:docMk/>
            <pc:sldMk cId="1729123015" sldId="286"/>
            <ac:grpSpMk id="196" creationId="{6F20D071-E481-FBC6-DF0E-B35D5F392C2E}"/>
          </ac:grpSpMkLst>
        </pc:grpChg>
        <pc:grpChg chg="mod">
          <ac:chgData name="Seyed Hamed" userId="220999c3-e6ef-4426-a304-d27831ca2f92" providerId="ADAL" clId="{121C0B15-9E1E-443F-BAD1-2D61C586516E}" dt="2025-01-08T21:21:42.688" v="384" actId="27803"/>
          <ac:grpSpMkLst>
            <pc:docMk/>
            <pc:sldMk cId="1729123015" sldId="286"/>
            <ac:grpSpMk id="202" creationId="{0D670460-5586-6D0A-B6AE-F311FE787C21}"/>
          </ac:grpSpMkLst>
        </pc:grpChg>
        <pc:grpChg chg="mod">
          <ac:chgData name="Seyed Hamed" userId="220999c3-e6ef-4426-a304-d27831ca2f92" providerId="ADAL" clId="{121C0B15-9E1E-443F-BAD1-2D61C586516E}" dt="2025-01-08T21:21:42.688" v="384" actId="27803"/>
          <ac:grpSpMkLst>
            <pc:docMk/>
            <pc:sldMk cId="1729123015" sldId="286"/>
            <ac:grpSpMk id="208" creationId="{11106594-BABA-6EEC-2238-FC719149E9E9}"/>
          </ac:grpSpMkLst>
        </pc:grpChg>
        <pc:grpChg chg="mod">
          <ac:chgData name="Seyed Hamed" userId="220999c3-e6ef-4426-a304-d27831ca2f92" providerId="ADAL" clId="{121C0B15-9E1E-443F-BAD1-2D61C586516E}" dt="2025-01-08T21:21:42.688" v="384" actId="27803"/>
          <ac:grpSpMkLst>
            <pc:docMk/>
            <pc:sldMk cId="1729123015" sldId="286"/>
            <ac:grpSpMk id="218" creationId="{4D423CC0-C324-D38D-F275-7A0878282319}"/>
          </ac:grpSpMkLst>
        </pc:grpChg>
        <pc:grpChg chg="mod">
          <ac:chgData name="Seyed Hamed" userId="220999c3-e6ef-4426-a304-d27831ca2f92" providerId="ADAL" clId="{121C0B15-9E1E-443F-BAD1-2D61C586516E}" dt="2025-01-08T21:21:42.688" v="384" actId="27803"/>
          <ac:grpSpMkLst>
            <pc:docMk/>
            <pc:sldMk cId="1729123015" sldId="286"/>
            <ac:grpSpMk id="249" creationId="{5C1FE943-236F-A80C-3B3B-C819610C48C0}"/>
          </ac:grpSpMkLst>
        </pc:grpChg>
        <pc:grpChg chg="mod">
          <ac:chgData name="Seyed Hamed" userId="220999c3-e6ef-4426-a304-d27831ca2f92" providerId="ADAL" clId="{121C0B15-9E1E-443F-BAD1-2D61C586516E}" dt="2025-01-08T21:21:42.688" v="384" actId="27803"/>
          <ac:grpSpMkLst>
            <pc:docMk/>
            <pc:sldMk cId="1729123015" sldId="286"/>
            <ac:grpSpMk id="255" creationId="{2E2BB803-3C46-4B60-A338-0DDAC38A21CA}"/>
          </ac:grpSpMkLst>
        </pc:grpChg>
        <pc:grpChg chg="mod">
          <ac:chgData name="Seyed Hamed" userId="220999c3-e6ef-4426-a304-d27831ca2f92" providerId="ADAL" clId="{121C0B15-9E1E-443F-BAD1-2D61C586516E}" dt="2025-01-08T21:21:42.688" v="384" actId="27803"/>
          <ac:grpSpMkLst>
            <pc:docMk/>
            <pc:sldMk cId="1729123015" sldId="286"/>
            <ac:grpSpMk id="261" creationId="{6E5EFEDE-599D-D8CE-26AD-664B0B374A0C}"/>
          </ac:grpSpMkLst>
        </pc:grpChg>
        <pc:grpChg chg="mod">
          <ac:chgData name="Seyed Hamed" userId="220999c3-e6ef-4426-a304-d27831ca2f92" providerId="ADAL" clId="{121C0B15-9E1E-443F-BAD1-2D61C586516E}" dt="2025-01-08T21:21:42.688" v="384" actId="27803"/>
          <ac:grpSpMkLst>
            <pc:docMk/>
            <pc:sldMk cId="1729123015" sldId="286"/>
            <ac:grpSpMk id="267" creationId="{20E215A9-7BC5-A7EC-96FA-372711E36B46}"/>
          </ac:grpSpMkLst>
        </pc:grpChg>
        <pc:grpChg chg="mod">
          <ac:chgData name="Seyed Hamed" userId="220999c3-e6ef-4426-a304-d27831ca2f92" providerId="ADAL" clId="{121C0B15-9E1E-443F-BAD1-2D61C586516E}" dt="2025-01-08T21:21:42.688" v="384" actId="27803"/>
          <ac:grpSpMkLst>
            <pc:docMk/>
            <pc:sldMk cId="1729123015" sldId="286"/>
            <ac:grpSpMk id="277" creationId="{60A80F65-FE07-572B-39E1-5404BBEE26B2}"/>
          </ac:grpSpMkLst>
        </pc:grpChg>
        <pc:grpChg chg="mod">
          <ac:chgData name="Seyed Hamed" userId="220999c3-e6ef-4426-a304-d27831ca2f92" providerId="ADAL" clId="{121C0B15-9E1E-443F-BAD1-2D61C586516E}" dt="2025-01-08T21:21:42.688" v="384" actId="27803"/>
          <ac:grpSpMkLst>
            <pc:docMk/>
            <pc:sldMk cId="1729123015" sldId="286"/>
            <ac:grpSpMk id="308" creationId="{8F854646-A707-9C4F-6650-047FC2FC6F24}"/>
          </ac:grpSpMkLst>
        </pc:grpChg>
        <pc:grpChg chg="mod">
          <ac:chgData name="Seyed Hamed" userId="220999c3-e6ef-4426-a304-d27831ca2f92" providerId="ADAL" clId="{121C0B15-9E1E-443F-BAD1-2D61C586516E}" dt="2025-01-08T21:21:42.688" v="384" actId="27803"/>
          <ac:grpSpMkLst>
            <pc:docMk/>
            <pc:sldMk cId="1729123015" sldId="286"/>
            <ac:grpSpMk id="316" creationId="{36F25DEA-D6DE-BE0B-A2A2-F6622F769B7B}"/>
          </ac:grpSpMkLst>
        </pc:grpChg>
        <pc:grpChg chg="mod">
          <ac:chgData name="Seyed Hamed" userId="220999c3-e6ef-4426-a304-d27831ca2f92" providerId="ADAL" clId="{121C0B15-9E1E-443F-BAD1-2D61C586516E}" dt="2025-01-08T21:21:42.688" v="384" actId="27803"/>
          <ac:grpSpMkLst>
            <pc:docMk/>
            <pc:sldMk cId="1729123015" sldId="286"/>
            <ac:grpSpMk id="321" creationId="{09A3DAD6-F6D6-CF9F-6018-ED19B24A3243}"/>
          </ac:grpSpMkLst>
        </pc:grpChg>
        <pc:grpChg chg="mod">
          <ac:chgData name="Seyed Hamed" userId="220999c3-e6ef-4426-a304-d27831ca2f92" providerId="ADAL" clId="{121C0B15-9E1E-443F-BAD1-2D61C586516E}" dt="2025-01-08T21:21:42.688" v="384" actId="27803"/>
          <ac:grpSpMkLst>
            <pc:docMk/>
            <pc:sldMk cId="1729123015" sldId="286"/>
            <ac:grpSpMk id="338" creationId="{F6391E16-0E50-6292-F8FD-E10E2A7E8E1E}"/>
          </ac:grpSpMkLst>
        </pc:grpChg>
        <pc:grpChg chg="mod">
          <ac:chgData name="Seyed Hamed" userId="220999c3-e6ef-4426-a304-d27831ca2f92" providerId="ADAL" clId="{121C0B15-9E1E-443F-BAD1-2D61C586516E}" dt="2025-01-08T21:21:42.688" v="384" actId="27803"/>
          <ac:grpSpMkLst>
            <pc:docMk/>
            <pc:sldMk cId="1729123015" sldId="286"/>
            <ac:grpSpMk id="355" creationId="{36B4DF48-CFD3-AF91-07A9-53BFB8F80B34}"/>
          </ac:grpSpMkLst>
        </pc:grpChg>
        <pc:grpChg chg="mod">
          <ac:chgData name="Seyed Hamed" userId="220999c3-e6ef-4426-a304-d27831ca2f92" providerId="ADAL" clId="{121C0B15-9E1E-443F-BAD1-2D61C586516E}" dt="2025-01-08T21:21:42.688" v="384" actId="27803"/>
          <ac:grpSpMkLst>
            <pc:docMk/>
            <pc:sldMk cId="1729123015" sldId="286"/>
            <ac:grpSpMk id="372" creationId="{EA3F1655-DFD1-9D79-A517-ED9FD5CDB7BD}"/>
          </ac:grpSpMkLst>
        </pc:grpChg>
        <pc:grpChg chg="mod">
          <ac:chgData name="Seyed Hamed" userId="220999c3-e6ef-4426-a304-d27831ca2f92" providerId="ADAL" clId="{121C0B15-9E1E-443F-BAD1-2D61C586516E}" dt="2025-01-08T21:21:42.688" v="384" actId="27803"/>
          <ac:grpSpMkLst>
            <pc:docMk/>
            <pc:sldMk cId="1729123015" sldId="286"/>
            <ac:grpSpMk id="389" creationId="{AB6D609E-A8A4-B195-DCC5-E86E20B41038}"/>
          </ac:grpSpMkLst>
        </pc:grpChg>
        <pc:grpChg chg="mod">
          <ac:chgData name="Seyed Hamed" userId="220999c3-e6ef-4426-a304-d27831ca2f92" providerId="ADAL" clId="{121C0B15-9E1E-443F-BAD1-2D61C586516E}" dt="2025-01-08T21:23:17.819" v="392" actId="14100"/>
          <ac:grpSpMkLst>
            <pc:docMk/>
            <pc:sldMk cId="1729123015" sldId="286"/>
            <ac:grpSpMk id="394" creationId="{3D826BCE-40EB-8E2A-EF0D-10E3FDD1D7AA}"/>
          </ac:grpSpMkLst>
        </pc:grpChg>
        <pc:grpChg chg="mod">
          <ac:chgData name="Seyed Hamed" userId="220999c3-e6ef-4426-a304-d27831ca2f92" providerId="ADAL" clId="{121C0B15-9E1E-443F-BAD1-2D61C586516E}" dt="2025-01-08T21:23:09.975" v="388" actId="27803"/>
          <ac:grpSpMkLst>
            <pc:docMk/>
            <pc:sldMk cId="1729123015" sldId="286"/>
            <ac:grpSpMk id="403" creationId="{21A8ABC9-130F-84C6-EBF3-C3221E498BD2}"/>
          </ac:grpSpMkLst>
        </pc:grpChg>
        <pc:grpChg chg="mod">
          <ac:chgData name="Seyed Hamed" userId="220999c3-e6ef-4426-a304-d27831ca2f92" providerId="ADAL" clId="{121C0B15-9E1E-443F-BAD1-2D61C586516E}" dt="2025-01-08T21:23:09.975" v="388" actId="27803"/>
          <ac:grpSpMkLst>
            <pc:docMk/>
            <pc:sldMk cId="1729123015" sldId="286"/>
            <ac:grpSpMk id="434" creationId="{E3D97952-12DD-DBED-4265-9B3515B67E2B}"/>
          </ac:grpSpMkLst>
        </pc:grpChg>
        <pc:grpChg chg="mod">
          <ac:chgData name="Seyed Hamed" userId="220999c3-e6ef-4426-a304-d27831ca2f92" providerId="ADAL" clId="{121C0B15-9E1E-443F-BAD1-2D61C586516E}" dt="2025-01-08T21:23:09.975" v="388" actId="27803"/>
          <ac:grpSpMkLst>
            <pc:docMk/>
            <pc:sldMk cId="1729123015" sldId="286"/>
            <ac:grpSpMk id="440" creationId="{E776F386-FA4E-A64C-26AF-AA6BCCBC6C23}"/>
          </ac:grpSpMkLst>
        </pc:grpChg>
        <pc:grpChg chg="mod">
          <ac:chgData name="Seyed Hamed" userId="220999c3-e6ef-4426-a304-d27831ca2f92" providerId="ADAL" clId="{121C0B15-9E1E-443F-BAD1-2D61C586516E}" dt="2025-01-08T21:23:09.975" v="388" actId="27803"/>
          <ac:grpSpMkLst>
            <pc:docMk/>
            <pc:sldMk cId="1729123015" sldId="286"/>
            <ac:grpSpMk id="446" creationId="{C56843DB-3281-E51D-F436-B26AEC3AA478}"/>
          </ac:grpSpMkLst>
        </pc:grpChg>
        <pc:grpChg chg="mod">
          <ac:chgData name="Seyed Hamed" userId="220999c3-e6ef-4426-a304-d27831ca2f92" providerId="ADAL" clId="{121C0B15-9E1E-443F-BAD1-2D61C586516E}" dt="2025-01-08T21:23:09.975" v="388" actId="27803"/>
          <ac:grpSpMkLst>
            <pc:docMk/>
            <pc:sldMk cId="1729123015" sldId="286"/>
            <ac:grpSpMk id="452" creationId="{BC3F70D9-397F-7557-AB58-905EF1C97FDA}"/>
          </ac:grpSpMkLst>
        </pc:grpChg>
        <pc:grpChg chg="mod">
          <ac:chgData name="Seyed Hamed" userId="220999c3-e6ef-4426-a304-d27831ca2f92" providerId="ADAL" clId="{121C0B15-9E1E-443F-BAD1-2D61C586516E}" dt="2025-01-08T21:23:09.975" v="388" actId="27803"/>
          <ac:grpSpMkLst>
            <pc:docMk/>
            <pc:sldMk cId="1729123015" sldId="286"/>
            <ac:grpSpMk id="463" creationId="{266590DE-0EA7-36EF-1BCC-1794D5EBACF2}"/>
          </ac:grpSpMkLst>
        </pc:grpChg>
        <pc:grpChg chg="mod">
          <ac:chgData name="Seyed Hamed" userId="220999c3-e6ef-4426-a304-d27831ca2f92" providerId="ADAL" clId="{121C0B15-9E1E-443F-BAD1-2D61C586516E}" dt="2025-01-08T21:23:09.975" v="388" actId="27803"/>
          <ac:grpSpMkLst>
            <pc:docMk/>
            <pc:sldMk cId="1729123015" sldId="286"/>
            <ac:grpSpMk id="494" creationId="{9836BD4D-BF8F-5280-D616-5BA48AF71263}"/>
          </ac:grpSpMkLst>
        </pc:grpChg>
        <pc:grpChg chg="mod">
          <ac:chgData name="Seyed Hamed" userId="220999c3-e6ef-4426-a304-d27831ca2f92" providerId="ADAL" clId="{121C0B15-9E1E-443F-BAD1-2D61C586516E}" dt="2025-01-08T21:23:09.975" v="388" actId="27803"/>
          <ac:grpSpMkLst>
            <pc:docMk/>
            <pc:sldMk cId="1729123015" sldId="286"/>
            <ac:grpSpMk id="500" creationId="{8FD21042-8B67-4572-B469-6DD90BD27D06}"/>
          </ac:grpSpMkLst>
        </pc:grpChg>
        <pc:grpChg chg="mod">
          <ac:chgData name="Seyed Hamed" userId="220999c3-e6ef-4426-a304-d27831ca2f92" providerId="ADAL" clId="{121C0B15-9E1E-443F-BAD1-2D61C586516E}" dt="2025-01-08T21:23:09.975" v="388" actId="27803"/>
          <ac:grpSpMkLst>
            <pc:docMk/>
            <pc:sldMk cId="1729123015" sldId="286"/>
            <ac:grpSpMk id="506" creationId="{0C711187-A228-8114-EE16-5F605CAC508A}"/>
          </ac:grpSpMkLst>
        </pc:grpChg>
        <pc:grpChg chg="mod">
          <ac:chgData name="Seyed Hamed" userId="220999c3-e6ef-4426-a304-d27831ca2f92" providerId="ADAL" clId="{121C0B15-9E1E-443F-BAD1-2D61C586516E}" dt="2025-01-08T21:23:09.975" v="388" actId="27803"/>
          <ac:grpSpMkLst>
            <pc:docMk/>
            <pc:sldMk cId="1729123015" sldId="286"/>
            <ac:grpSpMk id="512" creationId="{383ED47B-078A-554A-2191-FE2D46244A51}"/>
          </ac:grpSpMkLst>
        </pc:grpChg>
        <pc:grpChg chg="mod">
          <ac:chgData name="Seyed Hamed" userId="220999c3-e6ef-4426-a304-d27831ca2f92" providerId="ADAL" clId="{121C0B15-9E1E-443F-BAD1-2D61C586516E}" dt="2025-01-08T21:23:09.975" v="388" actId="27803"/>
          <ac:grpSpMkLst>
            <pc:docMk/>
            <pc:sldMk cId="1729123015" sldId="286"/>
            <ac:grpSpMk id="522" creationId="{21F195A8-F9E6-85ED-E304-84D99798F3BA}"/>
          </ac:grpSpMkLst>
        </pc:grpChg>
        <pc:grpChg chg="mod">
          <ac:chgData name="Seyed Hamed" userId="220999c3-e6ef-4426-a304-d27831ca2f92" providerId="ADAL" clId="{121C0B15-9E1E-443F-BAD1-2D61C586516E}" dt="2025-01-08T21:23:09.975" v="388" actId="27803"/>
          <ac:grpSpMkLst>
            <pc:docMk/>
            <pc:sldMk cId="1729123015" sldId="286"/>
            <ac:grpSpMk id="553" creationId="{156A573D-2C85-067C-1767-B50E9A31177A}"/>
          </ac:grpSpMkLst>
        </pc:grpChg>
        <pc:grpChg chg="mod">
          <ac:chgData name="Seyed Hamed" userId="220999c3-e6ef-4426-a304-d27831ca2f92" providerId="ADAL" clId="{121C0B15-9E1E-443F-BAD1-2D61C586516E}" dt="2025-01-08T21:23:09.975" v="388" actId="27803"/>
          <ac:grpSpMkLst>
            <pc:docMk/>
            <pc:sldMk cId="1729123015" sldId="286"/>
            <ac:grpSpMk id="559" creationId="{63C8025C-46A7-FF54-2E93-A6CA18D49BAB}"/>
          </ac:grpSpMkLst>
        </pc:grpChg>
        <pc:grpChg chg="mod">
          <ac:chgData name="Seyed Hamed" userId="220999c3-e6ef-4426-a304-d27831ca2f92" providerId="ADAL" clId="{121C0B15-9E1E-443F-BAD1-2D61C586516E}" dt="2025-01-08T21:23:09.975" v="388" actId="27803"/>
          <ac:grpSpMkLst>
            <pc:docMk/>
            <pc:sldMk cId="1729123015" sldId="286"/>
            <ac:grpSpMk id="565" creationId="{33A583AC-8ECF-4EA7-B244-14E83FF386F0}"/>
          </ac:grpSpMkLst>
        </pc:grpChg>
        <pc:grpChg chg="mod">
          <ac:chgData name="Seyed Hamed" userId="220999c3-e6ef-4426-a304-d27831ca2f92" providerId="ADAL" clId="{121C0B15-9E1E-443F-BAD1-2D61C586516E}" dt="2025-01-08T21:23:09.975" v="388" actId="27803"/>
          <ac:grpSpMkLst>
            <pc:docMk/>
            <pc:sldMk cId="1729123015" sldId="286"/>
            <ac:grpSpMk id="571" creationId="{12FD50EF-15C7-6CB4-9CCC-8F0915BB91DC}"/>
          </ac:grpSpMkLst>
        </pc:grpChg>
        <pc:grpChg chg="mod">
          <ac:chgData name="Seyed Hamed" userId="220999c3-e6ef-4426-a304-d27831ca2f92" providerId="ADAL" clId="{121C0B15-9E1E-443F-BAD1-2D61C586516E}" dt="2025-01-08T21:23:09.975" v="388" actId="27803"/>
          <ac:grpSpMkLst>
            <pc:docMk/>
            <pc:sldMk cId="1729123015" sldId="286"/>
            <ac:grpSpMk id="581" creationId="{6276F286-F6E1-77C7-892D-90D72981272A}"/>
          </ac:grpSpMkLst>
        </pc:grpChg>
        <pc:grpChg chg="mod">
          <ac:chgData name="Seyed Hamed" userId="220999c3-e6ef-4426-a304-d27831ca2f92" providerId="ADAL" clId="{121C0B15-9E1E-443F-BAD1-2D61C586516E}" dt="2025-01-08T21:23:09.975" v="388" actId="27803"/>
          <ac:grpSpMkLst>
            <pc:docMk/>
            <pc:sldMk cId="1729123015" sldId="286"/>
            <ac:grpSpMk id="612" creationId="{FC704A0E-E530-7E8B-E50A-61E057A78EB6}"/>
          </ac:grpSpMkLst>
        </pc:grpChg>
        <pc:grpChg chg="mod">
          <ac:chgData name="Seyed Hamed" userId="220999c3-e6ef-4426-a304-d27831ca2f92" providerId="ADAL" clId="{121C0B15-9E1E-443F-BAD1-2D61C586516E}" dt="2025-01-08T21:23:09.975" v="388" actId="27803"/>
          <ac:grpSpMkLst>
            <pc:docMk/>
            <pc:sldMk cId="1729123015" sldId="286"/>
            <ac:grpSpMk id="620" creationId="{EF7069AB-2F47-E507-FE4E-F72F23F5E819}"/>
          </ac:grpSpMkLst>
        </pc:grpChg>
        <pc:grpChg chg="mod">
          <ac:chgData name="Seyed Hamed" userId="220999c3-e6ef-4426-a304-d27831ca2f92" providerId="ADAL" clId="{121C0B15-9E1E-443F-BAD1-2D61C586516E}" dt="2025-01-08T21:23:09.975" v="388" actId="27803"/>
          <ac:grpSpMkLst>
            <pc:docMk/>
            <pc:sldMk cId="1729123015" sldId="286"/>
            <ac:grpSpMk id="625" creationId="{769574D6-8F2F-CBFE-A5BF-472B3632F79E}"/>
          </ac:grpSpMkLst>
        </pc:grpChg>
        <pc:grpChg chg="mod">
          <ac:chgData name="Seyed Hamed" userId="220999c3-e6ef-4426-a304-d27831ca2f92" providerId="ADAL" clId="{121C0B15-9E1E-443F-BAD1-2D61C586516E}" dt="2025-01-08T21:23:09.975" v="388" actId="27803"/>
          <ac:grpSpMkLst>
            <pc:docMk/>
            <pc:sldMk cId="1729123015" sldId="286"/>
            <ac:grpSpMk id="642" creationId="{D3F6A5D0-7463-BC01-6002-F8DDA8C02329}"/>
          </ac:grpSpMkLst>
        </pc:grpChg>
        <pc:grpChg chg="mod">
          <ac:chgData name="Seyed Hamed" userId="220999c3-e6ef-4426-a304-d27831ca2f92" providerId="ADAL" clId="{121C0B15-9E1E-443F-BAD1-2D61C586516E}" dt="2025-01-08T21:23:09.975" v="388" actId="27803"/>
          <ac:grpSpMkLst>
            <pc:docMk/>
            <pc:sldMk cId="1729123015" sldId="286"/>
            <ac:grpSpMk id="659" creationId="{68767F8D-9AED-2AEF-0B89-911686AF6005}"/>
          </ac:grpSpMkLst>
        </pc:grpChg>
        <pc:grpChg chg="mod">
          <ac:chgData name="Seyed Hamed" userId="220999c3-e6ef-4426-a304-d27831ca2f92" providerId="ADAL" clId="{121C0B15-9E1E-443F-BAD1-2D61C586516E}" dt="2025-01-08T21:23:09.975" v="388" actId="27803"/>
          <ac:grpSpMkLst>
            <pc:docMk/>
            <pc:sldMk cId="1729123015" sldId="286"/>
            <ac:grpSpMk id="676" creationId="{4628059A-604C-A777-31A1-F47E4E1B162A}"/>
          </ac:grpSpMkLst>
        </pc:grpChg>
        <pc:grpChg chg="mod">
          <ac:chgData name="Seyed Hamed" userId="220999c3-e6ef-4426-a304-d27831ca2f92" providerId="ADAL" clId="{121C0B15-9E1E-443F-BAD1-2D61C586516E}" dt="2025-01-08T21:23:09.975" v="388" actId="27803"/>
          <ac:grpSpMkLst>
            <pc:docMk/>
            <pc:sldMk cId="1729123015" sldId="286"/>
            <ac:grpSpMk id="693" creationId="{94AC42F7-1A33-9473-430C-8276D2E779C9}"/>
          </ac:grpSpMkLst>
        </pc:grpChg>
        <pc:grpChg chg="mod">
          <ac:chgData name="Seyed Hamed" userId="220999c3-e6ef-4426-a304-d27831ca2f92" providerId="ADAL" clId="{121C0B15-9E1E-443F-BAD1-2D61C586516E}" dt="2025-01-08T21:31:48.601" v="394" actId="27803"/>
          <ac:grpSpMkLst>
            <pc:docMk/>
            <pc:sldMk cId="1729123015" sldId="286"/>
            <ac:grpSpMk id="698" creationId="{4680ECD5-8316-FD85-817C-FDEDF8412C37}"/>
          </ac:grpSpMkLst>
        </pc:grpChg>
        <pc:grpChg chg="mod">
          <ac:chgData name="Seyed Hamed" userId="220999c3-e6ef-4426-a304-d27831ca2f92" providerId="ADAL" clId="{121C0B15-9E1E-443F-BAD1-2D61C586516E}" dt="2025-01-08T21:31:48.601" v="394" actId="27803"/>
          <ac:grpSpMkLst>
            <pc:docMk/>
            <pc:sldMk cId="1729123015" sldId="286"/>
            <ac:grpSpMk id="707" creationId="{E70134CF-2325-4831-CD15-982F94A2AFCC}"/>
          </ac:grpSpMkLst>
        </pc:grpChg>
        <pc:grpChg chg="mod">
          <ac:chgData name="Seyed Hamed" userId="220999c3-e6ef-4426-a304-d27831ca2f92" providerId="ADAL" clId="{121C0B15-9E1E-443F-BAD1-2D61C586516E}" dt="2025-01-08T21:31:48.601" v="394" actId="27803"/>
          <ac:grpSpMkLst>
            <pc:docMk/>
            <pc:sldMk cId="1729123015" sldId="286"/>
            <ac:grpSpMk id="738" creationId="{E9735A22-C8E5-106B-8429-7F8A818B5618}"/>
          </ac:grpSpMkLst>
        </pc:grpChg>
        <pc:grpChg chg="mod">
          <ac:chgData name="Seyed Hamed" userId="220999c3-e6ef-4426-a304-d27831ca2f92" providerId="ADAL" clId="{121C0B15-9E1E-443F-BAD1-2D61C586516E}" dt="2025-01-08T21:31:48.601" v="394" actId="27803"/>
          <ac:grpSpMkLst>
            <pc:docMk/>
            <pc:sldMk cId="1729123015" sldId="286"/>
            <ac:grpSpMk id="744" creationId="{4392FDD5-1DE8-0191-DBE4-18EED5F6FB43}"/>
          </ac:grpSpMkLst>
        </pc:grpChg>
        <pc:grpChg chg="mod">
          <ac:chgData name="Seyed Hamed" userId="220999c3-e6ef-4426-a304-d27831ca2f92" providerId="ADAL" clId="{121C0B15-9E1E-443F-BAD1-2D61C586516E}" dt="2025-01-08T21:31:48.601" v="394" actId="27803"/>
          <ac:grpSpMkLst>
            <pc:docMk/>
            <pc:sldMk cId="1729123015" sldId="286"/>
            <ac:grpSpMk id="750" creationId="{E4F567BE-8223-B3E3-E67F-8FCA8601267C}"/>
          </ac:grpSpMkLst>
        </pc:grpChg>
        <pc:grpChg chg="mod">
          <ac:chgData name="Seyed Hamed" userId="220999c3-e6ef-4426-a304-d27831ca2f92" providerId="ADAL" clId="{121C0B15-9E1E-443F-BAD1-2D61C586516E}" dt="2025-01-08T21:31:48.601" v="394" actId="27803"/>
          <ac:grpSpMkLst>
            <pc:docMk/>
            <pc:sldMk cId="1729123015" sldId="286"/>
            <ac:grpSpMk id="756" creationId="{58AB6C84-A1CB-1460-223F-6639FD0B0BCC}"/>
          </ac:grpSpMkLst>
        </pc:grpChg>
        <pc:grpChg chg="mod">
          <ac:chgData name="Seyed Hamed" userId="220999c3-e6ef-4426-a304-d27831ca2f92" providerId="ADAL" clId="{121C0B15-9E1E-443F-BAD1-2D61C586516E}" dt="2025-01-08T21:31:48.601" v="394" actId="27803"/>
          <ac:grpSpMkLst>
            <pc:docMk/>
            <pc:sldMk cId="1729123015" sldId="286"/>
            <ac:grpSpMk id="767" creationId="{3B30198A-F830-FB7E-663D-AC3DC49460E3}"/>
          </ac:grpSpMkLst>
        </pc:grpChg>
        <pc:grpChg chg="mod">
          <ac:chgData name="Seyed Hamed" userId="220999c3-e6ef-4426-a304-d27831ca2f92" providerId="ADAL" clId="{121C0B15-9E1E-443F-BAD1-2D61C586516E}" dt="2025-01-08T21:31:48.601" v="394" actId="27803"/>
          <ac:grpSpMkLst>
            <pc:docMk/>
            <pc:sldMk cId="1729123015" sldId="286"/>
            <ac:grpSpMk id="798" creationId="{73514A1F-C0D1-8E07-45B3-18573F479A7F}"/>
          </ac:grpSpMkLst>
        </pc:grpChg>
        <pc:grpChg chg="mod">
          <ac:chgData name="Seyed Hamed" userId="220999c3-e6ef-4426-a304-d27831ca2f92" providerId="ADAL" clId="{121C0B15-9E1E-443F-BAD1-2D61C586516E}" dt="2025-01-08T21:31:48.601" v="394" actId="27803"/>
          <ac:grpSpMkLst>
            <pc:docMk/>
            <pc:sldMk cId="1729123015" sldId="286"/>
            <ac:grpSpMk id="804" creationId="{53590AA8-37D2-5DEC-D19E-4FB6D8B6F9B8}"/>
          </ac:grpSpMkLst>
        </pc:grpChg>
        <pc:grpChg chg="mod">
          <ac:chgData name="Seyed Hamed" userId="220999c3-e6ef-4426-a304-d27831ca2f92" providerId="ADAL" clId="{121C0B15-9E1E-443F-BAD1-2D61C586516E}" dt="2025-01-08T21:31:48.601" v="394" actId="27803"/>
          <ac:grpSpMkLst>
            <pc:docMk/>
            <pc:sldMk cId="1729123015" sldId="286"/>
            <ac:grpSpMk id="810" creationId="{BF246267-393B-1432-5EFC-AE8498297774}"/>
          </ac:grpSpMkLst>
        </pc:grpChg>
        <pc:grpChg chg="mod">
          <ac:chgData name="Seyed Hamed" userId="220999c3-e6ef-4426-a304-d27831ca2f92" providerId="ADAL" clId="{121C0B15-9E1E-443F-BAD1-2D61C586516E}" dt="2025-01-08T21:31:48.601" v="394" actId="27803"/>
          <ac:grpSpMkLst>
            <pc:docMk/>
            <pc:sldMk cId="1729123015" sldId="286"/>
            <ac:grpSpMk id="816" creationId="{08966E7F-2E7C-A1BF-40F8-7AA276AF8361}"/>
          </ac:grpSpMkLst>
        </pc:grpChg>
        <pc:grpChg chg="mod">
          <ac:chgData name="Seyed Hamed" userId="220999c3-e6ef-4426-a304-d27831ca2f92" providerId="ADAL" clId="{121C0B15-9E1E-443F-BAD1-2D61C586516E}" dt="2025-01-08T21:31:48.601" v="394" actId="27803"/>
          <ac:grpSpMkLst>
            <pc:docMk/>
            <pc:sldMk cId="1729123015" sldId="286"/>
            <ac:grpSpMk id="826" creationId="{AA01A722-5D60-1446-429A-BCB4BC203F46}"/>
          </ac:grpSpMkLst>
        </pc:grpChg>
        <pc:grpChg chg="mod">
          <ac:chgData name="Seyed Hamed" userId="220999c3-e6ef-4426-a304-d27831ca2f92" providerId="ADAL" clId="{121C0B15-9E1E-443F-BAD1-2D61C586516E}" dt="2025-01-08T21:31:48.601" v="394" actId="27803"/>
          <ac:grpSpMkLst>
            <pc:docMk/>
            <pc:sldMk cId="1729123015" sldId="286"/>
            <ac:grpSpMk id="857" creationId="{422FBC9E-A017-9444-DB20-447169E8D5F6}"/>
          </ac:grpSpMkLst>
        </pc:grpChg>
        <pc:grpChg chg="mod">
          <ac:chgData name="Seyed Hamed" userId="220999c3-e6ef-4426-a304-d27831ca2f92" providerId="ADAL" clId="{121C0B15-9E1E-443F-BAD1-2D61C586516E}" dt="2025-01-08T21:31:48.601" v="394" actId="27803"/>
          <ac:grpSpMkLst>
            <pc:docMk/>
            <pc:sldMk cId="1729123015" sldId="286"/>
            <ac:grpSpMk id="863" creationId="{F3940601-FDF3-B295-51A4-FD51D71952B9}"/>
          </ac:grpSpMkLst>
        </pc:grpChg>
        <pc:grpChg chg="mod">
          <ac:chgData name="Seyed Hamed" userId="220999c3-e6ef-4426-a304-d27831ca2f92" providerId="ADAL" clId="{121C0B15-9E1E-443F-BAD1-2D61C586516E}" dt="2025-01-08T21:31:48.601" v="394" actId="27803"/>
          <ac:grpSpMkLst>
            <pc:docMk/>
            <pc:sldMk cId="1729123015" sldId="286"/>
            <ac:grpSpMk id="869" creationId="{838AEF62-3253-70CB-071E-8E26C62E1190}"/>
          </ac:grpSpMkLst>
        </pc:grpChg>
        <pc:grpChg chg="mod">
          <ac:chgData name="Seyed Hamed" userId="220999c3-e6ef-4426-a304-d27831ca2f92" providerId="ADAL" clId="{121C0B15-9E1E-443F-BAD1-2D61C586516E}" dt="2025-01-08T21:31:48.601" v="394" actId="27803"/>
          <ac:grpSpMkLst>
            <pc:docMk/>
            <pc:sldMk cId="1729123015" sldId="286"/>
            <ac:grpSpMk id="875" creationId="{27A23983-BC7E-610A-5709-DD13EAA0AD10}"/>
          </ac:grpSpMkLst>
        </pc:grpChg>
        <pc:grpChg chg="mod">
          <ac:chgData name="Seyed Hamed" userId="220999c3-e6ef-4426-a304-d27831ca2f92" providerId="ADAL" clId="{121C0B15-9E1E-443F-BAD1-2D61C586516E}" dt="2025-01-08T21:31:48.601" v="394" actId="27803"/>
          <ac:grpSpMkLst>
            <pc:docMk/>
            <pc:sldMk cId="1729123015" sldId="286"/>
            <ac:grpSpMk id="885" creationId="{45D03E00-9789-0A35-1697-C5613773F7A3}"/>
          </ac:grpSpMkLst>
        </pc:grpChg>
        <pc:grpChg chg="mod">
          <ac:chgData name="Seyed Hamed" userId="220999c3-e6ef-4426-a304-d27831ca2f92" providerId="ADAL" clId="{121C0B15-9E1E-443F-BAD1-2D61C586516E}" dt="2025-01-08T21:31:48.601" v="394" actId="27803"/>
          <ac:grpSpMkLst>
            <pc:docMk/>
            <pc:sldMk cId="1729123015" sldId="286"/>
            <ac:grpSpMk id="916" creationId="{294FC775-6429-0377-A7C6-CB1E2C436D7C}"/>
          </ac:grpSpMkLst>
        </pc:grpChg>
        <pc:grpChg chg="mod">
          <ac:chgData name="Seyed Hamed" userId="220999c3-e6ef-4426-a304-d27831ca2f92" providerId="ADAL" clId="{121C0B15-9E1E-443F-BAD1-2D61C586516E}" dt="2025-01-08T21:31:48.601" v="394" actId="27803"/>
          <ac:grpSpMkLst>
            <pc:docMk/>
            <pc:sldMk cId="1729123015" sldId="286"/>
            <ac:grpSpMk id="924" creationId="{E477FE36-066F-75DD-847F-B11A37C56D2D}"/>
          </ac:grpSpMkLst>
        </pc:grpChg>
        <pc:grpChg chg="mod">
          <ac:chgData name="Seyed Hamed" userId="220999c3-e6ef-4426-a304-d27831ca2f92" providerId="ADAL" clId="{121C0B15-9E1E-443F-BAD1-2D61C586516E}" dt="2025-01-08T21:31:48.601" v="394" actId="27803"/>
          <ac:grpSpMkLst>
            <pc:docMk/>
            <pc:sldMk cId="1729123015" sldId="286"/>
            <ac:grpSpMk id="929" creationId="{C9F23713-450C-07A0-5514-2F143E646DA1}"/>
          </ac:grpSpMkLst>
        </pc:grpChg>
        <pc:grpChg chg="mod">
          <ac:chgData name="Seyed Hamed" userId="220999c3-e6ef-4426-a304-d27831ca2f92" providerId="ADAL" clId="{121C0B15-9E1E-443F-BAD1-2D61C586516E}" dt="2025-01-08T21:31:48.601" v="394" actId="27803"/>
          <ac:grpSpMkLst>
            <pc:docMk/>
            <pc:sldMk cId="1729123015" sldId="286"/>
            <ac:grpSpMk id="946" creationId="{BE0BC051-FE77-C297-342D-5A3B124ED0F3}"/>
          </ac:grpSpMkLst>
        </pc:grpChg>
        <pc:grpChg chg="mod">
          <ac:chgData name="Seyed Hamed" userId="220999c3-e6ef-4426-a304-d27831ca2f92" providerId="ADAL" clId="{121C0B15-9E1E-443F-BAD1-2D61C586516E}" dt="2025-01-08T21:31:48.601" v="394" actId="27803"/>
          <ac:grpSpMkLst>
            <pc:docMk/>
            <pc:sldMk cId="1729123015" sldId="286"/>
            <ac:grpSpMk id="963" creationId="{80BDD440-6A28-CD20-C205-145983478BE0}"/>
          </ac:grpSpMkLst>
        </pc:grpChg>
        <pc:grpChg chg="mod">
          <ac:chgData name="Seyed Hamed" userId="220999c3-e6ef-4426-a304-d27831ca2f92" providerId="ADAL" clId="{121C0B15-9E1E-443F-BAD1-2D61C586516E}" dt="2025-01-08T21:31:48.601" v="394" actId="27803"/>
          <ac:grpSpMkLst>
            <pc:docMk/>
            <pc:sldMk cId="1729123015" sldId="286"/>
            <ac:grpSpMk id="980" creationId="{03426B2A-FBC9-C094-9275-050D1A11B767}"/>
          </ac:grpSpMkLst>
        </pc:grpChg>
        <pc:grpChg chg="mod">
          <ac:chgData name="Seyed Hamed" userId="220999c3-e6ef-4426-a304-d27831ca2f92" providerId="ADAL" clId="{121C0B15-9E1E-443F-BAD1-2D61C586516E}" dt="2025-01-08T21:31:48.601" v="394" actId="27803"/>
          <ac:grpSpMkLst>
            <pc:docMk/>
            <pc:sldMk cId="1729123015" sldId="286"/>
            <ac:grpSpMk id="997" creationId="{70527925-206C-3732-F507-7491C57BCA4B}"/>
          </ac:grpSpMkLst>
        </pc:grpChg>
        <pc:grpChg chg="mod">
          <ac:chgData name="Seyed Hamed" userId="220999c3-e6ef-4426-a304-d27831ca2f92" providerId="ADAL" clId="{121C0B15-9E1E-443F-BAD1-2D61C586516E}" dt="2025-01-08T21:34:09.707" v="412" actId="1076"/>
          <ac:grpSpMkLst>
            <pc:docMk/>
            <pc:sldMk cId="1729123015" sldId="286"/>
            <ac:grpSpMk id="1002" creationId="{96A424A8-1EDB-60E7-81F9-2F968E9F0F7A}"/>
          </ac:grpSpMkLst>
        </pc:grpChg>
        <pc:grpChg chg="mod">
          <ac:chgData name="Seyed Hamed" userId="220999c3-e6ef-4426-a304-d27831ca2f92" providerId="ADAL" clId="{121C0B15-9E1E-443F-BAD1-2D61C586516E}" dt="2025-01-08T21:32:59.191" v="404" actId="27803"/>
          <ac:grpSpMkLst>
            <pc:docMk/>
            <pc:sldMk cId="1729123015" sldId="286"/>
            <ac:grpSpMk id="1011" creationId="{A108DC2F-9D45-ED2A-C687-5019410B3C3A}"/>
          </ac:grpSpMkLst>
        </pc:grpChg>
        <pc:grpChg chg="mod">
          <ac:chgData name="Seyed Hamed" userId="220999c3-e6ef-4426-a304-d27831ca2f92" providerId="ADAL" clId="{121C0B15-9E1E-443F-BAD1-2D61C586516E}" dt="2025-01-08T21:32:59.191" v="404" actId="27803"/>
          <ac:grpSpMkLst>
            <pc:docMk/>
            <pc:sldMk cId="1729123015" sldId="286"/>
            <ac:grpSpMk id="1042" creationId="{2C5FDA24-8D9D-2D6B-4AD2-7627A1B28742}"/>
          </ac:grpSpMkLst>
        </pc:grpChg>
        <pc:grpChg chg="mod">
          <ac:chgData name="Seyed Hamed" userId="220999c3-e6ef-4426-a304-d27831ca2f92" providerId="ADAL" clId="{121C0B15-9E1E-443F-BAD1-2D61C586516E}" dt="2025-01-08T21:32:59.191" v="404" actId="27803"/>
          <ac:grpSpMkLst>
            <pc:docMk/>
            <pc:sldMk cId="1729123015" sldId="286"/>
            <ac:grpSpMk id="1048" creationId="{038FB214-EC51-6DFB-3DD6-0DE03280B69F}"/>
          </ac:grpSpMkLst>
        </pc:grpChg>
        <pc:grpChg chg="mod">
          <ac:chgData name="Seyed Hamed" userId="220999c3-e6ef-4426-a304-d27831ca2f92" providerId="ADAL" clId="{121C0B15-9E1E-443F-BAD1-2D61C586516E}" dt="2025-01-08T21:32:59.191" v="404" actId="27803"/>
          <ac:grpSpMkLst>
            <pc:docMk/>
            <pc:sldMk cId="1729123015" sldId="286"/>
            <ac:grpSpMk id="1054" creationId="{63307E33-E051-2B63-4819-1679D24DA5F4}"/>
          </ac:grpSpMkLst>
        </pc:grpChg>
        <pc:grpChg chg="mod">
          <ac:chgData name="Seyed Hamed" userId="220999c3-e6ef-4426-a304-d27831ca2f92" providerId="ADAL" clId="{121C0B15-9E1E-443F-BAD1-2D61C586516E}" dt="2025-01-08T21:32:59.191" v="404" actId="27803"/>
          <ac:grpSpMkLst>
            <pc:docMk/>
            <pc:sldMk cId="1729123015" sldId="286"/>
            <ac:grpSpMk id="1060" creationId="{03DFD2D8-61B5-EC04-BD75-6BB0B5DD1501}"/>
          </ac:grpSpMkLst>
        </pc:grpChg>
        <pc:grpChg chg="mod">
          <ac:chgData name="Seyed Hamed" userId="220999c3-e6ef-4426-a304-d27831ca2f92" providerId="ADAL" clId="{121C0B15-9E1E-443F-BAD1-2D61C586516E}" dt="2025-01-08T21:32:59.191" v="404" actId="27803"/>
          <ac:grpSpMkLst>
            <pc:docMk/>
            <pc:sldMk cId="1729123015" sldId="286"/>
            <ac:grpSpMk id="1071" creationId="{B6BBB3B7-3905-98F3-31DA-59CFBDA48EBF}"/>
          </ac:grpSpMkLst>
        </pc:grpChg>
        <pc:grpChg chg="mod">
          <ac:chgData name="Seyed Hamed" userId="220999c3-e6ef-4426-a304-d27831ca2f92" providerId="ADAL" clId="{121C0B15-9E1E-443F-BAD1-2D61C586516E}" dt="2025-01-08T21:32:59.191" v="404" actId="27803"/>
          <ac:grpSpMkLst>
            <pc:docMk/>
            <pc:sldMk cId="1729123015" sldId="286"/>
            <ac:grpSpMk id="1102" creationId="{3A395FCD-C6E5-0693-7DB4-AD97FE219709}"/>
          </ac:grpSpMkLst>
        </pc:grpChg>
        <pc:grpChg chg="mod">
          <ac:chgData name="Seyed Hamed" userId="220999c3-e6ef-4426-a304-d27831ca2f92" providerId="ADAL" clId="{121C0B15-9E1E-443F-BAD1-2D61C586516E}" dt="2025-01-08T21:32:59.191" v="404" actId="27803"/>
          <ac:grpSpMkLst>
            <pc:docMk/>
            <pc:sldMk cId="1729123015" sldId="286"/>
            <ac:grpSpMk id="1108" creationId="{3226F25C-28C0-51AC-5455-685512D40C93}"/>
          </ac:grpSpMkLst>
        </pc:grpChg>
        <pc:grpChg chg="mod">
          <ac:chgData name="Seyed Hamed" userId="220999c3-e6ef-4426-a304-d27831ca2f92" providerId="ADAL" clId="{121C0B15-9E1E-443F-BAD1-2D61C586516E}" dt="2025-01-08T21:32:59.191" v="404" actId="27803"/>
          <ac:grpSpMkLst>
            <pc:docMk/>
            <pc:sldMk cId="1729123015" sldId="286"/>
            <ac:grpSpMk id="1114" creationId="{13CEEF8F-AF79-1335-F99D-AE56C0827935}"/>
          </ac:grpSpMkLst>
        </pc:grpChg>
        <pc:grpChg chg="mod">
          <ac:chgData name="Seyed Hamed" userId="220999c3-e6ef-4426-a304-d27831ca2f92" providerId="ADAL" clId="{121C0B15-9E1E-443F-BAD1-2D61C586516E}" dt="2025-01-08T21:32:59.191" v="404" actId="27803"/>
          <ac:grpSpMkLst>
            <pc:docMk/>
            <pc:sldMk cId="1729123015" sldId="286"/>
            <ac:grpSpMk id="1120" creationId="{F059C07C-26DB-90DD-5F6F-7A4C48B018A0}"/>
          </ac:grpSpMkLst>
        </pc:grpChg>
        <pc:grpChg chg="mod">
          <ac:chgData name="Seyed Hamed" userId="220999c3-e6ef-4426-a304-d27831ca2f92" providerId="ADAL" clId="{121C0B15-9E1E-443F-BAD1-2D61C586516E}" dt="2025-01-08T21:32:59.191" v="404" actId="27803"/>
          <ac:grpSpMkLst>
            <pc:docMk/>
            <pc:sldMk cId="1729123015" sldId="286"/>
            <ac:grpSpMk id="1130" creationId="{6E505EDC-6C31-B752-F188-E8DC4682BC68}"/>
          </ac:grpSpMkLst>
        </pc:grpChg>
        <pc:grpChg chg="mod">
          <ac:chgData name="Seyed Hamed" userId="220999c3-e6ef-4426-a304-d27831ca2f92" providerId="ADAL" clId="{121C0B15-9E1E-443F-BAD1-2D61C586516E}" dt="2025-01-08T21:32:59.191" v="404" actId="27803"/>
          <ac:grpSpMkLst>
            <pc:docMk/>
            <pc:sldMk cId="1729123015" sldId="286"/>
            <ac:grpSpMk id="1161" creationId="{20E380A4-ACFE-32FB-B8B3-677514666942}"/>
          </ac:grpSpMkLst>
        </pc:grpChg>
        <pc:grpChg chg="mod">
          <ac:chgData name="Seyed Hamed" userId="220999c3-e6ef-4426-a304-d27831ca2f92" providerId="ADAL" clId="{121C0B15-9E1E-443F-BAD1-2D61C586516E}" dt="2025-01-08T21:32:59.191" v="404" actId="27803"/>
          <ac:grpSpMkLst>
            <pc:docMk/>
            <pc:sldMk cId="1729123015" sldId="286"/>
            <ac:grpSpMk id="1167" creationId="{6174B5DA-46B2-05B0-2FFF-8ABE6EC8877B}"/>
          </ac:grpSpMkLst>
        </pc:grpChg>
        <pc:grpChg chg="mod">
          <ac:chgData name="Seyed Hamed" userId="220999c3-e6ef-4426-a304-d27831ca2f92" providerId="ADAL" clId="{121C0B15-9E1E-443F-BAD1-2D61C586516E}" dt="2025-01-08T21:32:59.191" v="404" actId="27803"/>
          <ac:grpSpMkLst>
            <pc:docMk/>
            <pc:sldMk cId="1729123015" sldId="286"/>
            <ac:grpSpMk id="1173" creationId="{82194879-B033-7284-2674-8AFB04905300}"/>
          </ac:grpSpMkLst>
        </pc:grpChg>
        <pc:grpChg chg="mod">
          <ac:chgData name="Seyed Hamed" userId="220999c3-e6ef-4426-a304-d27831ca2f92" providerId="ADAL" clId="{121C0B15-9E1E-443F-BAD1-2D61C586516E}" dt="2025-01-08T21:32:59.191" v="404" actId="27803"/>
          <ac:grpSpMkLst>
            <pc:docMk/>
            <pc:sldMk cId="1729123015" sldId="286"/>
            <ac:grpSpMk id="1179" creationId="{501DEB3C-267A-1CF0-C02D-C99B69AF6764}"/>
          </ac:grpSpMkLst>
        </pc:grpChg>
        <pc:grpChg chg="mod">
          <ac:chgData name="Seyed Hamed" userId="220999c3-e6ef-4426-a304-d27831ca2f92" providerId="ADAL" clId="{121C0B15-9E1E-443F-BAD1-2D61C586516E}" dt="2025-01-08T21:32:59.191" v="404" actId="27803"/>
          <ac:grpSpMkLst>
            <pc:docMk/>
            <pc:sldMk cId="1729123015" sldId="286"/>
            <ac:grpSpMk id="1189" creationId="{7925BFF5-574A-E733-8E0E-57B73B65BC11}"/>
          </ac:grpSpMkLst>
        </pc:grpChg>
        <pc:grpChg chg="mod">
          <ac:chgData name="Seyed Hamed" userId="220999c3-e6ef-4426-a304-d27831ca2f92" providerId="ADAL" clId="{121C0B15-9E1E-443F-BAD1-2D61C586516E}" dt="2025-01-08T21:32:59.191" v="404" actId="27803"/>
          <ac:grpSpMkLst>
            <pc:docMk/>
            <pc:sldMk cId="1729123015" sldId="286"/>
            <ac:grpSpMk id="1220" creationId="{BE414416-FCBA-CFE3-FE72-1A57331514DA}"/>
          </ac:grpSpMkLst>
        </pc:grpChg>
        <pc:grpChg chg="mod">
          <ac:chgData name="Seyed Hamed" userId="220999c3-e6ef-4426-a304-d27831ca2f92" providerId="ADAL" clId="{121C0B15-9E1E-443F-BAD1-2D61C586516E}" dt="2025-01-08T21:32:59.191" v="404" actId="27803"/>
          <ac:grpSpMkLst>
            <pc:docMk/>
            <pc:sldMk cId="1729123015" sldId="286"/>
            <ac:grpSpMk id="1228" creationId="{357B58C2-A5EC-64B9-6238-8025DA2CB419}"/>
          </ac:grpSpMkLst>
        </pc:grpChg>
        <pc:grpChg chg="mod">
          <ac:chgData name="Seyed Hamed" userId="220999c3-e6ef-4426-a304-d27831ca2f92" providerId="ADAL" clId="{121C0B15-9E1E-443F-BAD1-2D61C586516E}" dt="2025-01-08T21:32:59.191" v="404" actId="27803"/>
          <ac:grpSpMkLst>
            <pc:docMk/>
            <pc:sldMk cId="1729123015" sldId="286"/>
            <ac:grpSpMk id="1233" creationId="{745AF0E7-9E86-2243-0264-28FCD653EBA4}"/>
          </ac:grpSpMkLst>
        </pc:grpChg>
        <pc:grpChg chg="mod">
          <ac:chgData name="Seyed Hamed" userId="220999c3-e6ef-4426-a304-d27831ca2f92" providerId="ADAL" clId="{121C0B15-9E1E-443F-BAD1-2D61C586516E}" dt="2025-01-08T21:32:59.191" v="404" actId="27803"/>
          <ac:grpSpMkLst>
            <pc:docMk/>
            <pc:sldMk cId="1729123015" sldId="286"/>
            <ac:grpSpMk id="1250" creationId="{7482A4AA-9B81-B8BA-E4C5-65C787FA6E59}"/>
          </ac:grpSpMkLst>
        </pc:grpChg>
        <pc:grpChg chg="mod">
          <ac:chgData name="Seyed Hamed" userId="220999c3-e6ef-4426-a304-d27831ca2f92" providerId="ADAL" clId="{121C0B15-9E1E-443F-BAD1-2D61C586516E}" dt="2025-01-08T21:32:59.191" v="404" actId="27803"/>
          <ac:grpSpMkLst>
            <pc:docMk/>
            <pc:sldMk cId="1729123015" sldId="286"/>
            <ac:grpSpMk id="1267" creationId="{DBF8A20B-4CF5-7F7E-1AAC-864B004C0F5D}"/>
          </ac:grpSpMkLst>
        </pc:grpChg>
        <pc:grpChg chg="mod">
          <ac:chgData name="Seyed Hamed" userId="220999c3-e6ef-4426-a304-d27831ca2f92" providerId="ADAL" clId="{121C0B15-9E1E-443F-BAD1-2D61C586516E}" dt="2025-01-08T21:32:59.191" v="404" actId="27803"/>
          <ac:grpSpMkLst>
            <pc:docMk/>
            <pc:sldMk cId="1729123015" sldId="286"/>
            <ac:grpSpMk id="1284" creationId="{AF4F4004-0146-51E9-AAC1-F435D05ADE2A}"/>
          </ac:grpSpMkLst>
        </pc:grpChg>
        <pc:grpChg chg="mod">
          <ac:chgData name="Seyed Hamed" userId="220999c3-e6ef-4426-a304-d27831ca2f92" providerId="ADAL" clId="{121C0B15-9E1E-443F-BAD1-2D61C586516E}" dt="2025-01-08T21:32:59.191" v="404" actId="27803"/>
          <ac:grpSpMkLst>
            <pc:docMk/>
            <pc:sldMk cId="1729123015" sldId="286"/>
            <ac:grpSpMk id="1301" creationId="{397C3A69-12E6-48B5-D57B-38AC6E7AB5BB}"/>
          </ac:grpSpMkLst>
        </pc:grpChg>
        <pc:grpChg chg="add del mod">
          <ac:chgData name="Seyed Hamed" userId="220999c3-e6ef-4426-a304-d27831ca2f92" providerId="ADAL" clId="{121C0B15-9E1E-443F-BAD1-2D61C586516E}" dt="2025-01-08T22:07:47.314" v="422" actId="478"/>
          <ac:grpSpMkLst>
            <pc:docMk/>
            <pc:sldMk cId="1729123015" sldId="286"/>
            <ac:grpSpMk id="1306" creationId="{EA89CCB4-8A34-9CE2-0422-CD8A019CF63B}"/>
          </ac:grpSpMkLst>
        </pc:grpChg>
        <pc:grpChg chg="mod">
          <ac:chgData name="Seyed Hamed" userId="220999c3-e6ef-4426-a304-d27831ca2f92" providerId="ADAL" clId="{121C0B15-9E1E-443F-BAD1-2D61C586516E}" dt="2025-01-08T22:07:41.477" v="420" actId="27803"/>
          <ac:grpSpMkLst>
            <pc:docMk/>
            <pc:sldMk cId="1729123015" sldId="286"/>
            <ac:grpSpMk id="1310" creationId="{EEB4C64D-439B-29B4-F799-D8C7CE947670}"/>
          </ac:grpSpMkLst>
        </pc:grpChg>
        <pc:grpChg chg="mod">
          <ac:chgData name="Seyed Hamed" userId="220999c3-e6ef-4426-a304-d27831ca2f92" providerId="ADAL" clId="{121C0B15-9E1E-443F-BAD1-2D61C586516E}" dt="2025-01-08T22:07:41.477" v="420" actId="27803"/>
          <ac:grpSpMkLst>
            <pc:docMk/>
            <pc:sldMk cId="1729123015" sldId="286"/>
            <ac:grpSpMk id="1316" creationId="{97B44365-D499-C6A1-3457-ABCD16B14C5A}"/>
          </ac:grpSpMkLst>
        </pc:grpChg>
        <pc:grpChg chg="mod">
          <ac:chgData name="Seyed Hamed" userId="220999c3-e6ef-4426-a304-d27831ca2f92" providerId="ADAL" clId="{121C0B15-9E1E-443F-BAD1-2D61C586516E}" dt="2025-01-08T22:07:41.477" v="420" actId="27803"/>
          <ac:grpSpMkLst>
            <pc:docMk/>
            <pc:sldMk cId="1729123015" sldId="286"/>
            <ac:grpSpMk id="1323" creationId="{2C7C846D-367B-D415-3CE5-4EF3636C4E81}"/>
          </ac:grpSpMkLst>
        </pc:grpChg>
        <pc:grpChg chg="mod">
          <ac:chgData name="Seyed Hamed" userId="220999c3-e6ef-4426-a304-d27831ca2f92" providerId="ADAL" clId="{121C0B15-9E1E-443F-BAD1-2D61C586516E}" dt="2025-01-08T22:07:41.477" v="420" actId="27803"/>
          <ac:grpSpMkLst>
            <pc:docMk/>
            <pc:sldMk cId="1729123015" sldId="286"/>
            <ac:grpSpMk id="1330" creationId="{297583C7-5551-BBB6-17B5-DA8BFAB0BF89}"/>
          </ac:grpSpMkLst>
        </pc:grpChg>
        <pc:grpChg chg="mod">
          <ac:chgData name="Seyed Hamed" userId="220999c3-e6ef-4426-a304-d27831ca2f92" providerId="ADAL" clId="{121C0B15-9E1E-443F-BAD1-2D61C586516E}" dt="2025-01-08T22:07:41.477" v="420" actId="27803"/>
          <ac:grpSpMkLst>
            <pc:docMk/>
            <pc:sldMk cId="1729123015" sldId="286"/>
            <ac:grpSpMk id="1340" creationId="{F2A77E8E-4647-A4FB-84D1-220DEA6D90FA}"/>
          </ac:grpSpMkLst>
        </pc:grpChg>
        <pc:grpChg chg="mod">
          <ac:chgData name="Seyed Hamed" userId="220999c3-e6ef-4426-a304-d27831ca2f92" providerId="ADAL" clId="{121C0B15-9E1E-443F-BAD1-2D61C586516E}" dt="2025-01-08T22:07:41.477" v="420" actId="27803"/>
          <ac:grpSpMkLst>
            <pc:docMk/>
            <pc:sldMk cId="1729123015" sldId="286"/>
            <ac:grpSpMk id="1346" creationId="{997FD3F2-DB06-6272-60A4-FD0508704256}"/>
          </ac:grpSpMkLst>
        </pc:grpChg>
        <pc:grpChg chg="mod">
          <ac:chgData name="Seyed Hamed" userId="220999c3-e6ef-4426-a304-d27831ca2f92" providerId="ADAL" clId="{121C0B15-9E1E-443F-BAD1-2D61C586516E}" dt="2025-01-08T22:07:41.477" v="420" actId="27803"/>
          <ac:grpSpMkLst>
            <pc:docMk/>
            <pc:sldMk cId="1729123015" sldId="286"/>
            <ac:grpSpMk id="1352" creationId="{ECAE0A79-2C19-B15A-AE60-0B464539EB25}"/>
          </ac:grpSpMkLst>
        </pc:grpChg>
        <pc:grpChg chg="mod">
          <ac:chgData name="Seyed Hamed" userId="220999c3-e6ef-4426-a304-d27831ca2f92" providerId="ADAL" clId="{121C0B15-9E1E-443F-BAD1-2D61C586516E}" dt="2025-01-08T22:07:41.477" v="420" actId="27803"/>
          <ac:grpSpMkLst>
            <pc:docMk/>
            <pc:sldMk cId="1729123015" sldId="286"/>
            <ac:grpSpMk id="1358" creationId="{C481C480-84D9-2F93-E2CA-AF468438F043}"/>
          </ac:grpSpMkLst>
        </pc:grpChg>
        <pc:grpChg chg="mod">
          <ac:chgData name="Seyed Hamed" userId="220999c3-e6ef-4426-a304-d27831ca2f92" providerId="ADAL" clId="{121C0B15-9E1E-443F-BAD1-2D61C586516E}" dt="2025-01-08T22:07:41.477" v="420" actId="27803"/>
          <ac:grpSpMkLst>
            <pc:docMk/>
            <pc:sldMk cId="1729123015" sldId="286"/>
            <ac:grpSpMk id="1369" creationId="{DEFFACAA-44DF-0318-1C79-C3B95C72DB51}"/>
          </ac:grpSpMkLst>
        </pc:grpChg>
        <pc:grpChg chg="mod">
          <ac:chgData name="Seyed Hamed" userId="220999c3-e6ef-4426-a304-d27831ca2f92" providerId="ADAL" clId="{121C0B15-9E1E-443F-BAD1-2D61C586516E}" dt="2025-01-08T22:07:41.477" v="420" actId="27803"/>
          <ac:grpSpMkLst>
            <pc:docMk/>
            <pc:sldMk cId="1729123015" sldId="286"/>
            <ac:grpSpMk id="1400" creationId="{D3C58011-D382-FEFC-826D-DE623EFFDBB2}"/>
          </ac:grpSpMkLst>
        </pc:grpChg>
        <pc:grpChg chg="mod">
          <ac:chgData name="Seyed Hamed" userId="220999c3-e6ef-4426-a304-d27831ca2f92" providerId="ADAL" clId="{121C0B15-9E1E-443F-BAD1-2D61C586516E}" dt="2025-01-08T22:07:41.477" v="420" actId="27803"/>
          <ac:grpSpMkLst>
            <pc:docMk/>
            <pc:sldMk cId="1729123015" sldId="286"/>
            <ac:grpSpMk id="1406" creationId="{2FE0CDE8-09C7-DB33-5703-711FAB55DEC1}"/>
          </ac:grpSpMkLst>
        </pc:grpChg>
        <pc:grpChg chg="mod">
          <ac:chgData name="Seyed Hamed" userId="220999c3-e6ef-4426-a304-d27831ca2f92" providerId="ADAL" clId="{121C0B15-9E1E-443F-BAD1-2D61C586516E}" dt="2025-01-08T22:07:41.477" v="420" actId="27803"/>
          <ac:grpSpMkLst>
            <pc:docMk/>
            <pc:sldMk cId="1729123015" sldId="286"/>
            <ac:grpSpMk id="1412" creationId="{4F8DF856-93EE-B6E2-C8A3-B7D49A788D94}"/>
          </ac:grpSpMkLst>
        </pc:grpChg>
        <pc:grpChg chg="mod">
          <ac:chgData name="Seyed Hamed" userId="220999c3-e6ef-4426-a304-d27831ca2f92" providerId="ADAL" clId="{121C0B15-9E1E-443F-BAD1-2D61C586516E}" dt="2025-01-08T22:07:41.477" v="420" actId="27803"/>
          <ac:grpSpMkLst>
            <pc:docMk/>
            <pc:sldMk cId="1729123015" sldId="286"/>
            <ac:grpSpMk id="1423" creationId="{F1B21930-FC0F-CDDD-A85D-39F0EECA71C7}"/>
          </ac:grpSpMkLst>
        </pc:grpChg>
        <pc:grpChg chg="mod">
          <ac:chgData name="Seyed Hamed" userId="220999c3-e6ef-4426-a304-d27831ca2f92" providerId="ADAL" clId="{121C0B15-9E1E-443F-BAD1-2D61C586516E}" dt="2025-01-08T22:07:41.477" v="420" actId="27803"/>
          <ac:grpSpMkLst>
            <pc:docMk/>
            <pc:sldMk cId="1729123015" sldId="286"/>
            <ac:grpSpMk id="1454" creationId="{DF63F885-7D76-17BC-6E2F-AF011BC7C518}"/>
          </ac:grpSpMkLst>
        </pc:grpChg>
        <pc:grpChg chg="mod">
          <ac:chgData name="Seyed Hamed" userId="220999c3-e6ef-4426-a304-d27831ca2f92" providerId="ADAL" clId="{121C0B15-9E1E-443F-BAD1-2D61C586516E}" dt="2025-01-08T22:07:41.477" v="420" actId="27803"/>
          <ac:grpSpMkLst>
            <pc:docMk/>
            <pc:sldMk cId="1729123015" sldId="286"/>
            <ac:grpSpMk id="1460" creationId="{1C93BBDF-59C7-4A48-3ACB-858294CC76DF}"/>
          </ac:grpSpMkLst>
        </pc:grpChg>
        <pc:grpChg chg="mod">
          <ac:chgData name="Seyed Hamed" userId="220999c3-e6ef-4426-a304-d27831ca2f92" providerId="ADAL" clId="{121C0B15-9E1E-443F-BAD1-2D61C586516E}" dt="2025-01-08T22:07:41.477" v="420" actId="27803"/>
          <ac:grpSpMkLst>
            <pc:docMk/>
            <pc:sldMk cId="1729123015" sldId="286"/>
            <ac:grpSpMk id="1466" creationId="{78E9EFA5-4F3E-CC4C-D6DB-801593C79470}"/>
          </ac:grpSpMkLst>
        </pc:grpChg>
        <pc:grpChg chg="mod">
          <ac:chgData name="Seyed Hamed" userId="220999c3-e6ef-4426-a304-d27831ca2f92" providerId="ADAL" clId="{121C0B15-9E1E-443F-BAD1-2D61C586516E}" dt="2025-01-08T22:07:41.477" v="420" actId="27803"/>
          <ac:grpSpMkLst>
            <pc:docMk/>
            <pc:sldMk cId="1729123015" sldId="286"/>
            <ac:grpSpMk id="1477" creationId="{2A5E107B-C506-55A3-0F7A-B96E871C09F4}"/>
          </ac:grpSpMkLst>
        </pc:grpChg>
        <pc:grpChg chg="mod">
          <ac:chgData name="Seyed Hamed" userId="220999c3-e6ef-4426-a304-d27831ca2f92" providerId="ADAL" clId="{121C0B15-9E1E-443F-BAD1-2D61C586516E}" dt="2025-01-08T22:07:41.477" v="420" actId="27803"/>
          <ac:grpSpMkLst>
            <pc:docMk/>
            <pc:sldMk cId="1729123015" sldId="286"/>
            <ac:grpSpMk id="1508" creationId="{EE6BC6BA-E320-42B4-0E07-6DDD9E8CC056}"/>
          </ac:grpSpMkLst>
        </pc:grpChg>
        <pc:grpChg chg="mod">
          <ac:chgData name="Seyed Hamed" userId="220999c3-e6ef-4426-a304-d27831ca2f92" providerId="ADAL" clId="{121C0B15-9E1E-443F-BAD1-2D61C586516E}" dt="2025-01-08T22:07:41.477" v="420" actId="27803"/>
          <ac:grpSpMkLst>
            <pc:docMk/>
            <pc:sldMk cId="1729123015" sldId="286"/>
            <ac:grpSpMk id="1514" creationId="{79B53D28-B85B-C70D-7C3D-320CB286D16E}"/>
          </ac:grpSpMkLst>
        </pc:grpChg>
        <pc:grpChg chg="mod">
          <ac:chgData name="Seyed Hamed" userId="220999c3-e6ef-4426-a304-d27831ca2f92" providerId="ADAL" clId="{121C0B15-9E1E-443F-BAD1-2D61C586516E}" dt="2025-01-08T22:07:41.477" v="420" actId="27803"/>
          <ac:grpSpMkLst>
            <pc:docMk/>
            <pc:sldMk cId="1729123015" sldId="286"/>
            <ac:grpSpMk id="1520" creationId="{B76D4EBA-C27E-ECAC-C22E-D9B0A58AAD23}"/>
          </ac:grpSpMkLst>
        </pc:grpChg>
        <pc:grpChg chg="mod">
          <ac:chgData name="Seyed Hamed" userId="220999c3-e6ef-4426-a304-d27831ca2f92" providerId="ADAL" clId="{121C0B15-9E1E-443F-BAD1-2D61C586516E}" dt="2025-01-08T22:07:41.477" v="420" actId="27803"/>
          <ac:grpSpMkLst>
            <pc:docMk/>
            <pc:sldMk cId="1729123015" sldId="286"/>
            <ac:grpSpMk id="1526" creationId="{3FBBBDF5-98E6-8E12-F850-8581230F0811}"/>
          </ac:grpSpMkLst>
        </pc:grpChg>
        <pc:grpChg chg="mod">
          <ac:chgData name="Seyed Hamed" userId="220999c3-e6ef-4426-a304-d27831ca2f92" providerId="ADAL" clId="{121C0B15-9E1E-443F-BAD1-2D61C586516E}" dt="2025-01-08T22:07:41.477" v="420" actId="27803"/>
          <ac:grpSpMkLst>
            <pc:docMk/>
            <pc:sldMk cId="1729123015" sldId="286"/>
            <ac:grpSpMk id="1561" creationId="{F63F727E-0A27-04CB-C6F3-DD732761CE38}"/>
          </ac:grpSpMkLst>
        </pc:grpChg>
        <pc:grpChg chg="mod">
          <ac:chgData name="Seyed Hamed" userId="220999c3-e6ef-4426-a304-d27831ca2f92" providerId="ADAL" clId="{121C0B15-9E1E-443F-BAD1-2D61C586516E}" dt="2025-01-08T22:07:41.477" v="420" actId="27803"/>
          <ac:grpSpMkLst>
            <pc:docMk/>
            <pc:sldMk cId="1729123015" sldId="286"/>
            <ac:grpSpMk id="1562" creationId="{271CF7F1-B206-89A6-4F48-F0CF4AD2B03C}"/>
          </ac:grpSpMkLst>
        </pc:grpChg>
        <pc:grpChg chg="mod">
          <ac:chgData name="Seyed Hamed" userId="220999c3-e6ef-4426-a304-d27831ca2f92" providerId="ADAL" clId="{121C0B15-9E1E-443F-BAD1-2D61C586516E}" dt="2025-01-08T22:07:41.477" v="420" actId="27803"/>
          <ac:grpSpMkLst>
            <pc:docMk/>
            <pc:sldMk cId="1729123015" sldId="286"/>
            <ac:grpSpMk id="1579" creationId="{35B6627C-0057-8638-661A-B8C039DDF9F0}"/>
          </ac:grpSpMkLst>
        </pc:grpChg>
        <pc:grpChg chg="mod">
          <ac:chgData name="Seyed Hamed" userId="220999c3-e6ef-4426-a304-d27831ca2f92" providerId="ADAL" clId="{121C0B15-9E1E-443F-BAD1-2D61C586516E}" dt="2025-01-08T22:07:41.477" v="420" actId="27803"/>
          <ac:grpSpMkLst>
            <pc:docMk/>
            <pc:sldMk cId="1729123015" sldId="286"/>
            <ac:grpSpMk id="1596" creationId="{FF793CA7-27B3-01D7-69AA-847C98CE3298}"/>
          </ac:grpSpMkLst>
        </pc:grpChg>
        <pc:grpChg chg="mod">
          <ac:chgData name="Seyed Hamed" userId="220999c3-e6ef-4426-a304-d27831ca2f92" providerId="ADAL" clId="{121C0B15-9E1E-443F-BAD1-2D61C586516E}" dt="2025-01-08T22:07:41.477" v="420" actId="27803"/>
          <ac:grpSpMkLst>
            <pc:docMk/>
            <pc:sldMk cId="1729123015" sldId="286"/>
            <ac:grpSpMk id="1613" creationId="{8D853092-7A0C-8A32-2A80-0FADC8D9F780}"/>
          </ac:grpSpMkLst>
        </pc:grpChg>
        <pc:grpChg chg="add mod">
          <ac:chgData name="Seyed Hamed" userId="220999c3-e6ef-4426-a304-d27831ca2f92" providerId="ADAL" clId="{121C0B15-9E1E-443F-BAD1-2D61C586516E}" dt="2025-01-08T22:13:00.022" v="522" actId="1035"/>
          <ac:grpSpMkLst>
            <pc:docMk/>
            <pc:sldMk cId="1729123015" sldId="286"/>
            <ac:grpSpMk id="1638" creationId="{445A83B0-AD9D-2441-2693-F8CDC3E06A6D}"/>
          </ac:grpSpMkLst>
        </pc:grpChg>
        <pc:grpChg chg="add mod">
          <ac:chgData name="Seyed Hamed" userId="220999c3-e6ef-4426-a304-d27831ca2f92" providerId="ADAL" clId="{121C0B15-9E1E-443F-BAD1-2D61C586516E}" dt="2025-01-08T22:13:00.022" v="522" actId="1035"/>
          <ac:grpSpMkLst>
            <pc:docMk/>
            <pc:sldMk cId="1729123015" sldId="286"/>
            <ac:grpSpMk id="1639" creationId="{67B9B36B-5E62-B4D0-E10A-CE225CD04547}"/>
          </ac:grpSpMkLst>
        </pc:grpChg>
        <pc:grpChg chg="add mod">
          <ac:chgData name="Seyed Hamed" userId="220999c3-e6ef-4426-a304-d27831ca2f92" providerId="ADAL" clId="{121C0B15-9E1E-443F-BAD1-2D61C586516E}" dt="2025-01-08T22:13:04.385" v="524" actId="14100"/>
          <ac:grpSpMkLst>
            <pc:docMk/>
            <pc:sldMk cId="1729123015" sldId="286"/>
            <ac:grpSpMk id="1644" creationId="{AF5141D1-BB34-DF1A-6FE7-06E3F529DB88}"/>
          </ac:grpSpMkLst>
        </pc:grpChg>
        <pc:grpChg chg="add mod">
          <ac:chgData name="Seyed Hamed" userId="220999c3-e6ef-4426-a304-d27831ca2f92" providerId="ADAL" clId="{121C0B15-9E1E-443F-BAD1-2D61C586516E}" dt="2025-01-08T22:10:44.804" v="474" actId="1076"/>
          <ac:grpSpMkLst>
            <pc:docMk/>
            <pc:sldMk cId="1729123015" sldId="286"/>
            <ac:grpSpMk id="1649" creationId="{6F983A3D-5581-31C0-87D1-5D2B2ED35AB4}"/>
          </ac:grpSpMkLst>
        </pc:grpChg>
        <pc:picChg chg="add del mod">
          <ac:chgData name="Seyed Hamed" userId="220999c3-e6ef-4426-a304-d27831ca2f92" providerId="ADAL" clId="{121C0B15-9E1E-443F-BAD1-2D61C586516E}" dt="2025-01-08T20:58:36.187" v="284" actId="478"/>
          <ac:picMkLst>
            <pc:docMk/>
            <pc:sldMk cId="1729123015" sldId="286"/>
            <ac:picMk id="6" creationId="{51C75BF0-8B9C-277E-6755-BFDFB5310F23}"/>
          </ac:picMkLst>
        </pc:picChg>
        <pc:picChg chg="del">
          <ac:chgData name="Seyed Hamed" userId="220999c3-e6ef-4426-a304-d27831ca2f92" providerId="ADAL" clId="{121C0B15-9E1E-443F-BAD1-2D61C586516E}" dt="2025-01-08T21:00:34.526" v="290" actId="478"/>
          <ac:picMkLst>
            <pc:docMk/>
            <pc:sldMk cId="1729123015" sldId="286"/>
            <ac:picMk id="9" creationId="{8826236E-2E4A-7DA2-4BCE-4EC546D85B81}"/>
          </ac:picMkLst>
        </pc:picChg>
        <pc:picChg chg="del">
          <ac:chgData name="Seyed Hamed" userId="220999c3-e6ef-4426-a304-d27831ca2f92" providerId="ADAL" clId="{121C0B15-9E1E-443F-BAD1-2D61C586516E}" dt="2025-01-08T20:56:33.361" v="263" actId="478"/>
          <ac:picMkLst>
            <pc:docMk/>
            <pc:sldMk cId="1729123015" sldId="286"/>
            <ac:picMk id="10" creationId="{F4121D6F-B364-F0D4-B3AA-F7FDFC2737BF}"/>
          </ac:picMkLst>
        </pc:picChg>
        <pc:picChg chg="add del mod ord">
          <ac:chgData name="Seyed Hamed" userId="220999c3-e6ef-4426-a304-d27831ca2f92" providerId="ADAL" clId="{121C0B15-9E1E-443F-BAD1-2D61C586516E}" dt="2025-01-08T22:13:00.022" v="522" actId="1035"/>
          <ac:picMkLst>
            <pc:docMk/>
            <pc:sldMk cId="1729123015" sldId="286"/>
            <ac:picMk id="14" creationId="{AD10584F-E181-F5E7-57FE-4B6233DC1E26}"/>
          </ac:picMkLst>
        </pc:picChg>
        <pc:picChg chg="add del mod ord">
          <ac:chgData name="Seyed Hamed" userId="220999c3-e6ef-4426-a304-d27831ca2f92" providerId="ADAL" clId="{121C0B15-9E1E-443F-BAD1-2D61C586516E}" dt="2025-01-08T21:01:46.224" v="298" actId="478"/>
          <ac:picMkLst>
            <pc:docMk/>
            <pc:sldMk cId="1729123015" sldId="286"/>
            <ac:picMk id="17" creationId="{B4960349-D9E0-60AF-3244-92B70EBAAAE4}"/>
          </ac:picMkLst>
        </pc:picChg>
        <pc:picChg chg="add del">
          <ac:chgData name="Seyed Hamed" userId="220999c3-e6ef-4426-a304-d27831ca2f92" providerId="ADAL" clId="{121C0B15-9E1E-443F-BAD1-2D61C586516E}" dt="2025-01-08T21:02:02.739" v="300" actId="22"/>
          <ac:picMkLst>
            <pc:docMk/>
            <pc:sldMk cId="1729123015" sldId="286"/>
            <ac:picMk id="24" creationId="{3D569C41-6973-A5B3-F4E2-7FF830ABBDE0}"/>
          </ac:picMkLst>
        </pc:picChg>
        <pc:picChg chg="add del mod">
          <ac:chgData name="Seyed Hamed" userId="220999c3-e6ef-4426-a304-d27831ca2f92" providerId="ADAL" clId="{121C0B15-9E1E-443F-BAD1-2D61C586516E}" dt="2025-01-08T21:04:16.481" v="340" actId="478"/>
          <ac:picMkLst>
            <pc:docMk/>
            <pc:sldMk cId="1729123015" sldId="286"/>
            <ac:picMk id="26" creationId="{43992DF6-7CF1-063E-A006-72DA4955A225}"/>
          </ac:picMkLst>
        </pc:picChg>
        <pc:picChg chg="add del mod">
          <ac:chgData name="Seyed Hamed" userId="220999c3-e6ef-4426-a304-d27831ca2f92" providerId="ADAL" clId="{121C0B15-9E1E-443F-BAD1-2D61C586516E}" dt="2025-01-08T21:06:45.183" v="362" actId="478"/>
          <ac:picMkLst>
            <pc:docMk/>
            <pc:sldMk cId="1729123015" sldId="286"/>
            <ac:picMk id="28" creationId="{75241C90-C40B-7E2A-7F73-71B20DD12049}"/>
          </ac:picMkLst>
        </pc:picChg>
        <pc:picChg chg="add del mod">
          <ac:chgData name="Seyed Hamed" userId="220999c3-e6ef-4426-a304-d27831ca2f92" providerId="ADAL" clId="{121C0B15-9E1E-443F-BAD1-2D61C586516E}" dt="2025-01-08T22:10:28.782" v="468" actId="14100"/>
          <ac:picMkLst>
            <pc:docMk/>
            <pc:sldMk cId="1729123015" sldId="286"/>
            <ac:picMk id="30" creationId="{B9C15809-6457-6721-A8DB-DBDB17B28586}"/>
          </ac:picMkLst>
        </pc:picChg>
        <pc:picChg chg="add del mod">
          <ac:chgData name="Seyed Hamed" userId="220999c3-e6ef-4426-a304-d27831ca2f92" providerId="ADAL" clId="{121C0B15-9E1E-443F-BAD1-2D61C586516E}" dt="2025-01-08T20:56:33.361" v="263" actId="478"/>
          <ac:picMkLst>
            <pc:docMk/>
            <pc:sldMk cId="1729123015" sldId="286"/>
            <ac:picMk id="34" creationId="{55DDDEC7-9529-EE7E-5D56-90BB7EE42D28}"/>
          </ac:picMkLst>
        </pc:picChg>
        <pc:picChg chg="del">
          <ac:chgData name="Seyed Hamed" userId="220999c3-e6ef-4426-a304-d27831ca2f92" providerId="ADAL" clId="{121C0B15-9E1E-443F-BAD1-2D61C586516E}" dt="2025-01-08T21:00:34.526" v="290" actId="478"/>
          <ac:picMkLst>
            <pc:docMk/>
            <pc:sldMk cId="1729123015" sldId="286"/>
            <ac:picMk id="54" creationId="{FBB9DC13-9B07-E8CC-7734-06C6B06E3A7A}"/>
          </ac:picMkLst>
        </pc:picChg>
        <pc:picChg chg="add mod">
          <ac:chgData name="Seyed Hamed" userId="220999c3-e6ef-4426-a304-d27831ca2f92" providerId="ADAL" clId="{121C0B15-9E1E-443F-BAD1-2D61C586516E}" dt="2025-01-14T15:33:05.686" v="1942" actId="1076"/>
          <ac:picMkLst>
            <pc:docMk/>
            <pc:sldMk cId="1729123015" sldId="286"/>
            <ac:picMk id="1656" creationId="{F998AD30-D8FE-D61D-9C72-56F4E8C3ABA7}"/>
          </ac:picMkLst>
        </pc:picChg>
        <pc:cxnChg chg="mod">
          <ac:chgData name="Seyed Hamed" userId="220999c3-e6ef-4426-a304-d27831ca2f92" providerId="ADAL" clId="{121C0B15-9E1E-443F-BAD1-2D61C586516E}" dt="2025-01-08T21:05:14.272" v="349" actId="1076"/>
          <ac:cxnSpMkLst>
            <pc:docMk/>
            <pc:sldMk cId="1729123015" sldId="286"/>
            <ac:cxnSpMk id="66" creationId="{6620F8BD-4503-0F0A-C686-DBD6D6FA307E}"/>
          </ac:cxnSpMkLst>
        </pc:cxnChg>
        <pc:cxnChg chg="mod">
          <ac:chgData name="Seyed Hamed" userId="220999c3-e6ef-4426-a304-d27831ca2f92" providerId="ADAL" clId="{121C0B15-9E1E-443F-BAD1-2D61C586516E}" dt="2025-01-08T22:13:00.022" v="522" actId="1035"/>
          <ac:cxnSpMkLst>
            <pc:docMk/>
            <pc:sldMk cId="1729123015" sldId="286"/>
            <ac:cxnSpMk id="68" creationId="{7924F162-4029-F340-E543-1419B6E15084}"/>
          </ac:cxnSpMkLst>
        </pc:cxnChg>
        <pc:cxnChg chg="add mod ord">
          <ac:chgData name="Seyed Hamed" userId="220999c3-e6ef-4426-a304-d27831ca2f92" providerId="ADAL" clId="{121C0B15-9E1E-443F-BAD1-2D61C586516E}" dt="2025-01-08T22:08:53.216" v="437" actId="166"/>
          <ac:cxnSpMkLst>
            <pc:docMk/>
            <pc:sldMk cId="1729123015" sldId="286"/>
            <ac:cxnSpMk id="1630" creationId="{045F2CB0-ACCB-E84C-9BC9-E6F7C41634C0}"/>
          </ac:cxnSpMkLst>
        </pc:cxnChg>
        <pc:cxnChg chg="add mod ord">
          <ac:chgData name="Seyed Hamed" userId="220999c3-e6ef-4426-a304-d27831ca2f92" providerId="ADAL" clId="{121C0B15-9E1E-443F-BAD1-2D61C586516E}" dt="2025-01-08T22:08:53.216" v="437" actId="166"/>
          <ac:cxnSpMkLst>
            <pc:docMk/>
            <pc:sldMk cId="1729123015" sldId="286"/>
            <ac:cxnSpMk id="1631" creationId="{80A424D9-24F7-FAA9-D824-A1357CB02D17}"/>
          </ac:cxnSpMkLst>
        </pc:cxnChg>
        <pc:cxnChg chg="add mod ord">
          <ac:chgData name="Seyed Hamed" userId="220999c3-e6ef-4426-a304-d27831ca2f92" providerId="ADAL" clId="{121C0B15-9E1E-443F-BAD1-2D61C586516E}" dt="2025-01-08T22:08:53.216" v="437" actId="166"/>
          <ac:cxnSpMkLst>
            <pc:docMk/>
            <pc:sldMk cId="1729123015" sldId="286"/>
            <ac:cxnSpMk id="1632" creationId="{0CD482D6-902A-AA7F-1045-047450EF38EB}"/>
          </ac:cxnSpMkLst>
        </pc:cxnChg>
        <pc:cxnChg chg="add mod ord">
          <ac:chgData name="Seyed Hamed" userId="220999c3-e6ef-4426-a304-d27831ca2f92" providerId="ADAL" clId="{121C0B15-9E1E-443F-BAD1-2D61C586516E}" dt="2025-01-08T22:08:53.216" v="437" actId="166"/>
          <ac:cxnSpMkLst>
            <pc:docMk/>
            <pc:sldMk cId="1729123015" sldId="286"/>
            <ac:cxnSpMk id="1633" creationId="{C02771DA-CC4A-A60E-CF15-97713A16BE49}"/>
          </ac:cxnSpMkLst>
        </pc:cxnChg>
        <pc:cxnChg chg="add mod">
          <ac:chgData name="Seyed Hamed" userId="220999c3-e6ef-4426-a304-d27831ca2f92" providerId="ADAL" clId="{121C0B15-9E1E-443F-BAD1-2D61C586516E}" dt="2025-01-08T22:09:34.437" v="445" actId="164"/>
          <ac:cxnSpMkLst>
            <pc:docMk/>
            <pc:sldMk cId="1729123015" sldId="286"/>
            <ac:cxnSpMk id="1634" creationId="{1DCB5DB5-659B-B112-E7EB-70C7A5F75159}"/>
          </ac:cxnSpMkLst>
        </pc:cxnChg>
        <pc:cxnChg chg="add mod">
          <ac:chgData name="Seyed Hamed" userId="220999c3-e6ef-4426-a304-d27831ca2f92" providerId="ADAL" clId="{121C0B15-9E1E-443F-BAD1-2D61C586516E}" dt="2025-01-08T22:09:34.437" v="445" actId="164"/>
          <ac:cxnSpMkLst>
            <pc:docMk/>
            <pc:sldMk cId="1729123015" sldId="286"/>
            <ac:cxnSpMk id="1635" creationId="{B0FBC61A-08FF-4DE7-0681-66122B722616}"/>
          </ac:cxnSpMkLst>
        </pc:cxnChg>
        <pc:cxnChg chg="add mod">
          <ac:chgData name="Seyed Hamed" userId="220999c3-e6ef-4426-a304-d27831ca2f92" providerId="ADAL" clId="{121C0B15-9E1E-443F-BAD1-2D61C586516E}" dt="2025-01-08T22:09:34.437" v="445" actId="164"/>
          <ac:cxnSpMkLst>
            <pc:docMk/>
            <pc:sldMk cId="1729123015" sldId="286"/>
            <ac:cxnSpMk id="1636" creationId="{656230CD-0478-7E29-824A-361290DE0627}"/>
          </ac:cxnSpMkLst>
        </pc:cxnChg>
        <pc:cxnChg chg="add mod">
          <ac:chgData name="Seyed Hamed" userId="220999c3-e6ef-4426-a304-d27831ca2f92" providerId="ADAL" clId="{121C0B15-9E1E-443F-BAD1-2D61C586516E}" dt="2025-01-08T22:09:34.437" v="445" actId="164"/>
          <ac:cxnSpMkLst>
            <pc:docMk/>
            <pc:sldMk cId="1729123015" sldId="286"/>
            <ac:cxnSpMk id="1637" creationId="{6F26AACF-7DFC-E2D3-191A-DC4A53E36481}"/>
          </ac:cxnSpMkLst>
        </pc:cxnChg>
        <pc:cxnChg chg="mod">
          <ac:chgData name="Seyed Hamed" userId="220999c3-e6ef-4426-a304-d27831ca2f92" providerId="ADAL" clId="{121C0B15-9E1E-443F-BAD1-2D61C586516E}" dt="2025-01-08T22:09:50.867" v="449"/>
          <ac:cxnSpMkLst>
            <pc:docMk/>
            <pc:sldMk cId="1729123015" sldId="286"/>
            <ac:cxnSpMk id="1640" creationId="{9E095CE8-8221-E3AA-C03E-976B65DB28E0}"/>
          </ac:cxnSpMkLst>
        </pc:cxnChg>
        <pc:cxnChg chg="mod">
          <ac:chgData name="Seyed Hamed" userId="220999c3-e6ef-4426-a304-d27831ca2f92" providerId="ADAL" clId="{121C0B15-9E1E-443F-BAD1-2D61C586516E}" dt="2025-01-08T22:09:50.867" v="449"/>
          <ac:cxnSpMkLst>
            <pc:docMk/>
            <pc:sldMk cId="1729123015" sldId="286"/>
            <ac:cxnSpMk id="1641" creationId="{D9BF0BC6-73B6-5E2F-2412-5DA98CFBDAA3}"/>
          </ac:cxnSpMkLst>
        </pc:cxnChg>
        <pc:cxnChg chg="mod">
          <ac:chgData name="Seyed Hamed" userId="220999c3-e6ef-4426-a304-d27831ca2f92" providerId="ADAL" clId="{121C0B15-9E1E-443F-BAD1-2D61C586516E}" dt="2025-01-08T22:09:50.867" v="449"/>
          <ac:cxnSpMkLst>
            <pc:docMk/>
            <pc:sldMk cId="1729123015" sldId="286"/>
            <ac:cxnSpMk id="1642" creationId="{6E665B88-39DF-AFF1-7414-21CCF30D2B82}"/>
          </ac:cxnSpMkLst>
        </pc:cxnChg>
        <pc:cxnChg chg="mod">
          <ac:chgData name="Seyed Hamed" userId="220999c3-e6ef-4426-a304-d27831ca2f92" providerId="ADAL" clId="{121C0B15-9E1E-443F-BAD1-2D61C586516E}" dt="2025-01-08T22:09:50.867" v="449"/>
          <ac:cxnSpMkLst>
            <pc:docMk/>
            <pc:sldMk cId="1729123015" sldId="286"/>
            <ac:cxnSpMk id="1643" creationId="{CE64AD12-77AD-53F9-3E89-BEC02DEDA084}"/>
          </ac:cxnSpMkLst>
        </pc:cxnChg>
        <pc:cxnChg chg="mod">
          <ac:chgData name="Seyed Hamed" userId="220999c3-e6ef-4426-a304-d27831ca2f92" providerId="ADAL" clId="{121C0B15-9E1E-443F-BAD1-2D61C586516E}" dt="2025-01-08T22:10:01.215" v="455"/>
          <ac:cxnSpMkLst>
            <pc:docMk/>
            <pc:sldMk cId="1729123015" sldId="286"/>
            <ac:cxnSpMk id="1645" creationId="{FA80B90E-2C02-4B1F-234D-EF32D537975A}"/>
          </ac:cxnSpMkLst>
        </pc:cxnChg>
        <pc:cxnChg chg="mod">
          <ac:chgData name="Seyed Hamed" userId="220999c3-e6ef-4426-a304-d27831ca2f92" providerId="ADAL" clId="{121C0B15-9E1E-443F-BAD1-2D61C586516E}" dt="2025-01-08T22:10:01.215" v="455"/>
          <ac:cxnSpMkLst>
            <pc:docMk/>
            <pc:sldMk cId="1729123015" sldId="286"/>
            <ac:cxnSpMk id="1646" creationId="{58A7A362-417C-12DC-0090-E884E159354E}"/>
          </ac:cxnSpMkLst>
        </pc:cxnChg>
        <pc:cxnChg chg="mod">
          <ac:chgData name="Seyed Hamed" userId="220999c3-e6ef-4426-a304-d27831ca2f92" providerId="ADAL" clId="{121C0B15-9E1E-443F-BAD1-2D61C586516E}" dt="2025-01-08T22:10:01.215" v="455"/>
          <ac:cxnSpMkLst>
            <pc:docMk/>
            <pc:sldMk cId="1729123015" sldId="286"/>
            <ac:cxnSpMk id="1647" creationId="{6E68A70F-A0F9-A711-1BBF-35D2057F5BA7}"/>
          </ac:cxnSpMkLst>
        </pc:cxnChg>
        <pc:cxnChg chg="mod">
          <ac:chgData name="Seyed Hamed" userId="220999c3-e6ef-4426-a304-d27831ca2f92" providerId="ADAL" clId="{121C0B15-9E1E-443F-BAD1-2D61C586516E}" dt="2025-01-08T22:10:01.215" v="455"/>
          <ac:cxnSpMkLst>
            <pc:docMk/>
            <pc:sldMk cId="1729123015" sldId="286"/>
            <ac:cxnSpMk id="1648" creationId="{9918716A-4C81-F45E-13DC-16773B49BABC}"/>
          </ac:cxnSpMkLst>
        </pc:cxnChg>
        <pc:cxnChg chg="mod">
          <ac:chgData name="Seyed Hamed" userId="220999c3-e6ef-4426-a304-d27831ca2f92" providerId="ADAL" clId="{121C0B15-9E1E-443F-BAD1-2D61C586516E}" dt="2025-01-08T22:10:37.894" v="473"/>
          <ac:cxnSpMkLst>
            <pc:docMk/>
            <pc:sldMk cId="1729123015" sldId="286"/>
            <ac:cxnSpMk id="1650" creationId="{79A81A91-7553-3987-2810-2C26099A8C75}"/>
          </ac:cxnSpMkLst>
        </pc:cxnChg>
        <pc:cxnChg chg="mod">
          <ac:chgData name="Seyed Hamed" userId="220999c3-e6ef-4426-a304-d27831ca2f92" providerId="ADAL" clId="{121C0B15-9E1E-443F-BAD1-2D61C586516E}" dt="2025-01-08T22:10:37.894" v="473"/>
          <ac:cxnSpMkLst>
            <pc:docMk/>
            <pc:sldMk cId="1729123015" sldId="286"/>
            <ac:cxnSpMk id="1651" creationId="{DCEB84E1-0E8A-EBFD-0AD0-DA7ECC6F59CD}"/>
          </ac:cxnSpMkLst>
        </pc:cxnChg>
        <pc:cxnChg chg="mod">
          <ac:chgData name="Seyed Hamed" userId="220999c3-e6ef-4426-a304-d27831ca2f92" providerId="ADAL" clId="{121C0B15-9E1E-443F-BAD1-2D61C586516E}" dt="2025-01-08T22:10:37.894" v="473"/>
          <ac:cxnSpMkLst>
            <pc:docMk/>
            <pc:sldMk cId="1729123015" sldId="286"/>
            <ac:cxnSpMk id="1652" creationId="{37D2F378-4A64-0713-2B63-FBE96A9B847D}"/>
          </ac:cxnSpMkLst>
        </pc:cxnChg>
        <pc:cxnChg chg="mod">
          <ac:chgData name="Seyed Hamed" userId="220999c3-e6ef-4426-a304-d27831ca2f92" providerId="ADAL" clId="{121C0B15-9E1E-443F-BAD1-2D61C586516E}" dt="2025-01-08T22:10:37.894" v="473"/>
          <ac:cxnSpMkLst>
            <pc:docMk/>
            <pc:sldMk cId="1729123015" sldId="286"/>
            <ac:cxnSpMk id="1653" creationId="{9F98E326-8E6D-A924-1A34-6FEB89A3AA34}"/>
          </ac:cxnSpMkLst>
        </pc:cxnChg>
      </pc:sldChg>
      <pc:sldChg chg="addSp delSp modSp new del mod delAnim modAnim">
        <pc:chgData name="Seyed Hamed" userId="220999c3-e6ef-4426-a304-d27831ca2f92" providerId="ADAL" clId="{121C0B15-9E1E-443F-BAD1-2D61C586516E}" dt="2025-01-08T15:47:09.503" v="68" actId="47"/>
        <pc:sldMkLst>
          <pc:docMk/>
          <pc:sldMk cId="913537036" sldId="287"/>
        </pc:sldMkLst>
        <pc:spChg chg="del">
          <ac:chgData name="Seyed Hamed" userId="220999c3-e6ef-4426-a304-d27831ca2f92" providerId="ADAL" clId="{121C0B15-9E1E-443F-BAD1-2D61C586516E}" dt="2025-01-08T15:45:29.212" v="5" actId="478"/>
          <ac:spMkLst>
            <pc:docMk/>
            <pc:sldMk cId="913537036" sldId="287"/>
            <ac:spMk id="2" creationId="{D48A793D-ECDE-A72B-03E6-7E3794EA505E}"/>
          </ac:spMkLst>
        </pc:spChg>
        <pc:spChg chg="del">
          <ac:chgData name="Seyed Hamed" userId="220999c3-e6ef-4426-a304-d27831ca2f92" providerId="ADAL" clId="{121C0B15-9E1E-443F-BAD1-2D61C586516E}" dt="2025-01-08T15:45:29.212" v="5" actId="478"/>
          <ac:spMkLst>
            <pc:docMk/>
            <pc:sldMk cId="913537036" sldId="287"/>
            <ac:spMk id="3" creationId="{199795EC-3BC1-0AE9-1F58-359CD78A8A64}"/>
          </ac:spMkLst>
        </pc:spChg>
        <pc:spChg chg="del">
          <ac:chgData name="Seyed Hamed" userId="220999c3-e6ef-4426-a304-d27831ca2f92" providerId="ADAL" clId="{121C0B15-9E1E-443F-BAD1-2D61C586516E}" dt="2025-01-08T15:45:29.212" v="5" actId="478"/>
          <ac:spMkLst>
            <pc:docMk/>
            <pc:sldMk cId="913537036" sldId="287"/>
            <ac:spMk id="4" creationId="{E9B47DE5-2A52-9417-6016-FEB93BE96F1F}"/>
          </ac:spMkLst>
        </pc:spChg>
        <pc:spChg chg="add del mod">
          <ac:chgData name="Seyed Hamed" userId="220999c3-e6ef-4426-a304-d27831ca2f92" providerId="ADAL" clId="{121C0B15-9E1E-443F-BAD1-2D61C586516E}" dt="2025-01-08T15:46:57.501" v="65" actId="21"/>
          <ac:spMkLst>
            <pc:docMk/>
            <pc:sldMk cId="913537036" sldId="287"/>
            <ac:spMk id="7" creationId="{033BBEBC-B303-5FEA-0459-5EC496EDDF37}"/>
          </ac:spMkLst>
        </pc:spChg>
        <pc:spChg chg="mod">
          <ac:chgData name="Seyed Hamed" userId="220999c3-e6ef-4426-a304-d27831ca2f92" providerId="ADAL" clId="{121C0B15-9E1E-443F-BAD1-2D61C586516E}" dt="2025-01-08T15:46:10.381" v="9"/>
          <ac:spMkLst>
            <pc:docMk/>
            <pc:sldMk cId="913537036" sldId="287"/>
            <ac:spMk id="9" creationId="{3C963937-12E8-7493-5E6C-C037F9968459}"/>
          </ac:spMkLst>
        </pc:spChg>
        <pc:spChg chg="mod">
          <ac:chgData name="Seyed Hamed" userId="220999c3-e6ef-4426-a304-d27831ca2f92" providerId="ADAL" clId="{121C0B15-9E1E-443F-BAD1-2D61C586516E}" dt="2025-01-08T15:46:10.381" v="9"/>
          <ac:spMkLst>
            <pc:docMk/>
            <pc:sldMk cId="913537036" sldId="287"/>
            <ac:spMk id="10" creationId="{7D576AF5-36F4-F40F-777F-9948B0D269EF}"/>
          </ac:spMkLst>
        </pc:spChg>
        <pc:grpChg chg="add del mod">
          <ac:chgData name="Seyed Hamed" userId="220999c3-e6ef-4426-a304-d27831ca2f92" providerId="ADAL" clId="{121C0B15-9E1E-443F-BAD1-2D61C586516E}" dt="2025-01-08T15:46:57.501" v="65" actId="21"/>
          <ac:grpSpMkLst>
            <pc:docMk/>
            <pc:sldMk cId="913537036" sldId="287"/>
            <ac:grpSpMk id="8" creationId="{65C925B4-0308-E216-F7DD-F09C91B8110A}"/>
          </ac:grpSpMkLst>
        </pc:grpChg>
        <pc:graphicFrameChg chg="add del mod">
          <ac:chgData name="Seyed Hamed" userId="220999c3-e6ef-4426-a304-d27831ca2f92" providerId="ADAL" clId="{121C0B15-9E1E-443F-BAD1-2D61C586516E}" dt="2025-01-08T15:46:57.501" v="65" actId="21"/>
          <ac:graphicFrameMkLst>
            <pc:docMk/>
            <pc:sldMk cId="913537036" sldId="287"/>
            <ac:graphicFrameMk id="11" creationId="{8B77E9FB-DDD5-2ED6-8638-C0BE7157B431}"/>
          </ac:graphicFrameMkLst>
        </pc:graphicFrameChg>
        <pc:picChg chg="add del mod">
          <ac:chgData name="Seyed Hamed" userId="220999c3-e6ef-4426-a304-d27831ca2f92" providerId="ADAL" clId="{121C0B15-9E1E-443F-BAD1-2D61C586516E}" dt="2025-01-08T15:46:57.501" v="65" actId="21"/>
          <ac:picMkLst>
            <pc:docMk/>
            <pc:sldMk cId="913537036" sldId="287"/>
            <ac:picMk id="6" creationId="{C7C9AF65-1937-17FD-73F4-B0FD176166D9}"/>
          </ac:picMkLst>
        </pc:picChg>
      </pc:sldChg>
      <pc:sldChg chg="addSp delSp modSp add mod delAnim modAnim modNotesTx">
        <pc:chgData name="Seyed Hamed" userId="220999c3-e6ef-4426-a304-d27831ca2f92" providerId="ADAL" clId="{121C0B15-9E1E-443F-BAD1-2D61C586516E}" dt="2025-01-14T20:53:34.837" v="2154" actId="14100"/>
        <pc:sldMkLst>
          <pc:docMk/>
          <pc:sldMk cId="139129298" sldId="288"/>
        </pc:sldMkLst>
        <pc:spChg chg="add mod">
          <ac:chgData name="Seyed Hamed" userId="220999c3-e6ef-4426-a304-d27831ca2f92" providerId="ADAL" clId="{121C0B15-9E1E-443F-BAD1-2D61C586516E}" dt="2025-01-14T20:53:31.650" v="2153" actId="1076"/>
          <ac:spMkLst>
            <pc:docMk/>
            <pc:sldMk cId="139129298" sldId="288"/>
            <ac:spMk id="2" creationId="{73C40B0C-15DF-A260-F7B6-E1589C73A56C}"/>
          </ac:spMkLst>
        </pc:spChg>
        <pc:spChg chg="add del mod">
          <ac:chgData name="Seyed Hamed" userId="220999c3-e6ef-4426-a304-d27831ca2f92" providerId="ADAL" clId="{121C0B15-9E1E-443F-BAD1-2D61C586516E}" dt="2025-01-10T21:25:11.236" v="1389" actId="478"/>
          <ac:spMkLst>
            <pc:docMk/>
            <pc:sldMk cId="139129298" sldId="288"/>
            <ac:spMk id="3" creationId="{033BBEBC-B303-5FEA-0459-5EC496EDDF37}"/>
          </ac:spMkLst>
        </pc:spChg>
        <pc:spChg chg="add mod">
          <ac:chgData name="Seyed Hamed" userId="220999c3-e6ef-4426-a304-d27831ca2f92" providerId="ADAL" clId="{121C0B15-9E1E-443F-BAD1-2D61C586516E}" dt="2025-01-14T20:53:31.650" v="2153" actId="1076"/>
          <ac:spMkLst>
            <pc:docMk/>
            <pc:sldMk cId="139129298" sldId="288"/>
            <ac:spMk id="3" creationId="{89450985-D66D-7D35-9E2C-18C60B786775}"/>
          </ac:spMkLst>
        </pc:spChg>
        <pc:spChg chg="del">
          <ac:chgData name="Seyed Hamed" userId="220999c3-e6ef-4426-a304-d27831ca2f92" providerId="ADAL" clId="{121C0B15-9E1E-443F-BAD1-2D61C586516E}" dt="2025-01-08T15:46:52.777" v="64" actId="478"/>
          <ac:spMkLst>
            <pc:docMk/>
            <pc:sldMk cId="139129298" sldId="288"/>
            <ac:spMk id="5" creationId="{D1A24AA5-6AB8-40F7-1B8B-7E0BC9C2843B}"/>
          </ac:spMkLst>
        </pc:spChg>
        <pc:spChg chg="del">
          <ac:chgData name="Seyed Hamed" userId="220999c3-e6ef-4426-a304-d27831ca2f92" providerId="ADAL" clId="{121C0B15-9E1E-443F-BAD1-2D61C586516E}" dt="2025-01-08T15:46:52.777" v="64" actId="478"/>
          <ac:spMkLst>
            <pc:docMk/>
            <pc:sldMk cId="139129298" sldId="288"/>
            <ac:spMk id="6" creationId="{015B17E3-4CE1-F21E-466B-C2CEE9A50D7D}"/>
          </ac:spMkLst>
        </pc:spChg>
        <pc:spChg chg="del">
          <ac:chgData name="Seyed Hamed" userId="220999c3-e6ef-4426-a304-d27831ca2f92" providerId="ADAL" clId="{121C0B15-9E1E-443F-BAD1-2D61C586516E}" dt="2025-01-08T15:46:52.777" v="64" actId="478"/>
          <ac:spMkLst>
            <pc:docMk/>
            <pc:sldMk cId="139129298" sldId="288"/>
            <ac:spMk id="7" creationId="{A595157C-0C60-6EE2-5883-DE412D6FC9F7}"/>
          </ac:spMkLst>
        </pc:spChg>
        <pc:spChg chg="del">
          <ac:chgData name="Seyed Hamed" userId="220999c3-e6ef-4426-a304-d27831ca2f92" providerId="ADAL" clId="{121C0B15-9E1E-443F-BAD1-2D61C586516E}" dt="2025-01-08T15:46:52.777" v="64" actId="478"/>
          <ac:spMkLst>
            <pc:docMk/>
            <pc:sldMk cId="139129298" sldId="288"/>
            <ac:spMk id="8" creationId="{5D2C02E1-77E9-0560-2CDB-400ABC6DB878}"/>
          </ac:spMkLst>
        </pc:spChg>
        <pc:spChg chg="del">
          <ac:chgData name="Seyed Hamed" userId="220999c3-e6ef-4426-a304-d27831ca2f92" providerId="ADAL" clId="{121C0B15-9E1E-443F-BAD1-2D61C586516E}" dt="2025-01-08T15:46:52.777" v="64" actId="478"/>
          <ac:spMkLst>
            <pc:docMk/>
            <pc:sldMk cId="139129298" sldId="288"/>
            <ac:spMk id="9" creationId="{F27A3DBC-C5DA-E27B-E30C-C0CB2EE26CAA}"/>
          </ac:spMkLst>
        </pc:spChg>
        <pc:spChg chg="del">
          <ac:chgData name="Seyed Hamed" userId="220999c3-e6ef-4426-a304-d27831ca2f92" providerId="ADAL" clId="{121C0B15-9E1E-443F-BAD1-2D61C586516E}" dt="2025-01-08T15:46:52.777" v="64" actId="478"/>
          <ac:spMkLst>
            <pc:docMk/>
            <pc:sldMk cId="139129298" sldId="288"/>
            <ac:spMk id="10" creationId="{DFE31BC8-CBA6-3EC1-BAF6-797BA6F68755}"/>
          </ac:spMkLst>
        </pc:spChg>
        <pc:spChg chg="del">
          <ac:chgData name="Seyed Hamed" userId="220999c3-e6ef-4426-a304-d27831ca2f92" providerId="ADAL" clId="{121C0B15-9E1E-443F-BAD1-2D61C586516E}" dt="2025-01-08T15:46:52.777" v="64" actId="478"/>
          <ac:spMkLst>
            <pc:docMk/>
            <pc:sldMk cId="139129298" sldId="288"/>
            <ac:spMk id="11" creationId="{0341A904-C6A4-13F1-BB93-E55C1A8E3634}"/>
          </ac:spMkLst>
        </pc:spChg>
        <pc:spChg chg="del">
          <ac:chgData name="Seyed Hamed" userId="220999c3-e6ef-4426-a304-d27831ca2f92" providerId="ADAL" clId="{121C0B15-9E1E-443F-BAD1-2D61C586516E}" dt="2025-01-08T15:46:52.777" v="64" actId="478"/>
          <ac:spMkLst>
            <pc:docMk/>
            <pc:sldMk cId="139129298" sldId="288"/>
            <ac:spMk id="12" creationId="{7E6D15FB-6423-D8DB-81CA-A2AE2A039677}"/>
          </ac:spMkLst>
        </pc:spChg>
        <pc:spChg chg="del">
          <ac:chgData name="Seyed Hamed" userId="220999c3-e6ef-4426-a304-d27831ca2f92" providerId="ADAL" clId="{121C0B15-9E1E-443F-BAD1-2D61C586516E}" dt="2025-01-08T15:46:52.777" v="64" actId="478"/>
          <ac:spMkLst>
            <pc:docMk/>
            <pc:sldMk cId="139129298" sldId="288"/>
            <ac:spMk id="13" creationId="{5866C216-1389-13A3-B0E1-93C3DC5CD592}"/>
          </ac:spMkLst>
        </pc:spChg>
        <pc:spChg chg="del">
          <ac:chgData name="Seyed Hamed" userId="220999c3-e6ef-4426-a304-d27831ca2f92" providerId="ADAL" clId="{121C0B15-9E1E-443F-BAD1-2D61C586516E}" dt="2025-01-08T15:46:52.777" v="64" actId="478"/>
          <ac:spMkLst>
            <pc:docMk/>
            <pc:sldMk cId="139129298" sldId="288"/>
            <ac:spMk id="14" creationId="{CC5875EB-6B1B-7CA0-41A7-C47719A3BF37}"/>
          </ac:spMkLst>
        </pc:spChg>
        <pc:spChg chg="mod">
          <ac:chgData name="Seyed Hamed" userId="220999c3-e6ef-4426-a304-d27831ca2f92" providerId="ADAL" clId="{121C0B15-9E1E-443F-BAD1-2D61C586516E}" dt="2025-01-13T15:07:46.621" v="1697" actId="403"/>
          <ac:spMkLst>
            <pc:docMk/>
            <pc:sldMk cId="139129298" sldId="288"/>
            <ac:spMk id="16" creationId="{EA1E6AA0-AAAB-4009-CF47-28795AB6CB31}"/>
          </ac:spMkLst>
        </pc:spChg>
        <pc:spChg chg="del">
          <ac:chgData name="Seyed Hamed" userId="220999c3-e6ef-4426-a304-d27831ca2f92" providerId="ADAL" clId="{121C0B15-9E1E-443F-BAD1-2D61C586516E}" dt="2025-01-08T15:46:52.777" v="64" actId="478"/>
          <ac:spMkLst>
            <pc:docMk/>
            <pc:sldMk cId="139129298" sldId="288"/>
            <ac:spMk id="17" creationId="{B192DCAF-0C54-3133-1833-22EEDC770752}"/>
          </ac:spMkLst>
        </pc:spChg>
        <pc:spChg chg="mod">
          <ac:chgData name="Seyed Hamed" userId="220999c3-e6ef-4426-a304-d27831ca2f92" providerId="ADAL" clId="{121C0B15-9E1E-443F-BAD1-2D61C586516E}" dt="2025-01-08T15:46:59.014" v="66"/>
          <ac:spMkLst>
            <pc:docMk/>
            <pc:sldMk cId="139129298" sldId="288"/>
            <ac:spMk id="18" creationId="{3C963937-12E8-7493-5E6C-C037F9968459}"/>
          </ac:spMkLst>
        </pc:spChg>
        <pc:spChg chg="mod">
          <ac:chgData name="Seyed Hamed" userId="220999c3-e6ef-4426-a304-d27831ca2f92" providerId="ADAL" clId="{121C0B15-9E1E-443F-BAD1-2D61C586516E}" dt="2025-01-08T15:46:59.014" v="66"/>
          <ac:spMkLst>
            <pc:docMk/>
            <pc:sldMk cId="139129298" sldId="288"/>
            <ac:spMk id="19" creationId="{7D576AF5-36F4-F40F-777F-9948B0D269EF}"/>
          </ac:spMkLst>
        </pc:spChg>
        <pc:spChg chg="add del mod">
          <ac:chgData name="Seyed Hamed" userId="220999c3-e6ef-4426-a304-d27831ca2f92" providerId="ADAL" clId="{121C0B15-9E1E-443F-BAD1-2D61C586516E}" dt="2025-01-10T21:23:34.017" v="1359" actId="478"/>
          <ac:spMkLst>
            <pc:docMk/>
            <pc:sldMk cId="139129298" sldId="288"/>
            <ac:spMk id="21" creationId="{9E305085-1DF5-33FC-6EBE-C9BE5BF30ADA}"/>
          </ac:spMkLst>
        </pc:spChg>
        <pc:spChg chg="del">
          <ac:chgData name="Seyed Hamed" userId="220999c3-e6ef-4426-a304-d27831ca2f92" providerId="ADAL" clId="{121C0B15-9E1E-443F-BAD1-2D61C586516E}" dt="2025-01-08T15:46:52.777" v="64" actId="478"/>
          <ac:spMkLst>
            <pc:docMk/>
            <pc:sldMk cId="139129298" sldId="288"/>
            <ac:spMk id="23" creationId="{A807FB8E-7680-F8A8-6978-6EB59BEB7B5D}"/>
          </ac:spMkLst>
        </pc:spChg>
        <pc:spChg chg="mod">
          <ac:chgData name="Seyed Hamed" userId="220999c3-e6ef-4426-a304-d27831ca2f92" providerId="ADAL" clId="{121C0B15-9E1E-443F-BAD1-2D61C586516E}" dt="2025-01-10T21:14:57.194" v="1248"/>
          <ac:spMkLst>
            <pc:docMk/>
            <pc:sldMk cId="139129298" sldId="288"/>
            <ac:spMk id="24" creationId="{79536A82-A626-64F3-0BED-54800C4A967C}"/>
          </ac:spMkLst>
        </pc:spChg>
        <pc:spChg chg="del">
          <ac:chgData name="Seyed Hamed" userId="220999c3-e6ef-4426-a304-d27831ca2f92" providerId="ADAL" clId="{121C0B15-9E1E-443F-BAD1-2D61C586516E}" dt="2025-01-08T15:46:52.777" v="64" actId="478"/>
          <ac:spMkLst>
            <pc:docMk/>
            <pc:sldMk cId="139129298" sldId="288"/>
            <ac:spMk id="25" creationId="{A590E2C9-090C-0656-D450-1FEC72E0607B}"/>
          </ac:spMkLst>
        </pc:spChg>
        <pc:spChg chg="mod">
          <ac:chgData name="Seyed Hamed" userId="220999c3-e6ef-4426-a304-d27831ca2f92" providerId="ADAL" clId="{121C0B15-9E1E-443F-BAD1-2D61C586516E}" dt="2025-01-10T21:14:57.194" v="1248"/>
          <ac:spMkLst>
            <pc:docMk/>
            <pc:sldMk cId="139129298" sldId="288"/>
            <ac:spMk id="26" creationId="{DA070E2B-729B-2D34-5D56-C967DDCD0FEC}"/>
          </ac:spMkLst>
        </pc:spChg>
        <pc:spChg chg="del">
          <ac:chgData name="Seyed Hamed" userId="220999c3-e6ef-4426-a304-d27831ca2f92" providerId="ADAL" clId="{121C0B15-9E1E-443F-BAD1-2D61C586516E}" dt="2025-01-08T15:46:52.777" v="64" actId="478"/>
          <ac:spMkLst>
            <pc:docMk/>
            <pc:sldMk cId="139129298" sldId="288"/>
            <ac:spMk id="27" creationId="{0D5D7D91-FDD4-69B6-B550-F475BA09A05A}"/>
          </ac:spMkLst>
        </pc:spChg>
        <pc:spChg chg="del">
          <ac:chgData name="Seyed Hamed" userId="220999c3-e6ef-4426-a304-d27831ca2f92" providerId="ADAL" clId="{121C0B15-9E1E-443F-BAD1-2D61C586516E}" dt="2025-01-08T15:46:52.777" v="64" actId="478"/>
          <ac:spMkLst>
            <pc:docMk/>
            <pc:sldMk cId="139129298" sldId="288"/>
            <ac:spMk id="28" creationId="{A0C3330A-6FB0-EE9A-C8AB-A0776776BD4D}"/>
          </ac:spMkLst>
        </pc:spChg>
        <pc:spChg chg="del">
          <ac:chgData name="Seyed Hamed" userId="220999c3-e6ef-4426-a304-d27831ca2f92" providerId="ADAL" clId="{121C0B15-9E1E-443F-BAD1-2D61C586516E}" dt="2025-01-08T15:46:52.777" v="64" actId="478"/>
          <ac:spMkLst>
            <pc:docMk/>
            <pc:sldMk cId="139129298" sldId="288"/>
            <ac:spMk id="29" creationId="{88344283-11C6-6F3A-5833-B80AEBBB7676}"/>
          </ac:spMkLst>
        </pc:spChg>
        <pc:spChg chg="del">
          <ac:chgData name="Seyed Hamed" userId="220999c3-e6ef-4426-a304-d27831ca2f92" providerId="ADAL" clId="{121C0B15-9E1E-443F-BAD1-2D61C586516E}" dt="2025-01-08T15:46:52.777" v="64" actId="478"/>
          <ac:spMkLst>
            <pc:docMk/>
            <pc:sldMk cId="139129298" sldId="288"/>
            <ac:spMk id="30" creationId="{99A457C9-2E20-9B9E-9C2A-53DC94CC30D0}"/>
          </ac:spMkLst>
        </pc:spChg>
        <pc:spChg chg="del">
          <ac:chgData name="Seyed Hamed" userId="220999c3-e6ef-4426-a304-d27831ca2f92" providerId="ADAL" clId="{121C0B15-9E1E-443F-BAD1-2D61C586516E}" dt="2025-01-08T15:46:52.777" v="64" actId="478"/>
          <ac:spMkLst>
            <pc:docMk/>
            <pc:sldMk cId="139129298" sldId="288"/>
            <ac:spMk id="31" creationId="{B4DA9CA0-14E7-9664-CE28-C85EFBF80E31}"/>
          </ac:spMkLst>
        </pc:spChg>
        <pc:spChg chg="del">
          <ac:chgData name="Seyed Hamed" userId="220999c3-e6ef-4426-a304-d27831ca2f92" providerId="ADAL" clId="{121C0B15-9E1E-443F-BAD1-2D61C586516E}" dt="2025-01-08T15:46:52.777" v="64" actId="478"/>
          <ac:spMkLst>
            <pc:docMk/>
            <pc:sldMk cId="139129298" sldId="288"/>
            <ac:spMk id="32" creationId="{C8BB6B5B-E096-0058-9D1D-9FB6EDDCF864}"/>
          </ac:spMkLst>
        </pc:spChg>
        <pc:spChg chg="add mod">
          <ac:chgData name="Seyed Hamed" userId="220999c3-e6ef-4426-a304-d27831ca2f92" providerId="ADAL" clId="{121C0B15-9E1E-443F-BAD1-2D61C586516E}" dt="2025-01-10T21:30:39.899" v="1412" actId="1076"/>
          <ac:spMkLst>
            <pc:docMk/>
            <pc:sldMk cId="139129298" sldId="288"/>
            <ac:spMk id="37" creationId="{BB055D59-B40B-D3C7-D79F-AB8EE907D442}"/>
          </ac:spMkLst>
        </pc:spChg>
        <pc:spChg chg="add mod">
          <ac:chgData name="Seyed Hamed" userId="220999c3-e6ef-4426-a304-d27831ca2f92" providerId="ADAL" clId="{121C0B15-9E1E-443F-BAD1-2D61C586516E}" dt="2025-01-10T21:30:39.899" v="1412" actId="1076"/>
          <ac:spMkLst>
            <pc:docMk/>
            <pc:sldMk cId="139129298" sldId="288"/>
            <ac:spMk id="39" creationId="{B65664B6-DBE9-C0DB-17E3-5082634B961D}"/>
          </ac:spMkLst>
        </pc:spChg>
        <pc:spChg chg="add mod">
          <ac:chgData name="Seyed Hamed" userId="220999c3-e6ef-4426-a304-d27831ca2f92" providerId="ADAL" clId="{121C0B15-9E1E-443F-BAD1-2D61C586516E}" dt="2025-01-10T21:24:08.446" v="1373"/>
          <ac:spMkLst>
            <pc:docMk/>
            <pc:sldMk cId="139129298" sldId="288"/>
            <ac:spMk id="40" creationId="{10165ECE-1696-1625-3AA7-DCAD339BD04D}"/>
          </ac:spMkLst>
        </pc:spChg>
        <pc:spChg chg="del">
          <ac:chgData name="Seyed Hamed" userId="220999c3-e6ef-4426-a304-d27831ca2f92" providerId="ADAL" clId="{121C0B15-9E1E-443F-BAD1-2D61C586516E}" dt="2025-01-08T15:46:52.777" v="64" actId="478"/>
          <ac:spMkLst>
            <pc:docMk/>
            <pc:sldMk cId="139129298" sldId="288"/>
            <ac:spMk id="41" creationId="{9691861B-1030-4356-CBAB-1B6407701474}"/>
          </ac:spMkLst>
        </pc:spChg>
        <pc:spChg chg="add mod">
          <ac:chgData name="Seyed Hamed" userId="220999c3-e6ef-4426-a304-d27831ca2f92" providerId="ADAL" clId="{121C0B15-9E1E-443F-BAD1-2D61C586516E}" dt="2025-01-10T21:24:13.841" v="1376" actId="1076"/>
          <ac:spMkLst>
            <pc:docMk/>
            <pc:sldMk cId="139129298" sldId="288"/>
            <ac:spMk id="42" creationId="{4C9F1CD2-E4C4-CE6A-0F75-97292656FDE6}"/>
          </ac:spMkLst>
        </pc:spChg>
        <pc:spChg chg="del">
          <ac:chgData name="Seyed Hamed" userId="220999c3-e6ef-4426-a304-d27831ca2f92" providerId="ADAL" clId="{121C0B15-9E1E-443F-BAD1-2D61C586516E}" dt="2025-01-08T15:46:52.777" v="64" actId="478"/>
          <ac:spMkLst>
            <pc:docMk/>
            <pc:sldMk cId="139129298" sldId="288"/>
            <ac:spMk id="58" creationId="{994EB644-A925-7AD3-9B33-8F1B7EA9A474}"/>
          </ac:spMkLst>
        </pc:spChg>
        <pc:spChg chg="del">
          <ac:chgData name="Seyed Hamed" userId="220999c3-e6ef-4426-a304-d27831ca2f92" providerId="ADAL" clId="{121C0B15-9E1E-443F-BAD1-2D61C586516E}" dt="2025-01-08T15:46:52.777" v="64" actId="478"/>
          <ac:spMkLst>
            <pc:docMk/>
            <pc:sldMk cId="139129298" sldId="288"/>
            <ac:spMk id="59" creationId="{17BFA25C-1DDC-B1A5-2F02-468669F1CA58}"/>
          </ac:spMkLst>
        </pc:spChg>
        <pc:spChg chg="del">
          <ac:chgData name="Seyed Hamed" userId="220999c3-e6ef-4426-a304-d27831ca2f92" providerId="ADAL" clId="{121C0B15-9E1E-443F-BAD1-2D61C586516E}" dt="2025-01-08T15:46:52.777" v="64" actId="478"/>
          <ac:spMkLst>
            <pc:docMk/>
            <pc:sldMk cId="139129298" sldId="288"/>
            <ac:spMk id="75" creationId="{32780EBF-EEF1-BC82-1ED8-D1FC631196FC}"/>
          </ac:spMkLst>
        </pc:spChg>
        <pc:spChg chg="mod">
          <ac:chgData name="Seyed Hamed" userId="220999c3-e6ef-4426-a304-d27831ca2f92" providerId="ADAL" clId="{121C0B15-9E1E-443F-BAD1-2D61C586516E}" dt="2025-01-10T21:30:29.574" v="1409" actId="14100"/>
          <ac:spMkLst>
            <pc:docMk/>
            <pc:sldMk cId="139129298" sldId="288"/>
            <ac:spMk id="86" creationId="{9D64A2AC-9C2F-78AB-189A-FF031C991FE9}"/>
          </ac:spMkLst>
        </pc:spChg>
        <pc:grpChg chg="add del mod">
          <ac:chgData name="Seyed Hamed" userId="220999c3-e6ef-4426-a304-d27831ca2f92" providerId="ADAL" clId="{121C0B15-9E1E-443F-BAD1-2D61C586516E}" dt="2025-01-10T21:23:57.641" v="1369" actId="478"/>
          <ac:grpSpMkLst>
            <pc:docMk/>
            <pc:sldMk cId="139129298" sldId="288"/>
            <ac:grpSpMk id="4" creationId="{65C925B4-0308-E216-F7DD-F09C91B8110A}"/>
          </ac:grpSpMkLst>
        </pc:grpChg>
        <pc:grpChg chg="add mod">
          <ac:chgData name="Seyed Hamed" userId="220999c3-e6ef-4426-a304-d27831ca2f92" providerId="ADAL" clId="{121C0B15-9E1E-443F-BAD1-2D61C586516E}" dt="2025-01-10T21:30:35.412" v="1411" actId="1076"/>
          <ac:grpSpMkLst>
            <pc:docMk/>
            <pc:sldMk cId="139129298" sldId="288"/>
            <ac:grpSpMk id="22" creationId="{B537B406-0B8E-FCDC-F344-A02E731E80F4}"/>
          </ac:grpSpMkLst>
        </pc:grpChg>
        <pc:grpChg chg="del">
          <ac:chgData name="Seyed Hamed" userId="220999c3-e6ef-4426-a304-d27831ca2f92" providerId="ADAL" clId="{121C0B15-9E1E-443F-BAD1-2D61C586516E}" dt="2025-01-08T15:46:52.777" v="64" actId="478"/>
          <ac:grpSpMkLst>
            <pc:docMk/>
            <pc:sldMk cId="139129298" sldId="288"/>
            <ac:grpSpMk id="69" creationId="{DBFB1E62-CA7F-3E3C-C8FD-35F8825B4034}"/>
          </ac:grpSpMkLst>
        </pc:grpChg>
        <pc:graphicFrameChg chg="add mod modGraphic">
          <ac:chgData name="Seyed Hamed" userId="220999c3-e6ef-4426-a304-d27831ca2f92" providerId="ADAL" clId="{121C0B15-9E1E-443F-BAD1-2D61C586516E}" dt="2025-01-10T21:30:39.899" v="1412" actId="1076"/>
          <ac:graphicFrameMkLst>
            <pc:docMk/>
            <pc:sldMk cId="139129298" sldId="288"/>
            <ac:graphicFrameMk id="20" creationId="{8B77E9FB-DDD5-2ED6-8638-C0BE7157B431}"/>
          </ac:graphicFrameMkLst>
        </pc:graphicFrameChg>
        <pc:graphicFrameChg chg="add mod modGraphic">
          <ac:chgData name="Seyed Hamed" userId="220999c3-e6ef-4426-a304-d27831ca2f92" providerId="ADAL" clId="{121C0B15-9E1E-443F-BAD1-2D61C586516E}" dt="2025-01-10T21:30:39.899" v="1412" actId="1076"/>
          <ac:graphicFrameMkLst>
            <pc:docMk/>
            <pc:sldMk cId="139129298" sldId="288"/>
            <ac:graphicFrameMk id="34" creationId="{A6E3AA3E-615D-850A-AD39-E94CAEF07D36}"/>
          </ac:graphicFrameMkLst>
        </pc:graphicFrameChg>
        <pc:picChg chg="add del mod">
          <ac:chgData name="Seyed Hamed" userId="220999c3-e6ef-4426-a304-d27831ca2f92" providerId="ADAL" clId="{121C0B15-9E1E-443F-BAD1-2D61C586516E}" dt="2025-01-10T21:30:00.723" v="1397" actId="478"/>
          <ac:picMkLst>
            <pc:docMk/>
            <pc:sldMk cId="139129298" sldId="288"/>
            <ac:picMk id="2" creationId="{C7C9AF65-1937-17FD-73F4-B0FD176166D9}"/>
          </ac:picMkLst>
        </pc:picChg>
        <pc:picChg chg="add mod">
          <ac:chgData name="Seyed Hamed" userId="220999c3-e6ef-4426-a304-d27831ca2f92" providerId="ADAL" clId="{121C0B15-9E1E-443F-BAD1-2D61C586516E}" dt="2025-01-14T20:53:34.837" v="2154" actId="14100"/>
          <ac:picMkLst>
            <pc:docMk/>
            <pc:sldMk cId="139129298" sldId="288"/>
            <ac:picMk id="44" creationId="{94D5023D-AE60-E0D6-E427-F66645332405}"/>
          </ac:picMkLst>
        </pc:picChg>
        <pc:cxnChg chg="del mod">
          <ac:chgData name="Seyed Hamed" userId="220999c3-e6ef-4426-a304-d27831ca2f92" providerId="ADAL" clId="{121C0B15-9E1E-443F-BAD1-2D61C586516E}" dt="2025-01-08T15:46:52.777" v="64" actId="478"/>
          <ac:cxnSpMkLst>
            <pc:docMk/>
            <pc:sldMk cId="139129298" sldId="288"/>
            <ac:cxnSpMk id="35" creationId="{32A30E32-10B2-1EAA-855E-91CC36DA4353}"/>
          </ac:cxnSpMkLst>
        </pc:cxnChg>
        <pc:cxnChg chg="del mod">
          <ac:chgData name="Seyed Hamed" userId="220999c3-e6ef-4426-a304-d27831ca2f92" providerId="ADAL" clId="{121C0B15-9E1E-443F-BAD1-2D61C586516E}" dt="2025-01-08T15:46:52.777" v="64" actId="478"/>
          <ac:cxnSpMkLst>
            <pc:docMk/>
            <pc:sldMk cId="139129298" sldId="288"/>
            <ac:cxnSpMk id="46" creationId="{4D19463A-1E02-F551-C620-CF7BE58D0A1D}"/>
          </ac:cxnSpMkLst>
        </pc:cxnChg>
        <pc:cxnChg chg="del">
          <ac:chgData name="Seyed Hamed" userId="220999c3-e6ef-4426-a304-d27831ca2f92" providerId="ADAL" clId="{121C0B15-9E1E-443F-BAD1-2D61C586516E}" dt="2025-01-08T15:46:52.777" v="64" actId="478"/>
          <ac:cxnSpMkLst>
            <pc:docMk/>
            <pc:sldMk cId="139129298" sldId="288"/>
            <ac:cxnSpMk id="72" creationId="{4A91BB6C-83E3-59EB-62A4-D4EE02D0BC3C}"/>
          </ac:cxnSpMkLst>
        </pc:cxnChg>
      </pc:sldChg>
      <pc:sldChg chg="add del">
        <pc:chgData name="Seyed Hamed" userId="220999c3-e6ef-4426-a304-d27831ca2f92" providerId="ADAL" clId="{121C0B15-9E1E-443F-BAD1-2D61C586516E}" dt="2025-01-08T22:13:38.467" v="530" actId="47"/>
        <pc:sldMkLst>
          <pc:docMk/>
          <pc:sldMk cId="171856432" sldId="289"/>
        </pc:sldMkLst>
      </pc:sldChg>
      <pc:sldChg chg="delSp modSp add del mod">
        <pc:chgData name="Seyed Hamed" userId="220999c3-e6ef-4426-a304-d27831ca2f92" providerId="ADAL" clId="{121C0B15-9E1E-443F-BAD1-2D61C586516E}" dt="2025-01-14T15:22:52.202" v="1913" actId="47"/>
        <pc:sldMkLst>
          <pc:docMk/>
          <pc:sldMk cId="4130493715" sldId="290"/>
        </pc:sldMkLst>
        <pc:spChg chg="mod">
          <ac:chgData name="Seyed Hamed" userId="220999c3-e6ef-4426-a304-d27831ca2f92" providerId="ADAL" clId="{121C0B15-9E1E-443F-BAD1-2D61C586516E}" dt="2025-01-13T15:05:29.590" v="1671" actId="27107"/>
          <ac:spMkLst>
            <pc:docMk/>
            <pc:sldMk cId="4130493715" sldId="290"/>
            <ac:spMk id="13" creationId="{47D16095-5F6E-7091-0673-AE593D6471BF}"/>
          </ac:spMkLst>
        </pc:spChg>
        <pc:grpChg chg="del">
          <ac:chgData name="Seyed Hamed" userId="220999c3-e6ef-4426-a304-d27831ca2f92" providerId="ADAL" clId="{121C0B15-9E1E-443F-BAD1-2D61C586516E}" dt="2025-01-08T22:13:25.245" v="526" actId="478"/>
          <ac:grpSpMkLst>
            <pc:docMk/>
            <pc:sldMk cId="4130493715" sldId="290"/>
            <ac:grpSpMk id="1638" creationId="{445A83B0-AD9D-2441-2693-F8CDC3E06A6D}"/>
          </ac:grpSpMkLst>
        </pc:grpChg>
        <pc:grpChg chg="del">
          <ac:chgData name="Seyed Hamed" userId="220999c3-e6ef-4426-a304-d27831ca2f92" providerId="ADAL" clId="{121C0B15-9E1E-443F-BAD1-2D61C586516E}" dt="2025-01-08T22:13:26.821" v="527" actId="478"/>
          <ac:grpSpMkLst>
            <pc:docMk/>
            <pc:sldMk cId="4130493715" sldId="290"/>
            <ac:grpSpMk id="1639" creationId="{67B9B36B-5E62-B4D0-E10A-CE225CD04547}"/>
          </ac:grpSpMkLst>
        </pc:grpChg>
        <pc:grpChg chg="del">
          <ac:chgData name="Seyed Hamed" userId="220999c3-e6ef-4426-a304-d27831ca2f92" providerId="ADAL" clId="{121C0B15-9E1E-443F-BAD1-2D61C586516E}" dt="2025-01-08T22:13:28.009" v="528" actId="478"/>
          <ac:grpSpMkLst>
            <pc:docMk/>
            <pc:sldMk cId="4130493715" sldId="290"/>
            <ac:grpSpMk id="1644" creationId="{AF5141D1-BB34-DF1A-6FE7-06E3F529DB88}"/>
          </ac:grpSpMkLst>
        </pc:grpChg>
        <pc:grpChg chg="del">
          <ac:chgData name="Seyed Hamed" userId="220999c3-e6ef-4426-a304-d27831ca2f92" providerId="ADAL" clId="{121C0B15-9E1E-443F-BAD1-2D61C586516E}" dt="2025-01-08T22:13:29.329" v="529" actId="478"/>
          <ac:grpSpMkLst>
            <pc:docMk/>
            <pc:sldMk cId="4130493715" sldId="290"/>
            <ac:grpSpMk id="1649" creationId="{6F983A3D-5581-31C0-87D1-5D2B2ED35AB4}"/>
          </ac:grpSpMkLst>
        </pc:grpChg>
      </pc:sldChg>
      <pc:sldChg chg="delSp new del mod">
        <pc:chgData name="Seyed Hamed" userId="220999c3-e6ef-4426-a304-d27831ca2f92" providerId="ADAL" clId="{121C0B15-9E1E-443F-BAD1-2D61C586516E}" dt="2025-01-09T18:33:14.682" v="547" actId="47"/>
        <pc:sldMkLst>
          <pc:docMk/>
          <pc:sldMk cId="2259789862" sldId="291"/>
        </pc:sldMkLst>
        <pc:spChg chg="del">
          <ac:chgData name="Seyed Hamed" userId="220999c3-e6ef-4426-a304-d27831ca2f92" providerId="ADAL" clId="{121C0B15-9E1E-443F-BAD1-2D61C586516E}" dt="2025-01-09T18:32:41.592" v="535" actId="478"/>
          <ac:spMkLst>
            <pc:docMk/>
            <pc:sldMk cId="2259789862" sldId="291"/>
            <ac:spMk id="2" creationId="{D7E9B0D7-4BD3-9458-F669-9677CE0F2A35}"/>
          </ac:spMkLst>
        </pc:spChg>
        <pc:spChg chg="del">
          <ac:chgData name="Seyed Hamed" userId="220999c3-e6ef-4426-a304-d27831ca2f92" providerId="ADAL" clId="{121C0B15-9E1E-443F-BAD1-2D61C586516E}" dt="2025-01-09T18:32:41.592" v="535" actId="478"/>
          <ac:spMkLst>
            <pc:docMk/>
            <pc:sldMk cId="2259789862" sldId="291"/>
            <ac:spMk id="3" creationId="{29BA7B6A-59A2-6154-745D-4221353CD9C9}"/>
          </ac:spMkLst>
        </pc:spChg>
        <pc:spChg chg="del">
          <ac:chgData name="Seyed Hamed" userId="220999c3-e6ef-4426-a304-d27831ca2f92" providerId="ADAL" clId="{121C0B15-9E1E-443F-BAD1-2D61C586516E}" dt="2025-01-09T18:32:41.592" v="535" actId="478"/>
          <ac:spMkLst>
            <pc:docMk/>
            <pc:sldMk cId="2259789862" sldId="291"/>
            <ac:spMk id="4" creationId="{A65B9D40-763A-C78D-6A33-F56638A4C1B9}"/>
          </ac:spMkLst>
        </pc:spChg>
      </pc:sldChg>
      <pc:sldChg chg="addSp delSp modSp add mod delAnim modAnim modNotesTx">
        <pc:chgData name="Seyed Hamed" userId="220999c3-e6ef-4426-a304-d27831ca2f92" providerId="ADAL" clId="{121C0B15-9E1E-443F-BAD1-2D61C586516E}" dt="2025-01-14T16:12:16.657" v="2078" actId="20577"/>
        <pc:sldMkLst>
          <pc:docMk/>
          <pc:sldMk cId="982919574" sldId="292"/>
        </pc:sldMkLst>
        <pc:spChg chg="mod">
          <ac:chgData name="Seyed Hamed" userId="220999c3-e6ef-4426-a304-d27831ca2f92" providerId="ADAL" clId="{121C0B15-9E1E-443F-BAD1-2D61C586516E}" dt="2025-01-09T20:35:37.549" v="703" actId="1076"/>
          <ac:spMkLst>
            <pc:docMk/>
            <pc:sldMk cId="982919574" sldId="292"/>
            <ac:spMk id="2" creationId="{9B7BCA82-67CF-BA1B-3441-C4FAEC6B8EC1}"/>
          </ac:spMkLst>
        </pc:spChg>
        <pc:spChg chg="del">
          <ac:chgData name="Seyed Hamed" userId="220999c3-e6ef-4426-a304-d27831ca2f92" providerId="ADAL" clId="{121C0B15-9E1E-443F-BAD1-2D61C586516E}" dt="2025-01-09T18:35:26.455" v="580" actId="478"/>
          <ac:spMkLst>
            <pc:docMk/>
            <pc:sldMk cId="982919574" sldId="292"/>
            <ac:spMk id="5" creationId="{367A2515-F4AB-9AFC-DD07-37D63CE83E74}"/>
          </ac:spMkLst>
        </pc:spChg>
        <pc:spChg chg="add del mod">
          <ac:chgData name="Seyed Hamed" userId="220999c3-e6ef-4426-a304-d27831ca2f92" providerId="ADAL" clId="{121C0B15-9E1E-443F-BAD1-2D61C586516E}" dt="2025-01-09T20:33:59.517" v="695" actId="478"/>
          <ac:spMkLst>
            <pc:docMk/>
            <pc:sldMk cId="982919574" sldId="292"/>
            <ac:spMk id="7" creationId="{45AA1DEF-495A-EEC8-83C8-7266DEFFC49E}"/>
          </ac:spMkLst>
        </pc:spChg>
        <pc:spChg chg="del">
          <ac:chgData name="Seyed Hamed" userId="220999c3-e6ef-4426-a304-d27831ca2f92" providerId="ADAL" clId="{121C0B15-9E1E-443F-BAD1-2D61C586516E}" dt="2025-01-09T18:35:05.464" v="576" actId="478"/>
          <ac:spMkLst>
            <pc:docMk/>
            <pc:sldMk cId="982919574" sldId="292"/>
            <ac:spMk id="8" creationId="{4AED98FB-42C7-CBD6-DFF9-5CFD2C369E61}"/>
          </ac:spMkLst>
        </pc:spChg>
        <pc:spChg chg="add mod">
          <ac:chgData name="Seyed Hamed" userId="220999c3-e6ef-4426-a304-d27831ca2f92" providerId="ADAL" clId="{121C0B15-9E1E-443F-BAD1-2D61C586516E}" dt="2025-01-13T17:14:47.419" v="1850" actId="1076"/>
          <ac:spMkLst>
            <pc:docMk/>
            <pc:sldMk cId="982919574" sldId="292"/>
            <ac:spMk id="10" creationId="{20C4178C-EAFB-1C6D-E61B-4F18B3B4C34C}"/>
          </ac:spMkLst>
        </pc:spChg>
        <pc:spChg chg="mod">
          <ac:chgData name="Seyed Hamed" userId="220999c3-e6ef-4426-a304-d27831ca2f92" providerId="ADAL" clId="{121C0B15-9E1E-443F-BAD1-2D61C586516E}" dt="2025-01-13T16:11:05.526" v="1824" actId="404"/>
          <ac:spMkLst>
            <pc:docMk/>
            <pc:sldMk cId="982919574" sldId="292"/>
            <ac:spMk id="13" creationId="{47D16095-5F6E-7091-0673-AE593D6471BF}"/>
          </ac:spMkLst>
        </pc:spChg>
        <pc:spChg chg="del">
          <ac:chgData name="Seyed Hamed" userId="220999c3-e6ef-4426-a304-d27831ca2f92" providerId="ADAL" clId="{121C0B15-9E1E-443F-BAD1-2D61C586516E}" dt="2025-01-09T18:35:26.455" v="580" actId="478"/>
          <ac:spMkLst>
            <pc:docMk/>
            <pc:sldMk cId="982919574" sldId="292"/>
            <ac:spMk id="15" creationId="{88F0659E-A28D-89C7-0062-06C30CE49118}"/>
          </ac:spMkLst>
        </pc:spChg>
        <pc:spChg chg="add mod ord">
          <ac:chgData name="Seyed Hamed" userId="220999c3-e6ef-4426-a304-d27831ca2f92" providerId="ADAL" clId="{121C0B15-9E1E-443F-BAD1-2D61C586516E}" dt="2025-01-14T14:15:24.841" v="1866" actId="1076"/>
          <ac:spMkLst>
            <pc:docMk/>
            <pc:sldMk cId="982919574" sldId="292"/>
            <ac:spMk id="16" creationId="{01490F98-C74F-9F01-B36D-A7165B522633}"/>
          </ac:spMkLst>
        </pc:spChg>
        <pc:spChg chg="add mod">
          <ac:chgData name="Seyed Hamed" userId="220999c3-e6ef-4426-a304-d27831ca2f92" providerId="ADAL" clId="{121C0B15-9E1E-443F-BAD1-2D61C586516E}" dt="2025-01-13T17:14:52.084" v="1851" actId="1076"/>
          <ac:spMkLst>
            <pc:docMk/>
            <pc:sldMk cId="982919574" sldId="292"/>
            <ac:spMk id="18" creationId="{C3DE575B-E956-CFDE-A816-99ADECA4FEE0}"/>
          </ac:spMkLst>
        </pc:spChg>
        <pc:spChg chg="del">
          <ac:chgData name="Seyed Hamed" userId="220999c3-e6ef-4426-a304-d27831ca2f92" providerId="ADAL" clId="{121C0B15-9E1E-443F-BAD1-2D61C586516E}" dt="2025-01-09T18:35:05.464" v="576" actId="478"/>
          <ac:spMkLst>
            <pc:docMk/>
            <pc:sldMk cId="982919574" sldId="292"/>
            <ac:spMk id="31" creationId="{93A22DF8-D3CB-A90A-FB5F-04D6B376A231}"/>
          </ac:spMkLst>
        </pc:spChg>
        <pc:spChg chg="del">
          <ac:chgData name="Seyed Hamed" userId="220999c3-e6ef-4426-a304-d27831ca2f92" providerId="ADAL" clId="{121C0B15-9E1E-443F-BAD1-2D61C586516E}" dt="2025-01-09T18:35:26.455" v="580" actId="478"/>
          <ac:spMkLst>
            <pc:docMk/>
            <pc:sldMk cId="982919574" sldId="292"/>
            <ac:spMk id="74" creationId="{9BEFE0AC-9022-81D3-7809-8168A37FF32D}"/>
          </ac:spMkLst>
        </pc:spChg>
        <pc:graphicFrameChg chg="del">
          <ac:chgData name="Seyed Hamed" userId="220999c3-e6ef-4426-a304-d27831ca2f92" providerId="ADAL" clId="{121C0B15-9E1E-443F-BAD1-2D61C586516E}" dt="2025-01-09T18:35:26.455" v="580" actId="478"/>
          <ac:graphicFrameMkLst>
            <pc:docMk/>
            <pc:sldMk cId="982919574" sldId="292"/>
            <ac:graphicFrameMk id="73" creationId="{FE9DB2B2-1298-33AE-14E1-D847A4475B59}"/>
          </ac:graphicFrameMkLst>
        </pc:graphicFrameChg>
        <pc:picChg chg="add mod modCrop">
          <ac:chgData name="Seyed Hamed" userId="220999c3-e6ef-4426-a304-d27831ca2f92" providerId="ADAL" clId="{121C0B15-9E1E-443F-BAD1-2D61C586516E}" dt="2025-01-09T20:40:12.037" v="751" actId="1076"/>
          <ac:picMkLst>
            <pc:docMk/>
            <pc:sldMk cId="982919574" sldId="292"/>
            <ac:picMk id="4" creationId="{8F60A4D7-083A-7B3E-52B4-7F726C00F34A}"/>
          </ac:picMkLst>
        </pc:picChg>
        <pc:picChg chg="del">
          <ac:chgData name="Seyed Hamed" userId="220999c3-e6ef-4426-a304-d27831ca2f92" providerId="ADAL" clId="{121C0B15-9E1E-443F-BAD1-2D61C586516E}" dt="2025-01-09T18:34:33.355" v="567" actId="478"/>
          <ac:picMkLst>
            <pc:docMk/>
            <pc:sldMk cId="982919574" sldId="292"/>
            <ac:picMk id="14" creationId="{AD10584F-E181-F5E7-57FE-4B6233DC1E26}"/>
          </ac:picMkLst>
        </pc:picChg>
        <pc:picChg chg="add mod modCrop">
          <ac:chgData name="Seyed Hamed" userId="220999c3-e6ef-4426-a304-d27831ca2f92" providerId="ADAL" clId="{121C0B15-9E1E-443F-BAD1-2D61C586516E}" dt="2025-01-09T20:40:12.037" v="751" actId="1076"/>
          <ac:picMkLst>
            <pc:docMk/>
            <pc:sldMk cId="982919574" sldId="292"/>
            <ac:picMk id="17" creationId="{6092B772-5188-F5E8-CABB-3E971A270B25}"/>
          </ac:picMkLst>
        </pc:picChg>
        <pc:picChg chg="add mod">
          <ac:chgData name="Seyed Hamed" userId="220999c3-e6ef-4426-a304-d27831ca2f92" providerId="ADAL" clId="{121C0B15-9E1E-443F-BAD1-2D61C586516E}" dt="2025-01-13T17:15:04.096" v="1853" actId="1076"/>
          <ac:picMkLst>
            <pc:docMk/>
            <pc:sldMk cId="982919574" sldId="292"/>
            <ac:picMk id="20" creationId="{747149E5-D064-CA6F-EBF2-A98CA02E5B94}"/>
          </ac:picMkLst>
        </pc:picChg>
        <pc:picChg chg="del">
          <ac:chgData name="Seyed Hamed" userId="220999c3-e6ef-4426-a304-d27831ca2f92" providerId="ADAL" clId="{121C0B15-9E1E-443F-BAD1-2D61C586516E}" dt="2025-01-09T18:34:33.355" v="567" actId="478"/>
          <ac:picMkLst>
            <pc:docMk/>
            <pc:sldMk cId="982919574" sldId="292"/>
            <ac:picMk id="30" creationId="{B9C15809-6457-6721-A8DB-DBDB17B28586}"/>
          </ac:picMkLst>
        </pc:picChg>
        <pc:cxnChg chg="mod ord">
          <ac:chgData name="Seyed Hamed" userId="220999c3-e6ef-4426-a304-d27831ca2f92" providerId="ADAL" clId="{121C0B15-9E1E-443F-BAD1-2D61C586516E}" dt="2025-01-09T20:40:56.459" v="767" actId="1076"/>
          <ac:cxnSpMkLst>
            <pc:docMk/>
            <pc:sldMk cId="982919574" sldId="292"/>
            <ac:cxnSpMk id="66" creationId="{6620F8BD-4503-0F0A-C686-DBD6D6FA307E}"/>
          </ac:cxnSpMkLst>
        </pc:cxnChg>
        <pc:cxnChg chg="del">
          <ac:chgData name="Seyed Hamed" userId="220999c3-e6ef-4426-a304-d27831ca2f92" providerId="ADAL" clId="{121C0B15-9E1E-443F-BAD1-2D61C586516E}" dt="2025-01-09T18:35:28.415" v="581" actId="478"/>
          <ac:cxnSpMkLst>
            <pc:docMk/>
            <pc:sldMk cId="982919574" sldId="292"/>
            <ac:cxnSpMk id="68" creationId="{7924F162-4029-F340-E543-1419B6E15084}"/>
          </ac:cxnSpMkLst>
        </pc:cxnChg>
      </pc:sldChg>
      <pc:sldChg chg="add del mod modShow">
        <pc:chgData name="Seyed Hamed" userId="220999c3-e6ef-4426-a304-d27831ca2f92" providerId="ADAL" clId="{121C0B15-9E1E-443F-BAD1-2D61C586516E}" dt="2025-01-13T16:09:04.445" v="1799" actId="47"/>
        <pc:sldMkLst>
          <pc:docMk/>
          <pc:sldMk cId="1271740337" sldId="293"/>
        </pc:sldMkLst>
      </pc:sldChg>
      <pc:sldChg chg="addSp delSp modSp new del mod">
        <pc:chgData name="Seyed Hamed" userId="220999c3-e6ef-4426-a304-d27831ca2f92" providerId="ADAL" clId="{121C0B15-9E1E-443F-BAD1-2D61C586516E}" dt="2025-01-09T19:06:40.523" v="620" actId="47"/>
        <pc:sldMkLst>
          <pc:docMk/>
          <pc:sldMk cId="1393392418" sldId="294"/>
        </pc:sldMkLst>
        <pc:spChg chg="del">
          <ac:chgData name="Seyed Hamed" userId="220999c3-e6ef-4426-a304-d27831ca2f92" providerId="ADAL" clId="{121C0B15-9E1E-443F-BAD1-2D61C586516E}" dt="2025-01-09T19:06:09.281" v="609" actId="478"/>
          <ac:spMkLst>
            <pc:docMk/>
            <pc:sldMk cId="1393392418" sldId="294"/>
            <ac:spMk id="2" creationId="{5D48E210-DD92-E579-6295-68488F64F6B7}"/>
          </ac:spMkLst>
        </pc:spChg>
        <pc:spChg chg="del">
          <ac:chgData name="Seyed Hamed" userId="220999c3-e6ef-4426-a304-d27831ca2f92" providerId="ADAL" clId="{121C0B15-9E1E-443F-BAD1-2D61C586516E}" dt="2025-01-09T19:06:09.281" v="609" actId="478"/>
          <ac:spMkLst>
            <pc:docMk/>
            <pc:sldMk cId="1393392418" sldId="294"/>
            <ac:spMk id="3" creationId="{4253B206-8AD6-3A75-CCC3-0D3D5C4C69F3}"/>
          </ac:spMkLst>
        </pc:spChg>
        <pc:spChg chg="del">
          <ac:chgData name="Seyed Hamed" userId="220999c3-e6ef-4426-a304-d27831ca2f92" providerId="ADAL" clId="{121C0B15-9E1E-443F-BAD1-2D61C586516E}" dt="2025-01-09T19:06:09.281" v="609" actId="478"/>
          <ac:spMkLst>
            <pc:docMk/>
            <pc:sldMk cId="1393392418" sldId="294"/>
            <ac:spMk id="4" creationId="{9B06B893-10FD-0CB9-1127-8BC1D04212AB}"/>
          </ac:spMkLst>
        </pc:spChg>
        <pc:picChg chg="add del mod">
          <ac:chgData name="Seyed Hamed" userId="220999c3-e6ef-4426-a304-d27831ca2f92" providerId="ADAL" clId="{121C0B15-9E1E-443F-BAD1-2D61C586516E}" dt="2025-01-09T19:06:25.375" v="614" actId="21"/>
          <ac:picMkLst>
            <pc:docMk/>
            <pc:sldMk cId="1393392418" sldId="294"/>
            <ac:picMk id="6" creationId="{8C457444-D2D2-7FE8-749D-04EFE4602ABB}"/>
          </ac:picMkLst>
        </pc:picChg>
      </pc:sldChg>
      <pc:sldChg chg="addSp delSp modSp add mod modNotesTx">
        <pc:chgData name="Seyed Hamed" userId="220999c3-e6ef-4426-a304-d27831ca2f92" providerId="ADAL" clId="{121C0B15-9E1E-443F-BAD1-2D61C586516E}" dt="2025-01-14T15:53:46.513" v="1979"/>
        <pc:sldMkLst>
          <pc:docMk/>
          <pc:sldMk cId="3313464864" sldId="295"/>
        </pc:sldMkLst>
        <pc:spChg chg="mod">
          <ac:chgData name="Seyed Hamed" userId="220999c3-e6ef-4426-a304-d27831ca2f92" providerId="ADAL" clId="{121C0B15-9E1E-443F-BAD1-2D61C586516E}" dt="2025-01-13T15:04:03.308" v="1633" actId="1076"/>
          <ac:spMkLst>
            <pc:docMk/>
            <pc:sldMk cId="3313464864" sldId="295"/>
            <ac:spMk id="8" creationId="{92038EAA-227B-BACD-47D6-548C6B6CA904}"/>
          </ac:spMkLst>
        </pc:spChg>
        <pc:picChg chg="add del mod">
          <ac:chgData name="Seyed Hamed" userId="220999c3-e6ef-4426-a304-d27831ca2f92" providerId="ADAL" clId="{121C0B15-9E1E-443F-BAD1-2D61C586516E}" dt="2025-01-13T16:48:31.911" v="1841" actId="478"/>
          <ac:picMkLst>
            <pc:docMk/>
            <pc:sldMk cId="3313464864" sldId="295"/>
            <ac:picMk id="3" creationId="{8C457444-D2D2-7FE8-749D-04EFE4602ABB}"/>
          </ac:picMkLst>
        </pc:picChg>
        <pc:picChg chg="add mod">
          <ac:chgData name="Seyed Hamed" userId="220999c3-e6ef-4426-a304-d27831ca2f92" providerId="ADAL" clId="{121C0B15-9E1E-443F-BAD1-2D61C586516E}" dt="2025-01-13T16:48:38.491" v="1844" actId="14100"/>
          <ac:picMkLst>
            <pc:docMk/>
            <pc:sldMk cId="3313464864" sldId="295"/>
            <ac:picMk id="5" creationId="{AC0006F8-3CC1-21AA-3F11-95C74F50F928}"/>
          </ac:picMkLst>
        </pc:picChg>
        <pc:picChg chg="del">
          <ac:chgData name="Seyed Hamed" userId="220999c3-e6ef-4426-a304-d27831ca2f92" providerId="ADAL" clId="{121C0B15-9E1E-443F-BAD1-2D61C586516E}" dt="2025-01-09T19:06:21.415" v="613" actId="478"/>
          <ac:picMkLst>
            <pc:docMk/>
            <pc:sldMk cId="3313464864" sldId="295"/>
            <ac:picMk id="6" creationId="{DAC8DADF-137A-4398-111C-B5F249FCC30D}"/>
          </ac:picMkLst>
        </pc:picChg>
      </pc:sldChg>
      <pc:sldChg chg="add del">
        <pc:chgData name="Seyed Hamed" userId="220999c3-e6ef-4426-a304-d27831ca2f92" providerId="ADAL" clId="{121C0B15-9E1E-443F-BAD1-2D61C586516E}" dt="2025-01-10T21:29:57.356" v="1396" actId="2890"/>
        <pc:sldMkLst>
          <pc:docMk/>
          <pc:sldMk cId="4163864539" sldId="296"/>
        </pc:sldMkLst>
      </pc:sldChg>
    </pc:docChg>
  </pc:docChgLst>
  <pc:docChgLst>
    <pc:chgData name="Seyed Hamed" userId="220999c3-e6ef-4426-a304-d27831ca2f92" providerId="ADAL" clId="{0C393940-A269-4DC6-B832-1755C98FB8C9}"/>
    <pc:docChg chg="undo redo custSel addSld delSld modSld sldOrd">
      <pc:chgData name="Seyed Hamed" userId="220999c3-e6ef-4426-a304-d27831ca2f92" providerId="ADAL" clId="{0C393940-A269-4DC6-B832-1755C98FB8C9}" dt="2025-01-17T18:19:10.476" v="12190" actId="6549"/>
      <pc:docMkLst>
        <pc:docMk/>
      </pc:docMkLst>
      <pc:sldChg chg="modSp mod modNotesTx">
        <pc:chgData name="Seyed Hamed" userId="220999c3-e6ef-4426-a304-d27831ca2f92" providerId="ADAL" clId="{0C393940-A269-4DC6-B832-1755C98FB8C9}" dt="2025-01-17T14:57:18.906" v="11427" actId="20577"/>
        <pc:sldMkLst>
          <pc:docMk/>
          <pc:sldMk cId="3662772783" sldId="256"/>
        </pc:sldMkLst>
        <pc:spChg chg="mod">
          <ac:chgData name="Seyed Hamed" userId="220999c3-e6ef-4426-a304-d27831ca2f92" providerId="ADAL" clId="{0C393940-A269-4DC6-B832-1755C98FB8C9}" dt="2025-01-14T21:04:50.727" v="9" actId="1076"/>
          <ac:spMkLst>
            <pc:docMk/>
            <pc:sldMk cId="3662772783" sldId="256"/>
            <ac:spMk id="2" creationId="{F33B4721-D5AF-FB6E-A20F-B85A1BDD9958}"/>
          </ac:spMkLst>
        </pc:spChg>
        <pc:spChg chg="mod">
          <ac:chgData name="Seyed Hamed" userId="220999c3-e6ef-4426-a304-d27831ca2f92" providerId="ADAL" clId="{0C393940-A269-4DC6-B832-1755C98FB8C9}" dt="2025-01-15T16:04:44.220" v="2882" actId="1076"/>
          <ac:spMkLst>
            <pc:docMk/>
            <pc:sldMk cId="3662772783" sldId="256"/>
            <ac:spMk id="8" creationId="{4656974D-A8E5-CA4D-821C-13BFAA65DD09}"/>
          </ac:spMkLst>
        </pc:spChg>
      </pc:sldChg>
      <pc:sldChg chg="addSp delSp modSp mod delAnim modAnim modNotesTx">
        <pc:chgData name="Seyed Hamed" userId="220999c3-e6ef-4426-a304-d27831ca2f92" providerId="ADAL" clId="{0C393940-A269-4DC6-B832-1755C98FB8C9}" dt="2025-01-17T11:54:21.746" v="9022" actId="113"/>
        <pc:sldMkLst>
          <pc:docMk/>
          <pc:sldMk cId="247566347" sldId="258"/>
        </pc:sldMkLst>
        <pc:spChg chg="mod">
          <ac:chgData name="Seyed Hamed" userId="220999c3-e6ef-4426-a304-d27831ca2f92" providerId="ADAL" clId="{0C393940-A269-4DC6-B832-1755C98FB8C9}" dt="2025-01-16T02:19:25.820" v="4331" actId="20577"/>
          <ac:spMkLst>
            <pc:docMk/>
            <pc:sldMk cId="247566347" sldId="258"/>
            <ac:spMk id="3" creationId="{137022A4-C718-CDA7-FD52-6E633B318DEC}"/>
          </ac:spMkLst>
        </pc:spChg>
        <pc:spChg chg="del">
          <ac:chgData name="Seyed Hamed" userId="220999c3-e6ef-4426-a304-d27831ca2f92" providerId="ADAL" clId="{0C393940-A269-4DC6-B832-1755C98FB8C9}" dt="2025-01-14T22:28:35.145" v="911" actId="478"/>
          <ac:spMkLst>
            <pc:docMk/>
            <pc:sldMk cId="247566347" sldId="258"/>
            <ac:spMk id="6" creationId="{EC498F02-A2BC-9F33-62BA-360D551B6A48}"/>
          </ac:spMkLst>
        </pc:spChg>
        <pc:spChg chg="del">
          <ac:chgData name="Seyed Hamed" userId="220999c3-e6ef-4426-a304-d27831ca2f92" providerId="ADAL" clId="{0C393940-A269-4DC6-B832-1755C98FB8C9}" dt="2025-01-14T22:28:30.508" v="910" actId="478"/>
          <ac:spMkLst>
            <pc:docMk/>
            <pc:sldMk cId="247566347" sldId="258"/>
            <ac:spMk id="7" creationId="{311C16D3-38B7-5BF0-50FE-C8E7CC2CD737}"/>
          </ac:spMkLst>
        </pc:spChg>
        <pc:spChg chg="add del">
          <ac:chgData name="Seyed Hamed" userId="220999c3-e6ef-4426-a304-d27831ca2f92" providerId="ADAL" clId="{0C393940-A269-4DC6-B832-1755C98FB8C9}" dt="2025-01-17T11:51:50.106" v="8972" actId="22"/>
          <ac:spMkLst>
            <pc:docMk/>
            <pc:sldMk cId="247566347" sldId="258"/>
            <ac:spMk id="7" creationId="{7633ED81-666D-7527-258A-96F3D6934089}"/>
          </ac:spMkLst>
        </pc:spChg>
        <pc:spChg chg="add mod">
          <ac:chgData name="Seyed Hamed" userId="220999c3-e6ef-4426-a304-d27831ca2f92" providerId="ADAL" clId="{0C393940-A269-4DC6-B832-1755C98FB8C9}" dt="2025-01-14T23:07:46.821" v="1489" actId="6549"/>
          <ac:spMkLst>
            <pc:docMk/>
            <pc:sldMk cId="247566347" sldId="258"/>
            <ac:spMk id="8" creationId="{149ADE9B-3E58-6E2B-5F74-0152BEF4BDA8}"/>
          </ac:spMkLst>
        </pc:spChg>
        <pc:spChg chg="add del mod">
          <ac:chgData name="Seyed Hamed" userId="220999c3-e6ef-4426-a304-d27831ca2f92" providerId="ADAL" clId="{0C393940-A269-4DC6-B832-1755C98FB8C9}" dt="2025-01-17T11:52:05.444" v="8974" actId="478"/>
          <ac:spMkLst>
            <pc:docMk/>
            <pc:sldMk cId="247566347" sldId="258"/>
            <ac:spMk id="9" creationId="{F7FDA8E2-B5C5-A2CF-801B-8113DCF34EC1}"/>
          </ac:spMkLst>
        </pc:spChg>
        <pc:spChg chg="mod">
          <ac:chgData name="Seyed Hamed" userId="220999c3-e6ef-4426-a304-d27831ca2f92" providerId="ADAL" clId="{0C393940-A269-4DC6-B832-1755C98FB8C9}" dt="2025-01-14T22:28:45.839" v="913" actId="1076"/>
          <ac:spMkLst>
            <pc:docMk/>
            <pc:sldMk cId="247566347" sldId="258"/>
            <ac:spMk id="12" creationId="{E3E196BF-BC2B-7888-267E-19B0DB34E65C}"/>
          </ac:spMkLst>
        </pc:spChg>
        <pc:spChg chg="mod">
          <ac:chgData name="Seyed Hamed" userId="220999c3-e6ef-4426-a304-d27831ca2f92" providerId="ADAL" clId="{0C393940-A269-4DC6-B832-1755C98FB8C9}" dt="2025-01-14T23:07:20.797" v="1471"/>
          <ac:spMkLst>
            <pc:docMk/>
            <pc:sldMk cId="247566347" sldId="258"/>
            <ac:spMk id="13" creationId="{A3937E1C-FEBA-1A56-27C6-B565337D8436}"/>
          </ac:spMkLst>
        </pc:spChg>
        <pc:spChg chg="mod">
          <ac:chgData name="Seyed Hamed" userId="220999c3-e6ef-4426-a304-d27831ca2f92" providerId="ADAL" clId="{0C393940-A269-4DC6-B832-1755C98FB8C9}" dt="2025-01-15T14:54:20.274" v="2072" actId="1076"/>
          <ac:spMkLst>
            <pc:docMk/>
            <pc:sldMk cId="247566347" sldId="258"/>
            <ac:spMk id="16" creationId="{5EDF2C2E-BF68-77D1-A872-F939AD089D8F}"/>
          </ac:spMkLst>
        </pc:spChg>
        <pc:spChg chg="mod">
          <ac:chgData name="Seyed Hamed" userId="220999c3-e6ef-4426-a304-d27831ca2f92" providerId="ADAL" clId="{0C393940-A269-4DC6-B832-1755C98FB8C9}" dt="2025-01-14T23:07:20.797" v="1471"/>
          <ac:spMkLst>
            <pc:docMk/>
            <pc:sldMk cId="247566347" sldId="258"/>
            <ac:spMk id="17" creationId="{C47F30BA-DEF7-895C-D2B4-7F5C9C5FEF1D}"/>
          </ac:spMkLst>
        </pc:spChg>
        <pc:spChg chg="mod">
          <ac:chgData name="Seyed Hamed" userId="220999c3-e6ef-4426-a304-d27831ca2f92" providerId="ADAL" clId="{0C393940-A269-4DC6-B832-1755C98FB8C9}" dt="2025-01-14T22:28:40.061" v="912" actId="1076"/>
          <ac:spMkLst>
            <pc:docMk/>
            <pc:sldMk cId="247566347" sldId="258"/>
            <ac:spMk id="18" creationId="{61248CF2-DCBD-7013-F251-39C0F26DEA0C}"/>
          </ac:spMkLst>
        </pc:spChg>
        <pc:spChg chg="mod">
          <ac:chgData name="Seyed Hamed" userId="220999c3-e6ef-4426-a304-d27831ca2f92" providerId="ADAL" clId="{0C393940-A269-4DC6-B832-1755C98FB8C9}" dt="2025-01-15T16:07:13.920" v="2913" actId="1076"/>
          <ac:spMkLst>
            <pc:docMk/>
            <pc:sldMk cId="247566347" sldId="258"/>
            <ac:spMk id="20" creationId="{A0E3BD2F-390D-2FD0-E624-AAF296D7869C}"/>
          </ac:spMkLst>
        </pc:spChg>
        <pc:spChg chg="mod">
          <ac:chgData name="Seyed Hamed" userId="220999c3-e6ef-4426-a304-d27831ca2f92" providerId="ADAL" clId="{0C393940-A269-4DC6-B832-1755C98FB8C9}" dt="2025-01-14T22:27:30.230" v="869" actId="20577"/>
          <ac:spMkLst>
            <pc:docMk/>
            <pc:sldMk cId="247566347" sldId="258"/>
            <ac:spMk id="22" creationId="{AE7288F9-4041-AE0B-4805-DD98E2085F42}"/>
          </ac:spMkLst>
        </pc:spChg>
        <pc:spChg chg="add mod">
          <ac:chgData name="Seyed Hamed" userId="220999c3-e6ef-4426-a304-d27831ca2f92" providerId="ADAL" clId="{0C393940-A269-4DC6-B832-1755C98FB8C9}" dt="2025-01-17T11:53:08.267" v="8992" actId="113"/>
          <ac:spMkLst>
            <pc:docMk/>
            <pc:sldMk cId="247566347" sldId="258"/>
            <ac:spMk id="25" creationId="{F4FE966E-952B-4841-5C2A-4DBF0E070F1D}"/>
          </ac:spMkLst>
        </pc:spChg>
        <pc:grpChg chg="mod">
          <ac:chgData name="Seyed Hamed" userId="220999c3-e6ef-4426-a304-d27831ca2f92" providerId="ADAL" clId="{0C393940-A269-4DC6-B832-1755C98FB8C9}" dt="2025-01-14T22:28:45.839" v="913" actId="1076"/>
          <ac:grpSpMkLst>
            <pc:docMk/>
            <pc:sldMk cId="247566347" sldId="258"/>
            <ac:grpSpMk id="2" creationId="{92601A79-E45C-E691-6FEC-6B9B5177EDA0}"/>
          </ac:grpSpMkLst>
        </pc:grpChg>
        <pc:grpChg chg="add mod">
          <ac:chgData name="Seyed Hamed" userId="220999c3-e6ef-4426-a304-d27831ca2f92" providerId="ADAL" clId="{0C393940-A269-4DC6-B832-1755C98FB8C9}" dt="2025-01-14T23:07:50.796" v="1490" actId="1076"/>
          <ac:grpSpMkLst>
            <pc:docMk/>
            <pc:sldMk cId="247566347" sldId="258"/>
            <ac:grpSpMk id="11" creationId="{EFD06A3F-8C40-C91E-5AA8-72B900D2D857}"/>
          </ac:grpSpMkLst>
        </pc:grpChg>
        <pc:grpChg chg="mod">
          <ac:chgData name="Seyed Hamed" userId="220999c3-e6ef-4426-a304-d27831ca2f92" providerId="ADAL" clId="{0C393940-A269-4DC6-B832-1755C98FB8C9}" dt="2025-01-14T22:28:40.061" v="912" actId="1076"/>
          <ac:grpSpMkLst>
            <pc:docMk/>
            <pc:sldMk cId="247566347" sldId="258"/>
            <ac:grpSpMk id="15" creationId="{7F3A2926-A96F-2B1F-4691-43D06EF0AEFF}"/>
          </ac:grpSpMkLst>
        </pc:grpChg>
        <pc:grpChg chg="del">
          <ac:chgData name="Seyed Hamed" userId="220999c3-e6ef-4426-a304-d27831ca2f92" providerId="ADAL" clId="{0C393940-A269-4DC6-B832-1755C98FB8C9}" dt="2025-01-14T22:28:35.145" v="911" actId="478"/>
          <ac:grpSpMkLst>
            <pc:docMk/>
            <pc:sldMk cId="247566347" sldId="258"/>
            <ac:grpSpMk id="28" creationId="{9CF4C61A-2AB2-EC58-3739-89D8F677CAE7}"/>
          </ac:grpSpMkLst>
        </pc:grpChg>
        <pc:grpChg chg="del">
          <ac:chgData name="Seyed Hamed" userId="220999c3-e6ef-4426-a304-d27831ca2f92" providerId="ADAL" clId="{0C393940-A269-4DC6-B832-1755C98FB8C9}" dt="2025-01-14T22:28:30.508" v="910" actId="478"/>
          <ac:grpSpMkLst>
            <pc:docMk/>
            <pc:sldMk cId="247566347" sldId="258"/>
            <ac:grpSpMk id="31" creationId="{77167B95-5F12-717B-503A-8DA92DA8EF7A}"/>
          </ac:grpSpMkLst>
        </pc:grpChg>
        <pc:picChg chg="add mod">
          <ac:chgData name="Seyed Hamed" userId="220999c3-e6ef-4426-a304-d27831ca2f92" providerId="ADAL" clId="{0C393940-A269-4DC6-B832-1755C98FB8C9}" dt="2025-01-15T16:06:56.312" v="2907"/>
          <ac:picMkLst>
            <pc:docMk/>
            <pc:sldMk cId="247566347" sldId="258"/>
            <ac:picMk id="19" creationId="{B01FEBED-47D7-5CA7-601E-6A7541020EC0}"/>
          </ac:picMkLst>
        </pc:picChg>
        <pc:picChg chg="del">
          <ac:chgData name="Seyed Hamed" userId="220999c3-e6ef-4426-a304-d27831ca2f92" providerId="ADAL" clId="{0C393940-A269-4DC6-B832-1755C98FB8C9}" dt="2025-01-15T16:06:55.960" v="2906" actId="478"/>
          <ac:picMkLst>
            <pc:docMk/>
            <pc:sldMk cId="247566347" sldId="258"/>
            <ac:picMk id="25" creationId="{7D38DA72-E8C5-82E4-E4CD-EE9A99E6B3E1}"/>
          </ac:picMkLst>
        </pc:picChg>
      </pc:sldChg>
      <pc:sldChg chg="addSp delSp modSp mod modAnim modNotesTx">
        <pc:chgData name="Seyed Hamed" userId="220999c3-e6ef-4426-a304-d27831ca2f92" providerId="ADAL" clId="{0C393940-A269-4DC6-B832-1755C98FB8C9}" dt="2025-01-17T15:36:48.038" v="11802" actId="20577"/>
        <pc:sldMkLst>
          <pc:docMk/>
          <pc:sldMk cId="595921098" sldId="260"/>
        </pc:sldMkLst>
        <pc:spChg chg="del mod">
          <ac:chgData name="Seyed Hamed" userId="220999c3-e6ef-4426-a304-d27831ca2f92" providerId="ADAL" clId="{0C393940-A269-4DC6-B832-1755C98FB8C9}" dt="2025-01-17T12:08:31.783" v="9415" actId="478"/>
          <ac:spMkLst>
            <pc:docMk/>
            <pc:sldMk cId="595921098" sldId="260"/>
            <ac:spMk id="3" creationId="{7FC01E4C-E731-FCEF-6B0D-03DB041A74DF}"/>
          </ac:spMkLst>
        </pc:spChg>
        <pc:spChg chg="add del mod">
          <ac:chgData name="Seyed Hamed" userId="220999c3-e6ef-4426-a304-d27831ca2f92" providerId="ADAL" clId="{0C393940-A269-4DC6-B832-1755C98FB8C9}" dt="2025-01-17T02:40:14.773" v="8900" actId="20577"/>
          <ac:spMkLst>
            <pc:docMk/>
            <pc:sldMk cId="595921098" sldId="260"/>
            <ac:spMk id="4" creationId="{A5A4CB39-C269-9734-0C0A-3A405C4FED76}"/>
          </ac:spMkLst>
        </pc:spChg>
        <pc:spChg chg="add del mod">
          <ac:chgData name="Seyed Hamed" userId="220999c3-e6ef-4426-a304-d27831ca2f92" providerId="ADAL" clId="{0C393940-A269-4DC6-B832-1755C98FB8C9}" dt="2025-01-17T12:08:34.777" v="9416" actId="478"/>
          <ac:spMkLst>
            <pc:docMk/>
            <pc:sldMk cId="595921098" sldId="260"/>
            <ac:spMk id="8" creationId="{E2E3E799-ACC7-E479-8A3A-412561270285}"/>
          </ac:spMkLst>
        </pc:spChg>
        <pc:spChg chg="add mod">
          <ac:chgData name="Seyed Hamed" userId="220999c3-e6ef-4426-a304-d27831ca2f92" providerId="ADAL" clId="{0C393940-A269-4DC6-B832-1755C98FB8C9}" dt="2025-01-17T12:08:35.203" v="9417"/>
          <ac:spMkLst>
            <pc:docMk/>
            <pc:sldMk cId="595921098" sldId="260"/>
            <ac:spMk id="9" creationId="{12605B80-51CE-0EF6-C628-0AD95618CB44}"/>
          </ac:spMkLst>
        </pc:spChg>
        <pc:spChg chg="add mod">
          <ac:chgData name="Seyed Hamed" userId="220999c3-e6ef-4426-a304-d27831ca2f92" providerId="ADAL" clId="{0C393940-A269-4DC6-B832-1755C98FB8C9}" dt="2025-01-17T12:08:35.203" v="9417"/>
          <ac:spMkLst>
            <pc:docMk/>
            <pc:sldMk cId="595921098" sldId="260"/>
            <ac:spMk id="10" creationId="{01153105-340C-DA82-3B36-CE1999C76FBC}"/>
          </ac:spMkLst>
        </pc:spChg>
        <pc:spChg chg="add mod">
          <ac:chgData name="Seyed Hamed" userId="220999c3-e6ef-4426-a304-d27831ca2f92" providerId="ADAL" clId="{0C393940-A269-4DC6-B832-1755C98FB8C9}" dt="2025-01-17T12:08:35.203" v="9417"/>
          <ac:spMkLst>
            <pc:docMk/>
            <pc:sldMk cId="595921098" sldId="260"/>
            <ac:spMk id="11" creationId="{616D91A9-D4A9-2100-4CDF-5EB32AB874B3}"/>
          </ac:spMkLst>
        </pc:spChg>
        <pc:spChg chg="add mod">
          <ac:chgData name="Seyed Hamed" userId="220999c3-e6ef-4426-a304-d27831ca2f92" providerId="ADAL" clId="{0C393940-A269-4DC6-B832-1755C98FB8C9}" dt="2025-01-17T12:08:35.203" v="9417"/>
          <ac:spMkLst>
            <pc:docMk/>
            <pc:sldMk cId="595921098" sldId="260"/>
            <ac:spMk id="12" creationId="{44455275-C307-F356-68CE-362CAD9D051C}"/>
          </ac:spMkLst>
        </pc:spChg>
        <pc:spChg chg="add mod">
          <ac:chgData name="Seyed Hamed" userId="220999c3-e6ef-4426-a304-d27831ca2f92" providerId="ADAL" clId="{0C393940-A269-4DC6-B832-1755C98FB8C9}" dt="2025-01-17T12:08:35.203" v="9417"/>
          <ac:spMkLst>
            <pc:docMk/>
            <pc:sldMk cId="595921098" sldId="260"/>
            <ac:spMk id="13" creationId="{326A64E9-6FF4-DF3D-D2D2-57B410F63468}"/>
          </ac:spMkLst>
        </pc:spChg>
        <pc:spChg chg="add mod">
          <ac:chgData name="Seyed Hamed" userId="220999c3-e6ef-4426-a304-d27831ca2f92" providerId="ADAL" clId="{0C393940-A269-4DC6-B832-1755C98FB8C9}" dt="2025-01-17T12:08:35.203" v="9417"/>
          <ac:spMkLst>
            <pc:docMk/>
            <pc:sldMk cId="595921098" sldId="260"/>
            <ac:spMk id="14" creationId="{4BFDC976-A1F0-F0DB-E910-86B310B3245A}"/>
          </ac:spMkLst>
        </pc:spChg>
        <pc:spChg chg="add mod">
          <ac:chgData name="Seyed Hamed" userId="220999c3-e6ef-4426-a304-d27831ca2f92" providerId="ADAL" clId="{0C393940-A269-4DC6-B832-1755C98FB8C9}" dt="2025-01-17T12:08:35.203" v="9417"/>
          <ac:spMkLst>
            <pc:docMk/>
            <pc:sldMk cId="595921098" sldId="260"/>
            <ac:spMk id="15" creationId="{7153A26C-9B14-7287-45A8-17329D69477E}"/>
          </ac:spMkLst>
        </pc:spChg>
        <pc:spChg chg="add mod">
          <ac:chgData name="Seyed Hamed" userId="220999c3-e6ef-4426-a304-d27831ca2f92" providerId="ADAL" clId="{0C393940-A269-4DC6-B832-1755C98FB8C9}" dt="2025-01-17T12:08:35.203" v="9417"/>
          <ac:spMkLst>
            <pc:docMk/>
            <pc:sldMk cId="595921098" sldId="260"/>
            <ac:spMk id="16" creationId="{BD1C14DE-FFC7-228B-C8D9-B16DD8E3F2C3}"/>
          </ac:spMkLst>
        </pc:spChg>
        <pc:spChg chg="add mod">
          <ac:chgData name="Seyed Hamed" userId="220999c3-e6ef-4426-a304-d27831ca2f92" providerId="ADAL" clId="{0C393940-A269-4DC6-B832-1755C98FB8C9}" dt="2025-01-17T12:08:35.203" v="9417"/>
          <ac:spMkLst>
            <pc:docMk/>
            <pc:sldMk cId="595921098" sldId="260"/>
            <ac:spMk id="17" creationId="{6BAA26BC-CAE2-50DA-2DCD-607F82E41CBD}"/>
          </ac:spMkLst>
        </pc:spChg>
        <pc:spChg chg="add mod">
          <ac:chgData name="Seyed Hamed" userId="220999c3-e6ef-4426-a304-d27831ca2f92" providerId="ADAL" clId="{0C393940-A269-4DC6-B832-1755C98FB8C9}" dt="2025-01-17T12:08:35.203" v="9417"/>
          <ac:spMkLst>
            <pc:docMk/>
            <pc:sldMk cId="595921098" sldId="260"/>
            <ac:spMk id="18" creationId="{20500FC3-B642-E77C-D629-3BC9CA8FDED2}"/>
          </ac:spMkLst>
        </pc:spChg>
        <pc:spChg chg="add mod">
          <ac:chgData name="Seyed Hamed" userId="220999c3-e6ef-4426-a304-d27831ca2f92" providerId="ADAL" clId="{0C393940-A269-4DC6-B832-1755C98FB8C9}" dt="2025-01-17T12:08:35.203" v="9417"/>
          <ac:spMkLst>
            <pc:docMk/>
            <pc:sldMk cId="595921098" sldId="260"/>
            <ac:spMk id="19" creationId="{98F31A21-6DD7-D133-23BB-F79F3559F5A1}"/>
          </ac:spMkLst>
        </pc:spChg>
        <pc:spChg chg="mod">
          <ac:chgData name="Seyed Hamed" userId="220999c3-e6ef-4426-a304-d27831ca2f92" providerId="ADAL" clId="{0C393940-A269-4DC6-B832-1755C98FB8C9}" dt="2025-01-17T12:08:35.203" v="9417"/>
          <ac:spMkLst>
            <pc:docMk/>
            <pc:sldMk cId="595921098" sldId="260"/>
            <ac:spMk id="21" creationId="{3426BC90-7597-A103-D661-4E68AEF5A07B}"/>
          </ac:spMkLst>
        </pc:spChg>
        <pc:spChg chg="mod">
          <ac:chgData name="Seyed Hamed" userId="220999c3-e6ef-4426-a304-d27831ca2f92" providerId="ADAL" clId="{0C393940-A269-4DC6-B832-1755C98FB8C9}" dt="2025-01-17T12:08:35.203" v="9417"/>
          <ac:spMkLst>
            <pc:docMk/>
            <pc:sldMk cId="595921098" sldId="260"/>
            <ac:spMk id="22" creationId="{6EE7CFC8-FC8A-08A3-7C50-58C5BA891369}"/>
          </ac:spMkLst>
        </pc:spChg>
        <pc:spChg chg="mod">
          <ac:chgData name="Seyed Hamed" userId="220999c3-e6ef-4426-a304-d27831ca2f92" providerId="ADAL" clId="{0C393940-A269-4DC6-B832-1755C98FB8C9}" dt="2025-01-17T12:08:35.203" v="9417"/>
          <ac:spMkLst>
            <pc:docMk/>
            <pc:sldMk cId="595921098" sldId="260"/>
            <ac:spMk id="23" creationId="{E37690A9-F22D-0B6D-C389-76BDDC9A4E6F}"/>
          </ac:spMkLst>
        </pc:spChg>
        <pc:spChg chg="mod">
          <ac:chgData name="Seyed Hamed" userId="220999c3-e6ef-4426-a304-d27831ca2f92" providerId="ADAL" clId="{0C393940-A269-4DC6-B832-1755C98FB8C9}" dt="2025-01-17T12:08:35.203" v="9417"/>
          <ac:spMkLst>
            <pc:docMk/>
            <pc:sldMk cId="595921098" sldId="260"/>
            <ac:spMk id="26" creationId="{516A0C03-9BFE-6503-96B2-F291F0BE4A57}"/>
          </ac:spMkLst>
        </pc:spChg>
        <pc:spChg chg="mod">
          <ac:chgData name="Seyed Hamed" userId="220999c3-e6ef-4426-a304-d27831ca2f92" providerId="ADAL" clId="{0C393940-A269-4DC6-B832-1755C98FB8C9}" dt="2025-01-17T12:08:35.203" v="9417"/>
          <ac:spMkLst>
            <pc:docMk/>
            <pc:sldMk cId="595921098" sldId="260"/>
            <ac:spMk id="29" creationId="{30A4BE3F-8372-07EE-F0D3-DBC9E5C8EC36}"/>
          </ac:spMkLst>
        </pc:spChg>
        <pc:spChg chg="del mod">
          <ac:chgData name="Seyed Hamed" userId="220999c3-e6ef-4426-a304-d27831ca2f92" providerId="ADAL" clId="{0C393940-A269-4DC6-B832-1755C98FB8C9}" dt="2025-01-17T12:08:31.783" v="9415" actId="478"/>
          <ac:spMkLst>
            <pc:docMk/>
            <pc:sldMk cId="595921098" sldId="260"/>
            <ac:spMk id="30" creationId="{97A4C8FC-5BCF-54FB-7CE3-B3B3FCBFA48E}"/>
          </ac:spMkLst>
        </pc:spChg>
        <pc:spChg chg="mod">
          <ac:chgData name="Seyed Hamed" userId="220999c3-e6ef-4426-a304-d27831ca2f92" providerId="ADAL" clId="{0C393940-A269-4DC6-B832-1755C98FB8C9}" dt="2025-01-17T12:08:35.203" v="9417"/>
          <ac:spMkLst>
            <pc:docMk/>
            <pc:sldMk cId="595921098" sldId="260"/>
            <ac:spMk id="31" creationId="{CE6769B8-A3E2-38BF-5AD8-D49AFCD4028D}"/>
          </ac:spMkLst>
        </pc:spChg>
        <pc:spChg chg="mod">
          <ac:chgData name="Seyed Hamed" userId="220999c3-e6ef-4426-a304-d27831ca2f92" providerId="ADAL" clId="{0C393940-A269-4DC6-B832-1755C98FB8C9}" dt="2025-01-17T12:08:35.203" v="9417"/>
          <ac:spMkLst>
            <pc:docMk/>
            <pc:sldMk cId="595921098" sldId="260"/>
            <ac:spMk id="32" creationId="{0BF9E6BD-AFB3-FF2E-08A4-7006DD566726}"/>
          </ac:spMkLst>
        </pc:spChg>
        <pc:spChg chg="mod">
          <ac:chgData name="Seyed Hamed" userId="220999c3-e6ef-4426-a304-d27831ca2f92" providerId="ADAL" clId="{0C393940-A269-4DC6-B832-1755C98FB8C9}" dt="2025-01-17T12:08:35.203" v="9417"/>
          <ac:spMkLst>
            <pc:docMk/>
            <pc:sldMk cId="595921098" sldId="260"/>
            <ac:spMk id="33" creationId="{1E612013-6F04-3338-3BAE-ECF3E385E1C1}"/>
          </ac:spMkLst>
        </pc:spChg>
        <pc:spChg chg="mod">
          <ac:chgData name="Seyed Hamed" userId="220999c3-e6ef-4426-a304-d27831ca2f92" providerId="ADAL" clId="{0C393940-A269-4DC6-B832-1755C98FB8C9}" dt="2025-01-17T12:08:35.203" v="9417"/>
          <ac:spMkLst>
            <pc:docMk/>
            <pc:sldMk cId="595921098" sldId="260"/>
            <ac:spMk id="34" creationId="{AF2485D1-40B4-6460-E124-DA07F1C671E8}"/>
          </ac:spMkLst>
        </pc:spChg>
        <pc:spChg chg="mod">
          <ac:chgData name="Seyed Hamed" userId="220999c3-e6ef-4426-a304-d27831ca2f92" providerId="ADAL" clId="{0C393940-A269-4DC6-B832-1755C98FB8C9}" dt="2025-01-17T12:08:35.203" v="9417"/>
          <ac:spMkLst>
            <pc:docMk/>
            <pc:sldMk cId="595921098" sldId="260"/>
            <ac:spMk id="35" creationId="{D9BC87C2-0B4B-03BC-B09E-756904CA616C}"/>
          </ac:spMkLst>
        </pc:spChg>
        <pc:spChg chg="mod">
          <ac:chgData name="Seyed Hamed" userId="220999c3-e6ef-4426-a304-d27831ca2f92" providerId="ADAL" clId="{0C393940-A269-4DC6-B832-1755C98FB8C9}" dt="2025-01-17T12:08:35.203" v="9417"/>
          <ac:spMkLst>
            <pc:docMk/>
            <pc:sldMk cId="595921098" sldId="260"/>
            <ac:spMk id="36" creationId="{8D5A97FC-DD1C-8CD2-B44E-93D14E61B057}"/>
          </ac:spMkLst>
        </pc:spChg>
        <pc:spChg chg="mod">
          <ac:chgData name="Seyed Hamed" userId="220999c3-e6ef-4426-a304-d27831ca2f92" providerId="ADAL" clId="{0C393940-A269-4DC6-B832-1755C98FB8C9}" dt="2025-01-17T12:08:35.203" v="9417"/>
          <ac:spMkLst>
            <pc:docMk/>
            <pc:sldMk cId="595921098" sldId="260"/>
            <ac:spMk id="37" creationId="{377EB562-B3E3-E5E9-5688-CAA83F0DE9D8}"/>
          </ac:spMkLst>
        </pc:spChg>
        <pc:spChg chg="add del mod">
          <ac:chgData name="Seyed Hamed" userId="220999c3-e6ef-4426-a304-d27831ca2f92" providerId="ADAL" clId="{0C393940-A269-4DC6-B832-1755C98FB8C9}" dt="2025-01-17T12:20:58.991" v="9485" actId="478"/>
          <ac:spMkLst>
            <pc:docMk/>
            <pc:sldMk cId="595921098" sldId="260"/>
            <ac:spMk id="38" creationId="{103E7171-97C9-714A-58C0-4A2668939CF3}"/>
          </ac:spMkLst>
        </pc:spChg>
        <pc:spChg chg="add del mod">
          <ac:chgData name="Seyed Hamed" userId="220999c3-e6ef-4426-a304-d27831ca2f92" providerId="ADAL" clId="{0C393940-A269-4DC6-B832-1755C98FB8C9}" dt="2025-01-17T12:20:58.991" v="9485" actId="478"/>
          <ac:spMkLst>
            <pc:docMk/>
            <pc:sldMk cId="595921098" sldId="260"/>
            <ac:spMk id="39" creationId="{AEEBABF3-7D30-3365-FF07-FD25D63F2B6E}"/>
          </ac:spMkLst>
        </pc:spChg>
        <pc:spChg chg="add mod">
          <ac:chgData name="Seyed Hamed" userId="220999c3-e6ef-4426-a304-d27831ca2f92" providerId="ADAL" clId="{0C393940-A269-4DC6-B832-1755C98FB8C9}" dt="2025-01-17T12:08:35.203" v="9417"/>
          <ac:spMkLst>
            <pc:docMk/>
            <pc:sldMk cId="595921098" sldId="260"/>
            <ac:spMk id="43" creationId="{10876522-8B6C-DD1F-E673-E7A4A0C4CCC3}"/>
          </ac:spMkLst>
        </pc:spChg>
        <pc:spChg chg="add mod">
          <ac:chgData name="Seyed Hamed" userId="220999c3-e6ef-4426-a304-d27831ca2f92" providerId="ADAL" clId="{0C393940-A269-4DC6-B832-1755C98FB8C9}" dt="2025-01-17T12:08:35.203" v="9417"/>
          <ac:spMkLst>
            <pc:docMk/>
            <pc:sldMk cId="595921098" sldId="260"/>
            <ac:spMk id="44" creationId="{BB864FA1-2B02-727E-B219-3DA363B9B35B}"/>
          </ac:spMkLst>
        </pc:spChg>
        <pc:spChg chg="add del mod">
          <ac:chgData name="Seyed Hamed" userId="220999c3-e6ef-4426-a304-d27831ca2f92" providerId="ADAL" clId="{0C393940-A269-4DC6-B832-1755C98FB8C9}" dt="2025-01-17T12:20:58.991" v="9485" actId="478"/>
          <ac:spMkLst>
            <pc:docMk/>
            <pc:sldMk cId="595921098" sldId="260"/>
            <ac:spMk id="45" creationId="{B74F6DC3-C1F5-E982-5277-FA9C5B264F6A}"/>
          </ac:spMkLst>
        </pc:spChg>
        <pc:spChg chg="add mod">
          <ac:chgData name="Seyed Hamed" userId="220999c3-e6ef-4426-a304-d27831ca2f92" providerId="ADAL" clId="{0C393940-A269-4DC6-B832-1755C98FB8C9}" dt="2025-01-17T12:08:35.203" v="9417"/>
          <ac:spMkLst>
            <pc:docMk/>
            <pc:sldMk cId="595921098" sldId="260"/>
            <ac:spMk id="48" creationId="{140E196A-F012-CA35-F364-60586F967DA8}"/>
          </ac:spMkLst>
        </pc:spChg>
        <pc:spChg chg="add mod">
          <ac:chgData name="Seyed Hamed" userId="220999c3-e6ef-4426-a304-d27831ca2f92" providerId="ADAL" clId="{0C393940-A269-4DC6-B832-1755C98FB8C9}" dt="2025-01-17T12:08:35.203" v="9417"/>
          <ac:spMkLst>
            <pc:docMk/>
            <pc:sldMk cId="595921098" sldId="260"/>
            <ac:spMk id="49" creationId="{1E2B479D-B5FA-B26B-C78E-C0572C671B82}"/>
          </ac:spMkLst>
        </pc:spChg>
        <pc:spChg chg="add mod">
          <ac:chgData name="Seyed Hamed" userId="220999c3-e6ef-4426-a304-d27831ca2f92" providerId="ADAL" clId="{0C393940-A269-4DC6-B832-1755C98FB8C9}" dt="2025-01-17T12:08:35.203" v="9417"/>
          <ac:spMkLst>
            <pc:docMk/>
            <pc:sldMk cId="595921098" sldId="260"/>
            <ac:spMk id="50" creationId="{CAB2D167-1E9A-6469-6006-D2D5E0E38A15}"/>
          </ac:spMkLst>
        </pc:spChg>
        <pc:spChg chg="add mod">
          <ac:chgData name="Seyed Hamed" userId="220999c3-e6ef-4426-a304-d27831ca2f92" providerId="ADAL" clId="{0C393940-A269-4DC6-B832-1755C98FB8C9}" dt="2025-01-17T12:08:35.203" v="9417"/>
          <ac:spMkLst>
            <pc:docMk/>
            <pc:sldMk cId="595921098" sldId="260"/>
            <ac:spMk id="51" creationId="{2FB81F10-C4B6-30F7-D62B-36C40FECFA62}"/>
          </ac:spMkLst>
        </pc:spChg>
        <pc:spChg chg="add mod">
          <ac:chgData name="Seyed Hamed" userId="220999c3-e6ef-4426-a304-d27831ca2f92" providerId="ADAL" clId="{0C393940-A269-4DC6-B832-1755C98FB8C9}" dt="2025-01-17T12:08:35.203" v="9417"/>
          <ac:spMkLst>
            <pc:docMk/>
            <pc:sldMk cId="595921098" sldId="260"/>
            <ac:spMk id="52" creationId="{6BA49970-E92F-7C8C-7C10-24EAB7375632}"/>
          </ac:spMkLst>
        </pc:spChg>
        <pc:spChg chg="add mod">
          <ac:chgData name="Seyed Hamed" userId="220999c3-e6ef-4426-a304-d27831ca2f92" providerId="ADAL" clId="{0C393940-A269-4DC6-B832-1755C98FB8C9}" dt="2025-01-17T12:08:35.203" v="9417"/>
          <ac:spMkLst>
            <pc:docMk/>
            <pc:sldMk cId="595921098" sldId="260"/>
            <ac:spMk id="53" creationId="{12A039B7-62DC-CD74-1001-03BE8A29B365}"/>
          </ac:spMkLst>
        </pc:spChg>
        <pc:spChg chg="add mod">
          <ac:chgData name="Seyed Hamed" userId="220999c3-e6ef-4426-a304-d27831ca2f92" providerId="ADAL" clId="{0C393940-A269-4DC6-B832-1755C98FB8C9}" dt="2025-01-17T12:08:35.203" v="9417"/>
          <ac:spMkLst>
            <pc:docMk/>
            <pc:sldMk cId="595921098" sldId="260"/>
            <ac:spMk id="54" creationId="{DE995E78-1DAB-06E7-C4AC-E8A54489FC99}"/>
          </ac:spMkLst>
        </pc:spChg>
        <pc:spChg chg="add mod">
          <ac:chgData name="Seyed Hamed" userId="220999c3-e6ef-4426-a304-d27831ca2f92" providerId="ADAL" clId="{0C393940-A269-4DC6-B832-1755C98FB8C9}" dt="2025-01-17T12:08:35.203" v="9417"/>
          <ac:spMkLst>
            <pc:docMk/>
            <pc:sldMk cId="595921098" sldId="260"/>
            <ac:spMk id="55" creationId="{AC526B14-59D1-728F-A272-8EAEF770827D}"/>
          </ac:spMkLst>
        </pc:spChg>
        <pc:spChg chg="add mod">
          <ac:chgData name="Seyed Hamed" userId="220999c3-e6ef-4426-a304-d27831ca2f92" providerId="ADAL" clId="{0C393940-A269-4DC6-B832-1755C98FB8C9}" dt="2025-01-17T12:08:35.203" v="9417"/>
          <ac:spMkLst>
            <pc:docMk/>
            <pc:sldMk cId="595921098" sldId="260"/>
            <ac:spMk id="56" creationId="{3EB5E4C1-BFD6-B48E-C5A7-8845FD3762EE}"/>
          </ac:spMkLst>
        </pc:spChg>
        <pc:spChg chg="add mod">
          <ac:chgData name="Seyed Hamed" userId="220999c3-e6ef-4426-a304-d27831ca2f92" providerId="ADAL" clId="{0C393940-A269-4DC6-B832-1755C98FB8C9}" dt="2025-01-17T12:08:35.203" v="9417"/>
          <ac:spMkLst>
            <pc:docMk/>
            <pc:sldMk cId="595921098" sldId="260"/>
            <ac:spMk id="57" creationId="{69F081FE-4371-F164-926B-DE168E8694CA}"/>
          </ac:spMkLst>
        </pc:spChg>
        <pc:spChg chg="add mod">
          <ac:chgData name="Seyed Hamed" userId="220999c3-e6ef-4426-a304-d27831ca2f92" providerId="ADAL" clId="{0C393940-A269-4DC6-B832-1755C98FB8C9}" dt="2025-01-17T12:08:35.203" v="9417"/>
          <ac:spMkLst>
            <pc:docMk/>
            <pc:sldMk cId="595921098" sldId="260"/>
            <ac:spMk id="58" creationId="{60932070-B298-7B6C-7598-58C8BA5FB391}"/>
          </ac:spMkLst>
        </pc:spChg>
        <pc:spChg chg="add mod">
          <ac:chgData name="Seyed Hamed" userId="220999c3-e6ef-4426-a304-d27831ca2f92" providerId="ADAL" clId="{0C393940-A269-4DC6-B832-1755C98FB8C9}" dt="2025-01-17T12:08:35.203" v="9417"/>
          <ac:spMkLst>
            <pc:docMk/>
            <pc:sldMk cId="595921098" sldId="260"/>
            <ac:spMk id="59" creationId="{A8106489-9E00-668D-F5E3-53C68D29A1EF}"/>
          </ac:spMkLst>
        </pc:spChg>
        <pc:spChg chg="add mod">
          <ac:chgData name="Seyed Hamed" userId="220999c3-e6ef-4426-a304-d27831ca2f92" providerId="ADAL" clId="{0C393940-A269-4DC6-B832-1755C98FB8C9}" dt="2025-01-17T12:08:35.203" v="9417"/>
          <ac:spMkLst>
            <pc:docMk/>
            <pc:sldMk cId="595921098" sldId="260"/>
            <ac:spMk id="60" creationId="{56F7DF76-0628-8690-49C8-B3A0BB277512}"/>
          </ac:spMkLst>
        </pc:spChg>
        <pc:spChg chg="add mod">
          <ac:chgData name="Seyed Hamed" userId="220999c3-e6ef-4426-a304-d27831ca2f92" providerId="ADAL" clId="{0C393940-A269-4DC6-B832-1755C98FB8C9}" dt="2025-01-17T12:08:35.203" v="9417"/>
          <ac:spMkLst>
            <pc:docMk/>
            <pc:sldMk cId="595921098" sldId="260"/>
            <ac:spMk id="61" creationId="{6D719D18-3469-47BA-A842-C0B368E1EF55}"/>
          </ac:spMkLst>
        </pc:spChg>
        <pc:spChg chg="add mod">
          <ac:chgData name="Seyed Hamed" userId="220999c3-e6ef-4426-a304-d27831ca2f92" providerId="ADAL" clId="{0C393940-A269-4DC6-B832-1755C98FB8C9}" dt="2025-01-17T12:08:35.203" v="9417"/>
          <ac:spMkLst>
            <pc:docMk/>
            <pc:sldMk cId="595921098" sldId="260"/>
            <ac:spMk id="62" creationId="{A2F8B478-F03F-CCD6-31AE-31643E304D15}"/>
          </ac:spMkLst>
        </pc:spChg>
        <pc:spChg chg="add mod">
          <ac:chgData name="Seyed Hamed" userId="220999c3-e6ef-4426-a304-d27831ca2f92" providerId="ADAL" clId="{0C393940-A269-4DC6-B832-1755C98FB8C9}" dt="2025-01-17T12:08:35.203" v="9417"/>
          <ac:spMkLst>
            <pc:docMk/>
            <pc:sldMk cId="595921098" sldId="260"/>
            <ac:spMk id="63" creationId="{249CD5E4-FAAD-2671-CC01-C76F866C3170}"/>
          </ac:spMkLst>
        </pc:spChg>
        <pc:spChg chg="add mod">
          <ac:chgData name="Seyed Hamed" userId="220999c3-e6ef-4426-a304-d27831ca2f92" providerId="ADAL" clId="{0C393940-A269-4DC6-B832-1755C98FB8C9}" dt="2025-01-17T12:08:35.203" v="9417"/>
          <ac:spMkLst>
            <pc:docMk/>
            <pc:sldMk cId="595921098" sldId="260"/>
            <ac:spMk id="2082" creationId="{618E4424-37D6-60C8-9E14-40ADB2F62719}"/>
          </ac:spMkLst>
        </pc:spChg>
        <pc:spChg chg="add mod">
          <ac:chgData name="Seyed Hamed" userId="220999c3-e6ef-4426-a304-d27831ca2f92" providerId="ADAL" clId="{0C393940-A269-4DC6-B832-1755C98FB8C9}" dt="2025-01-17T12:08:35.203" v="9417"/>
          <ac:spMkLst>
            <pc:docMk/>
            <pc:sldMk cId="595921098" sldId="260"/>
            <ac:spMk id="2083" creationId="{0E05726A-5BB7-831C-2F8A-9E92A5BDFA3F}"/>
          </ac:spMkLst>
        </pc:spChg>
        <pc:spChg chg="add del mod">
          <ac:chgData name="Seyed Hamed" userId="220999c3-e6ef-4426-a304-d27831ca2f92" providerId="ADAL" clId="{0C393940-A269-4DC6-B832-1755C98FB8C9}" dt="2025-01-17T12:11:33.971" v="9483" actId="478"/>
          <ac:spMkLst>
            <pc:docMk/>
            <pc:sldMk cId="595921098" sldId="260"/>
            <ac:spMk id="2084" creationId="{29C80926-0642-2C13-36BA-B4775C088FA4}"/>
          </ac:spMkLst>
        </pc:spChg>
        <pc:spChg chg="del mod">
          <ac:chgData name="Seyed Hamed" userId="220999c3-e6ef-4426-a304-d27831ca2f92" providerId="ADAL" clId="{0C393940-A269-4DC6-B832-1755C98FB8C9}" dt="2025-01-17T12:08:31.783" v="9415" actId="478"/>
          <ac:spMkLst>
            <pc:docMk/>
            <pc:sldMk cId="595921098" sldId="260"/>
            <ac:spMk id="2097" creationId="{F8DC6DE0-2797-9EE0-2A5C-EF1B03F65CB6}"/>
          </ac:spMkLst>
        </pc:spChg>
        <pc:spChg chg="mod">
          <ac:chgData name="Seyed Hamed" userId="220999c3-e6ef-4426-a304-d27831ca2f92" providerId="ADAL" clId="{0C393940-A269-4DC6-B832-1755C98FB8C9}" dt="2025-01-17T12:08:40.200" v="9418" actId="1076"/>
          <ac:spMkLst>
            <pc:docMk/>
            <pc:sldMk cId="595921098" sldId="260"/>
            <ac:spMk id="2142" creationId="{E2C66B61-47BC-2A3D-AA75-7DD5A0132F69}"/>
          </ac:spMkLst>
        </pc:spChg>
        <pc:spChg chg="mod">
          <ac:chgData name="Seyed Hamed" userId="220999c3-e6ef-4426-a304-d27831ca2f92" providerId="ADAL" clId="{0C393940-A269-4DC6-B832-1755C98FB8C9}" dt="2025-01-17T12:10:00.491" v="9427" actId="113"/>
          <ac:spMkLst>
            <pc:docMk/>
            <pc:sldMk cId="595921098" sldId="260"/>
            <ac:spMk id="2144" creationId="{82384AD8-7CA3-49E3-A08B-649175DA4B6E}"/>
          </ac:spMkLst>
        </pc:spChg>
        <pc:spChg chg="add mod">
          <ac:chgData name="Seyed Hamed" userId="220999c3-e6ef-4426-a304-d27831ca2f92" providerId="ADAL" clId="{0C393940-A269-4DC6-B832-1755C98FB8C9}" dt="2025-01-17T12:08:35.203" v="9417"/>
          <ac:spMkLst>
            <pc:docMk/>
            <pc:sldMk cId="595921098" sldId="260"/>
            <ac:spMk id="2240" creationId="{0BAE3D00-6348-8C71-403B-2ED258B48C8D}"/>
          </ac:spMkLst>
        </pc:spChg>
        <pc:spChg chg="add mod">
          <ac:chgData name="Seyed Hamed" userId="220999c3-e6ef-4426-a304-d27831ca2f92" providerId="ADAL" clId="{0C393940-A269-4DC6-B832-1755C98FB8C9}" dt="2025-01-17T12:08:35.203" v="9417"/>
          <ac:spMkLst>
            <pc:docMk/>
            <pc:sldMk cId="595921098" sldId="260"/>
            <ac:spMk id="2241" creationId="{CC094DCC-3372-4EFA-81A3-5613EFEFC6D0}"/>
          </ac:spMkLst>
        </pc:spChg>
        <pc:spChg chg="mod">
          <ac:chgData name="Seyed Hamed" userId="220999c3-e6ef-4426-a304-d27831ca2f92" providerId="ADAL" clId="{0C393940-A269-4DC6-B832-1755C98FB8C9}" dt="2025-01-17T12:06:56.969" v="9414" actId="1076"/>
          <ac:spMkLst>
            <pc:docMk/>
            <pc:sldMk cId="595921098" sldId="260"/>
            <ac:spMk id="2270" creationId="{01C70146-C1A2-E4E9-C949-EAF4252BECF5}"/>
          </ac:spMkLst>
        </pc:spChg>
        <pc:spChg chg="mod">
          <ac:chgData name="Seyed Hamed" userId="220999c3-e6ef-4426-a304-d27831ca2f92" providerId="ADAL" clId="{0C393940-A269-4DC6-B832-1755C98FB8C9}" dt="2025-01-17T12:06:56.969" v="9414" actId="1076"/>
          <ac:spMkLst>
            <pc:docMk/>
            <pc:sldMk cId="595921098" sldId="260"/>
            <ac:spMk id="2271" creationId="{B2E55B45-F2C3-4380-78A5-22418A84567E}"/>
          </ac:spMkLst>
        </pc:spChg>
        <pc:spChg chg="mod">
          <ac:chgData name="Seyed Hamed" userId="220999c3-e6ef-4426-a304-d27831ca2f92" providerId="ADAL" clId="{0C393940-A269-4DC6-B832-1755C98FB8C9}" dt="2025-01-17T12:06:56.969" v="9414" actId="1076"/>
          <ac:spMkLst>
            <pc:docMk/>
            <pc:sldMk cId="595921098" sldId="260"/>
            <ac:spMk id="2272" creationId="{69D89E7C-BB7F-4B20-A26A-29705FE51404}"/>
          </ac:spMkLst>
        </pc:spChg>
        <pc:spChg chg="mod">
          <ac:chgData name="Seyed Hamed" userId="220999c3-e6ef-4426-a304-d27831ca2f92" providerId="ADAL" clId="{0C393940-A269-4DC6-B832-1755C98FB8C9}" dt="2025-01-17T12:06:56.969" v="9414" actId="1076"/>
          <ac:spMkLst>
            <pc:docMk/>
            <pc:sldMk cId="595921098" sldId="260"/>
            <ac:spMk id="2275" creationId="{EDE263AC-763A-2611-6B02-8B9AB5C3E2A8}"/>
          </ac:spMkLst>
        </pc:spChg>
        <pc:spChg chg="mod">
          <ac:chgData name="Seyed Hamed" userId="220999c3-e6ef-4426-a304-d27831ca2f92" providerId="ADAL" clId="{0C393940-A269-4DC6-B832-1755C98FB8C9}" dt="2025-01-17T12:06:56.969" v="9414" actId="1076"/>
          <ac:spMkLst>
            <pc:docMk/>
            <pc:sldMk cId="595921098" sldId="260"/>
            <ac:spMk id="2278" creationId="{CF2AD475-4EC1-9E2C-6FC7-A60B9E599222}"/>
          </ac:spMkLst>
        </pc:spChg>
        <pc:spChg chg="mod">
          <ac:chgData name="Seyed Hamed" userId="220999c3-e6ef-4426-a304-d27831ca2f92" providerId="ADAL" clId="{0C393940-A269-4DC6-B832-1755C98FB8C9}" dt="2025-01-17T12:06:56.969" v="9414" actId="1076"/>
          <ac:spMkLst>
            <pc:docMk/>
            <pc:sldMk cId="595921098" sldId="260"/>
            <ac:spMk id="2279" creationId="{71B66ACD-BC38-2667-F821-C5DF2BAC3D0E}"/>
          </ac:spMkLst>
        </pc:spChg>
        <pc:spChg chg="mod">
          <ac:chgData name="Seyed Hamed" userId="220999c3-e6ef-4426-a304-d27831ca2f92" providerId="ADAL" clId="{0C393940-A269-4DC6-B832-1755C98FB8C9}" dt="2025-01-17T12:06:56.969" v="9414" actId="1076"/>
          <ac:spMkLst>
            <pc:docMk/>
            <pc:sldMk cId="595921098" sldId="260"/>
            <ac:spMk id="2280" creationId="{E0C53927-1EA9-ECC3-58F3-D1301FB5B8DD}"/>
          </ac:spMkLst>
        </pc:spChg>
        <pc:spChg chg="mod">
          <ac:chgData name="Seyed Hamed" userId="220999c3-e6ef-4426-a304-d27831ca2f92" providerId="ADAL" clId="{0C393940-A269-4DC6-B832-1755C98FB8C9}" dt="2025-01-17T12:06:56.969" v="9414" actId="1076"/>
          <ac:spMkLst>
            <pc:docMk/>
            <pc:sldMk cId="595921098" sldId="260"/>
            <ac:spMk id="2281" creationId="{419CD216-144A-D201-D315-E9FE09BF436B}"/>
          </ac:spMkLst>
        </pc:spChg>
        <pc:spChg chg="mod">
          <ac:chgData name="Seyed Hamed" userId="220999c3-e6ef-4426-a304-d27831ca2f92" providerId="ADAL" clId="{0C393940-A269-4DC6-B832-1755C98FB8C9}" dt="2025-01-17T12:06:56.969" v="9414" actId="1076"/>
          <ac:spMkLst>
            <pc:docMk/>
            <pc:sldMk cId="595921098" sldId="260"/>
            <ac:spMk id="2282" creationId="{1CE750D4-D9B0-3DA5-DEA7-569AC0B13F59}"/>
          </ac:spMkLst>
        </pc:spChg>
        <pc:spChg chg="mod">
          <ac:chgData name="Seyed Hamed" userId="220999c3-e6ef-4426-a304-d27831ca2f92" providerId="ADAL" clId="{0C393940-A269-4DC6-B832-1755C98FB8C9}" dt="2025-01-17T12:06:56.969" v="9414" actId="1076"/>
          <ac:spMkLst>
            <pc:docMk/>
            <pc:sldMk cId="595921098" sldId="260"/>
            <ac:spMk id="2283" creationId="{77F59AA1-5B7E-64D6-D2FC-0A756A2567AC}"/>
          </ac:spMkLst>
        </pc:spChg>
        <pc:spChg chg="mod">
          <ac:chgData name="Seyed Hamed" userId="220999c3-e6ef-4426-a304-d27831ca2f92" providerId="ADAL" clId="{0C393940-A269-4DC6-B832-1755C98FB8C9}" dt="2025-01-17T12:06:56.969" v="9414" actId="1076"/>
          <ac:spMkLst>
            <pc:docMk/>
            <pc:sldMk cId="595921098" sldId="260"/>
            <ac:spMk id="2284" creationId="{02018438-B134-FB15-B740-B2E3E6118C4C}"/>
          </ac:spMkLst>
        </pc:spChg>
        <pc:spChg chg="mod">
          <ac:chgData name="Seyed Hamed" userId="220999c3-e6ef-4426-a304-d27831ca2f92" providerId="ADAL" clId="{0C393940-A269-4DC6-B832-1755C98FB8C9}" dt="2025-01-17T12:06:56.969" v="9414" actId="1076"/>
          <ac:spMkLst>
            <pc:docMk/>
            <pc:sldMk cId="595921098" sldId="260"/>
            <ac:spMk id="2285" creationId="{4E38416D-A85F-05D1-322D-F8F9BD8431E3}"/>
          </ac:spMkLst>
        </pc:spChg>
        <pc:spChg chg="mod">
          <ac:chgData name="Seyed Hamed" userId="220999c3-e6ef-4426-a304-d27831ca2f92" providerId="ADAL" clId="{0C393940-A269-4DC6-B832-1755C98FB8C9}" dt="2025-01-17T12:06:56.969" v="9414" actId="1076"/>
          <ac:spMkLst>
            <pc:docMk/>
            <pc:sldMk cId="595921098" sldId="260"/>
            <ac:spMk id="2286" creationId="{B37F6C16-625F-5905-11BE-7107DE198E8C}"/>
          </ac:spMkLst>
        </pc:spChg>
        <pc:spChg chg="mod">
          <ac:chgData name="Seyed Hamed" userId="220999c3-e6ef-4426-a304-d27831ca2f92" providerId="ADAL" clId="{0C393940-A269-4DC6-B832-1755C98FB8C9}" dt="2025-01-17T12:06:56.969" v="9414" actId="1076"/>
          <ac:spMkLst>
            <pc:docMk/>
            <pc:sldMk cId="595921098" sldId="260"/>
            <ac:spMk id="2287" creationId="{DE18C83E-7970-3076-285D-4266BC88DF67}"/>
          </ac:spMkLst>
        </pc:spChg>
        <pc:spChg chg="mod">
          <ac:chgData name="Seyed Hamed" userId="220999c3-e6ef-4426-a304-d27831ca2f92" providerId="ADAL" clId="{0C393940-A269-4DC6-B832-1755C98FB8C9}" dt="2025-01-17T12:06:56.969" v="9414" actId="1076"/>
          <ac:spMkLst>
            <pc:docMk/>
            <pc:sldMk cId="595921098" sldId="260"/>
            <ac:spMk id="2291" creationId="{90E75C02-A6DF-D60C-7911-5DB57403465D}"/>
          </ac:spMkLst>
        </pc:spChg>
        <pc:spChg chg="mod">
          <ac:chgData name="Seyed Hamed" userId="220999c3-e6ef-4426-a304-d27831ca2f92" providerId="ADAL" clId="{0C393940-A269-4DC6-B832-1755C98FB8C9}" dt="2025-01-17T12:06:56.969" v="9414" actId="1076"/>
          <ac:spMkLst>
            <pc:docMk/>
            <pc:sldMk cId="595921098" sldId="260"/>
            <ac:spMk id="2292" creationId="{D1C65DD4-D221-F368-74E2-D5995C9732AC}"/>
          </ac:spMkLst>
        </pc:spChg>
        <pc:spChg chg="mod">
          <ac:chgData name="Seyed Hamed" userId="220999c3-e6ef-4426-a304-d27831ca2f92" providerId="ADAL" clId="{0C393940-A269-4DC6-B832-1755C98FB8C9}" dt="2025-01-17T12:06:56.969" v="9414" actId="1076"/>
          <ac:spMkLst>
            <pc:docMk/>
            <pc:sldMk cId="595921098" sldId="260"/>
            <ac:spMk id="2293" creationId="{087E56F2-D66F-9B31-DBE4-975D5453F5DD}"/>
          </ac:spMkLst>
        </pc:spChg>
        <pc:spChg chg="mod">
          <ac:chgData name="Seyed Hamed" userId="220999c3-e6ef-4426-a304-d27831ca2f92" providerId="ADAL" clId="{0C393940-A269-4DC6-B832-1755C98FB8C9}" dt="2025-01-17T12:06:56.969" v="9414" actId="1076"/>
          <ac:spMkLst>
            <pc:docMk/>
            <pc:sldMk cId="595921098" sldId="260"/>
            <ac:spMk id="2294" creationId="{406F24FB-04A1-C2E6-659A-4BA1957D3192}"/>
          </ac:spMkLst>
        </pc:spChg>
        <pc:spChg chg="mod">
          <ac:chgData name="Seyed Hamed" userId="220999c3-e6ef-4426-a304-d27831ca2f92" providerId="ADAL" clId="{0C393940-A269-4DC6-B832-1755C98FB8C9}" dt="2025-01-17T12:06:56.969" v="9414" actId="1076"/>
          <ac:spMkLst>
            <pc:docMk/>
            <pc:sldMk cId="595921098" sldId="260"/>
            <ac:spMk id="2295" creationId="{E7FB5138-470F-058B-E0A3-675AE9AEBD6F}"/>
          </ac:spMkLst>
        </pc:spChg>
        <pc:spChg chg="mod">
          <ac:chgData name="Seyed Hamed" userId="220999c3-e6ef-4426-a304-d27831ca2f92" providerId="ADAL" clId="{0C393940-A269-4DC6-B832-1755C98FB8C9}" dt="2025-01-17T12:06:56.969" v="9414" actId="1076"/>
          <ac:spMkLst>
            <pc:docMk/>
            <pc:sldMk cId="595921098" sldId="260"/>
            <ac:spMk id="2296" creationId="{64A87718-9968-B6DB-B418-81D003F825C4}"/>
          </ac:spMkLst>
        </pc:spChg>
        <pc:spChg chg="mod">
          <ac:chgData name="Seyed Hamed" userId="220999c3-e6ef-4426-a304-d27831ca2f92" providerId="ADAL" clId="{0C393940-A269-4DC6-B832-1755C98FB8C9}" dt="2025-01-17T12:06:56.969" v="9414" actId="1076"/>
          <ac:spMkLst>
            <pc:docMk/>
            <pc:sldMk cId="595921098" sldId="260"/>
            <ac:spMk id="2297" creationId="{34432F86-0148-7E52-6430-50BBF060B766}"/>
          </ac:spMkLst>
        </pc:spChg>
        <pc:spChg chg="mod">
          <ac:chgData name="Seyed Hamed" userId="220999c3-e6ef-4426-a304-d27831ca2f92" providerId="ADAL" clId="{0C393940-A269-4DC6-B832-1755C98FB8C9}" dt="2025-01-17T12:06:56.969" v="9414" actId="1076"/>
          <ac:spMkLst>
            <pc:docMk/>
            <pc:sldMk cId="595921098" sldId="260"/>
            <ac:spMk id="2298" creationId="{3C110F02-EA2E-DB52-DD35-CE2B7585212B}"/>
          </ac:spMkLst>
        </pc:spChg>
        <pc:grpChg chg="mod ord">
          <ac:chgData name="Seyed Hamed" userId="220999c3-e6ef-4426-a304-d27831ca2f92" providerId="ADAL" clId="{0C393940-A269-4DC6-B832-1755C98FB8C9}" dt="2025-01-17T12:28:28.889" v="9526" actId="1076"/>
          <ac:grpSpMkLst>
            <pc:docMk/>
            <pc:sldMk cId="595921098" sldId="260"/>
            <ac:grpSpMk id="7" creationId="{1DBF9515-4FED-7A0A-B1A5-64675FE4BB2A}"/>
          </ac:grpSpMkLst>
        </pc:grpChg>
        <pc:grpChg chg="add mod">
          <ac:chgData name="Seyed Hamed" userId="220999c3-e6ef-4426-a304-d27831ca2f92" providerId="ADAL" clId="{0C393940-A269-4DC6-B832-1755C98FB8C9}" dt="2025-01-17T12:08:35.203" v="9417"/>
          <ac:grpSpMkLst>
            <pc:docMk/>
            <pc:sldMk cId="595921098" sldId="260"/>
            <ac:grpSpMk id="20" creationId="{2DE8B4A2-4EF1-F1AE-45B3-F9B412376AFE}"/>
          </ac:grpSpMkLst>
        </pc:grpChg>
        <pc:grpChg chg="del mod">
          <ac:chgData name="Seyed Hamed" userId="220999c3-e6ef-4426-a304-d27831ca2f92" providerId="ADAL" clId="{0C393940-A269-4DC6-B832-1755C98FB8C9}" dt="2025-01-17T12:08:31.783" v="9415" actId="478"/>
          <ac:grpSpMkLst>
            <pc:docMk/>
            <pc:sldMk cId="595921098" sldId="260"/>
            <ac:grpSpMk id="2263" creationId="{E188948C-83D0-ECCB-B60F-790F05CED5C6}"/>
          </ac:grpSpMkLst>
        </pc:grpChg>
        <pc:grpChg chg="mod">
          <ac:chgData name="Seyed Hamed" userId="220999c3-e6ef-4426-a304-d27831ca2f92" providerId="ADAL" clId="{0C393940-A269-4DC6-B832-1755C98FB8C9}" dt="2025-01-17T12:06:56.969" v="9414" actId="1076"/>
          <ac:grpSpMkLst>
            <pc:docMk/>
            <pc:sldMk cId="595921098" sldId="260"/>
            <ac:grpSpMk id="2264" creationId="{D61A7A96-2B84-409C-42A4-C06146B5E923}"/>
          </ac:grpSpMkLst>
        </pc:grpChg>
        <pc:grpChg chg="mod">
          <ac:chgData name="Seyed Hamed" userId="220999c3-e6ef-4426-a304-d27831ca2f92" providerId="ADAL" clId="{0C393940-A269-4DC6-B832-1755C98FB8C9}" dt="2025-01-17T12:06:56.969" v="9414" actId="1076"/>
          <ac:grpSpMkLst>
            <pc:docMk/>
            <pc:sldMk cId="595921098" sldId="260"/>
            <ac:grpSpMk id="2268" creationId="{B6B5161B-759C-4412-97A7-7D806AA8A7D7}"/>
          </ac:grpSpMkLst>
        </pc:grpChg>
        <pc:grpChg chg="mod">
          <ac:chgData name="Seyed Hamed" userId="220999c3-e6ef-4426-a304-d27831ca2f92" providerId="ADAL" clId="{0C393940-A269-4DC6-B832-1755C98FB8C9}" dt="2025-01-17T12:06:56.969" v="9414" actId="1076"/>
          <ac:grpSpMkLst>
            <pc:docMk/>
            <pc:sldMk cId="595921098" sldId="260"/>
            <ac:grpSpMk id="2269" creationId="{9DAA22BC-33FE-6AB8-8AC3-395B694AF144}"/>
          </ac:grpSpMkLst>
        </pc:grpChg>
        <pc:picChg chg="add mod ord">
          <ac:chgData name="Seyed Hamed" userId="220999c3-e6ef-4426-a304-d27831ca2f92" providerId="ADAL" clId="{0C393940-A269-4DC6-B832-1755C98FB8C9}" dt="2025-01-17T12:08:53.098" v="9419" actId="1037"/>
          <ac:picMkLst>
            <pc:docMk/>
            <pc:sldMk cId="595921098" sldId="260"/>
            <ac:picMk id="2" creationId="{C23E29EA-B790-AB2B-5424-4A6C9205C549}"/>
          </ac:picMkLst>
        </pc:picChg>
        <pc:picChg chg="add mod">
          <ac:chgData name="Seyed Hamed" userId="220999c3-e6ef-4426-a304-d27831ca2f92" providerId="ADAL" clId="{0C393940-A269-4DC6-B832-1755C98FB8C9}" dt="2025-01-17T12:08:35.203" v="9417"/>
          <ac:picMkLst>
            <pc:docMk/>
            <pc:sldMk cId="595921098" sldId="260"/>
            <ac:picMk id="46" creationId="{2DE71C11-9EE7-FC7C-E935-F5D72DB5DBDD}"/>
          </ac:picMkLst>
        </pc:picChg>
        <pc:picChg chg="add mod">
          <ac:chgData name="Seyed Hamed" userId="220999c3-e6ef-4426-a304-d27831ca2f92" providerId="ADAL" clId="{0C393940-A269-4DC6-B832-1755C98FB8C9}" dt="2025-01-17T12:08:35.203" v="9417"/>
          <ac:picMkLst>
            <pc:docMk/>
            <pc:sldMk cId="595921098" sldId="260"/>
            <ac:picMk id="47" creationId="{39689A6F-D4EC-9410-7B1A-9BF18DA0ACBD}"/>
          </ac:picMkLst>
        </pc:picChg>
        <pc:picChg chg="mod">
          <ac:chgData name="Seyed Hamed" userId="220999c3-e6ef-4426-a304-d27831ca2f92" providerId="ADAL" clId="{0C393940-A269-4DC6-B832-1755C98FB8C9}" dt="2025-01-17T12:06:56.969" v="9414" actId="1076"/>
          <ac:picMkLst>
            <pc:docMk/>
            <pc:sldMk cId="595921098" sldId="260"/>
            <ac:picMk id="2288" creationId="{ECC4489A-B697-E505-C9D2-BBECD3836207}"/>
          </ac:picMkLst>
        </pc:picChg>
        <pc:picChg chg="del">
          <ac:chgData name="Seyed Hamed" userId="220999c3-e6ef-4426-a304-d27831ca2f92" providerId="ADAL" clId="{0C393940-A269-4DC6-B832-1755C98FB8C9}" dt="2025-01-15T16:11:56.136" v="2987" actId="478"/>
          <ac:picMkLst>
            <pc:docMk/>
            <pc:sldMk cId="595921098" sldId="260"/>
            <ac:picMk id="2299" creationId="{3FB08A26-4F79-3C03-8D9A-3BBED278F906}"/>
          </ac:picMkLst>
        </pc:picChg>
        <pc:cxnChg chg="mod">
          <ac:chgData name="Seyed Hamed" userId="220999c3-e6ef-4426-a304-d27831ca2f92" providerId="ADAL" clId="{0C393940-A269-4DC6-B832-1755C98FB8C9}" dt="2025-01-17T12:08:35.203" v="9417"/>
          <ac:cxnSpMkLst>
            <pc:docMk/>
            <pc:sldMk cId="595921098" sldId="260"/>
            <ac:cxnSpMk id="24" creationId="{138414AA-9EF2-3146-5330-A71ADD123FD1}"/>
          </ac:cxnSpMkLst>
        </pc:cxnChg>
        <pc:cxnChg chg="mod">
          <ac:chgData name="Seyed Hamed" userId="220999c3-e6ef-4426-a304-d27831ca2f92" providerId="ADAL" clId="{0C393940-A269-4DC6-B832-1755C98FB8C9}" dt="2025-01-17T12:08:35.203" v="9417"/>
          <ac:cxnSpMkLst>
            <pc:docMk/>
            <pc:sldMk cId="595921098" sldId="260"/>
            <ac:cxnSpMk id="25" creationId="{31FFE4D9-7525-8B2F-A557-E34D6BA08C27}"/>
          </ac:cxnSpMkLst>
        </pc:cxnChg>
        <pc:cxnChg chg="mod">
          <ac:chgData name="Seyed Hamed" userId="220999c3-e6ef-4426-a304-d27831ca2f92" providerId="ADAL" clId="{0C393940-A269-4DC6-B832-1755C98FB8C9}" dt="2025-01-17T12:08:35.203" v="9417"/>
          <ac:cxnSpMkLst>
            <pc:docMk/>
            <pc:sldMk cId="595921098" sldId="260"/>
            <ac:cxnSpMk id="27" creationId="{92D3D2C2-4567-12EB-4896-FB6112B9A848}"/>
          </ac:cxnSpMkLst>
        </pc:cxnChg>
        <pc:cxnChg chg="mod">
          <ac:chgData name="Seyed Hamed" userId="220999c3-e6ef-4426-a304-d27831ca2f92" providerId="ADAL" clId="{0C393940-A269-4DC6-B832-1755C98FB8C9}" dt="2025-01-17T12:08:35.203" v="9417"/>
          <ac:cxnSpMkLst>
            <pc:docMk/>
            <pc:sldMk cId="595921098" sldId="260"/>
            <ac:cxnSpMk id="28" creationId="{15CD779D-0F3C-03C9-A3CC-4A5AB9D4CA9A}"/>
          </ac:cxnSpMkLst>
        </pc:cxnChg>
        <pc:cxnChg chg="add mod">
          <ac:chgData name="Seyed Hamed" userId="220999c3-e6ef-4426-a304-d27831ca2f92" providerId="ADAL" clId="{0C393940-A269-4DC6-B832-1755C98FB8C9}" dt="2025-01-17T12:08:35.203" v="9417"/>
          <ac:cxnSpMkLst>
            <pc:docMk/>
            <pc:sldMk cId="595921098" sldId="260"/>
            <ac:cxnSpMk id="40" creationId="{D1747F25-4E80-707A-0577-D38A4B91A194}"/>
          </ac:cxnSpMkLst>
        </pc:cxnChg>
        <pc:cxnChg chg="add del mod">
          <ac:chgData name="Seyed Hamed" userId="220999c3-e6ef-4426-a304-d27831ca2f92" providerId="ADAL" clId="{0C393940-A269-4DC6-B832-1755C98FB8C9}" dt="2025-01-17T12:20:58.991" v="9485" actId="478"/>
          <ac:cxnSpMkLst>
            <pc:docMk/>
            <pc:sldMk cId="595921098" sldId="260"/>
            <ac:cxnSpMk id="41" creationId="{07BC6224-E9A3-CC4F-1CC9-1C48C2ADBA53}"/>
          </ac:cxnSpMkLst>
        </pc:cxnChg>
        <pc:cxnChg chg="add mod">
          <ac:chgData name="Seyed Hamed" userId="220999c3-e6ef-4426-a304-d27831ca2f92" providerId="ADAL" clId="{0C393940-A269-4DC6-B832-1755C98FB8C9}" dt="2025-01-17T12:08:35.203" v="9417"/>
          <ac:cxnSpMkLst>
            <pc:docMk/>
            <pc:sldMk cId="595921098" sldId="260"/>
            <ac:cxnSpMk id="42" creationId="{C18A45A6-2D93-45B0-BF77-0EEAF3FB6C0E}"/>
          </ac:cxnSpMkLst>
        </pc:cxnChg>
        <pc:cxnChg chg="add mod">
          <ac:chgData name="Seyed Hamed" userId="220999c3-e6ef-4426-a304-d27831ca2f92" providerId="ADAL" clId="{0C393940-A269-4DC6-B832-1755C98FB8C9}" dt="2025-01-17T12:08:35.203" v="9417"/>
          <ac:cxnSpMkLst>
            <pc:docMk/>
            <pc:sldMk cId="595921098" sldId="260"/>
            <ac:cxnSpMk id="2048" creationId="{C1A2FA28-6B3D-81C1-364D-A8D28948093F}"/>
          </ac:cxnSpMkLst>
        </pc:cxnChg>
        <pc:cxnChg chg="add mod">
          <ac:chgData name="Seyed Hamed" userId="220999c3-e6ef-4426-a304-d27831ca2f92" providerId="ADAL" clId="{0C393940-A269-4DC6-B832-1755C98FB8C9}" dt="2025-01-17T12:08:35.203" v="9417"/>
          <ac:cxnSpMkLst>
            <pc:docMk/>
            <pc:sldMk cId="595921098" sldId="260"/>
            <ac:cxnSpMk id="2049" creationId="{B34D4B72-CACA-78AA-7F4B-B5E75F30FEE6}"/>
          </ac:cxnSpMkLst>
        </pc:cxnChg>
        <pc:cxnChg chg="add mod">
          <ac:chgData name="Seyed Hamed" userId="220999c3-e6ef-4426-a304-d27831ca2f92" providerId="ADAL" clId="{0C393940-A269-4DC6-B832-1755C98FB8C9}" dt="2025-01-17T12:08:35.203" v="9417"/>
          <ac:cxnSpMkLst>
            <pc:docMk/>
            <pc:sldMk cId="595921098" sldId="260"/>
            <ac:cxnSpMk id="2050" creationId="{B3007FF8-3112-2D91-4A58-41D5A4DED37E}"/>
          </ac:cxnSpMkLst>
        </pc:cxnChg>
        <pc:cxnChg chg="add mod">
          <ac:chgData name="Seyed Hamed" userId="220999c3-e6ef-4426-a304-d27831ca2f92" providerId="ADAL" clId="{0C393940-A269-4DC6-B832-1755C98FB8C9}" dt="2025-01-17T12:08:35.203" v="9417"/>
          <ac:cxnSpMkLst>
            <pc:docMk/>
            <pc:sldMk cId="595921098" sldId="260"/>
            <ac:cxnSpMk id="2051" creationId="{79A29F12-324D-C9CA-572A-395FA9F5633E}"/>
          </ac:cxnSpMkLst>
        </pc:cxnChg>
        <pc:cxnChg chg="add mod">
          <ac:chgData name="Seyed Hamed" userId="220999c3-e6ef-4426-a304-d27831ca2f92" providerId="ADAL" clId="{0C393940-A269-4DC6-B832-1755C98FB8C9}" dt="2025-01-17T12:08:35.203" v="9417"/>
          <ac:cxnSpMkLst>
            <pc:docMk/>
            <pc:sldMk cId="595921098" sldId="260"/>
            <ac:cxnSpMk id="2052" creationId="{E26E25EC-8597-C172-D19B-9856D4545353}"/>
          </ac:cxnSpMkLst>
        </pc:cxnChg>
        <pc:cxnChg chg="add mod">
          <ac:chgData name="Seyed Hamed" userId="220999c3-e6ef-4426-a304-d27831ca2f92" providerId="ADAL" clId="{0C393940-A269-4DC6-B832-1755C98FB8C9}" dt="2025-01-17T12:08:35.203" v="9417"/>
          <ac:cxnSpMkLst>
            <pc:docMk/>
            <pc:sldMk cId="595921098" sldId="260"/>
            <ac:cxnSpMk id="2053" creationId="{41178B26-7E52-4C6E-4F05-620D356B2F2E}"/>
          </ac:cxnSpMkLst>
        </pc:cxnChg>
        <pc:cxnChg chg="add mod">
          <ac:chgData name="Seyed Hamed" userId="220999c3-e6ef-4426-a304-d27831ca2f92" providerId="ADAL" clId="{0C393940-A269-4DC6-B832-1755C98FB8C9}" dt="2025-01-17T12:08:35.203" v="9417"/>
          <ac:cxnSpMkLst>
            <pc:docMk/>
            <pc:sldMk cId="595921098" sldId="260"/>
            <ac:cxnSpMk id="2054" creationId="{6A55C61C-AE74-16E3-6013-8FCAE530426D}"/>
          </ac:cxnSpMkLst>
        </pc:cxnChg>
        <pc:cxnChg chg="add mod">
          <ac:chgData name="Seyed Hamed" userId="220999c3-e6ef-4426-a304-d27831ca2f92" providerId="ADAL" clId="{0C393940-A269-4DC6-B832-1755C98FB8C9}" dt="2025-01-17T12:08:35.203" v="9417"/>
          <ac:cxnSpMkLst>
            <pc:docMk/>
            <pc:sldMk cId="595921098" sldId="260"/>
            <ac:cxnSpMk id="2055" creationId="{E2844A07-65A0-0DEA-7457-4E8510293FCB}"/>
          </ac:cxnSpMkLst>
        </pc:cxnChg>
        <pc:cxnChg chg="add mod">
          <ac:chgData name="Seyed Hamed" userId="220999c3-e6ef-4426-a304-d27831ca2f92" providerId="ADAL" clId="{0C393940-A269-4DC6-B832-1755C98FB8C9}" dt="2025-01-17T12:08:35.203" v="9417"/>
          <ac:cxnSpMkLst>
            <pc:docMk/>
            <pc:sldMk cId="595921098" sldId="260"/>
            <ac:cxnSpMk id="2056" creationId="{FAF2B4F9-C6FE-E10F-1EC6-21A0C149202B}"/>
          </ac:cxnSpMkLst>
        </pc:cxnChg>
        <pc:cxnChg chg="add mod">
          <ac:chgData name="Seyed Hamed" userId="220999c3-e6ef-4426-a304-d27831ca2f92" providerId="ADAL" clId="{0C393940-A269-4DC6-B832-1755C98FB8C9}" dt="2025-01-17T12:08:35.203" v="9417"/>
          <ac:cxnSpMkLst>
            <pc:docMk/>
            <pc:sldMk cId="595921098" sldId="260"/>
            <ac:cxnSpMk id="2057" creationId="{CA55F447-44FC-81A2-54CD-F0C72F6D3E90}"/>
          </ac:cxnSpMkLst>
        </pc:cxnChg>
        <pc:cxnChg chg="add mod">
          <ac:chgData name="Seyed Hamed" userId="220999c3-e6ef-4426-a304-d27831ca2f92" providerId="ADAL" clId="{0C393940-A269-4DC6-B832-1755C98FB8C9}" dt="2025-01-17T12:08:35.203" v="9417"/>
          <ac:cxnSpMkLst>
            <pc:docMk/>
            <pc:sldMk cId="595921098" sldId="260"/>
            <ac:cxnSpMk id="2058" creationId="{4302EC9D-47DB-F29D-092E-6BC9698FA291}"/>
          </ac:cxnSpMkLst>
        </pc:cxnChg>
        <pc:cxnChg chg="add mod">
          <ac:chgData name="Seyed Hamed" userId="220999c3-e6ef-4426-a304-d27831ca2f92" providerId="ADAL" clId="{0C393940-A269-4DC6-B832-1755C98FB8C9}" dt="2025-01-17T12:08:35.203" v="9417"/>
          <ac:cxnSpMkLst>
            <pc:docMk/>
            <pc:sldMk cId="595921098" sldId="260"/>
            <ac:cxnSpMk id="2059" creationId="{E1E84B47-376A-144F-EB0F-95DF3FCD6F76}"/>
          </ac:cxnSpMkLst>
        </pc:cxnChg>
        <pc:cxnChg chg="add mod">
          <ac:chgData name="Seyed Hamed" userId="220999c3-e6ef-4426-a304-d27831ca2f92" providerId="ADAL" clId="{0C393940-A269-4DC6-B832-1755C98FB8C9}" dt="2025-01-17T12:08:35.203" v="9417"/>
          <ac:cxnSpMkLst>
            <pc:docMk/>
            <pc:sldMk cId="595921098" sldId="260"/>
            <ac:cxnSpMk id="2060" creationId="{AFAF5218-349E-B5CF-F688-9245A665E2EC}"/>
          </ac:cxnSpMkLst>
        </pc:cxnChg>
        <pc:cxnChg chg="add mod">
          <ac:chgData name="Seyed Hamed" userId="220999c3-e6ef-4426-a304-d27831ca2f92" providerId="ADAL" clId="{0C393940-A269-4DC6-B832-1755C98FB8C9}" dt="2025-01-17T12:08:35.203" v="9417"/>
          <ac:cxnSpMkLst>
            <pc:docMk/>
            <pc:sldMk cId="595921098" sldId="260"/>
            <ac:cxnSpMk id="2061" creationId="{7EE77E70-841C-2EBF-C431-22230D012D6B}"/>
          </ac:cxnSpMkLst>
        </pc:cxnChg>
        <pc:cxnChg chg="add mod">
          <ac:chgData name="Seyed Hamed" userId="220999c3-e6ef-4426-a304-d27831ca2f92" providerId="ADAL" clId="{0C393940-A269-4DC6-B832-1755C98FB8C9}" dt="2025-01-17T12:08:35.203" v="9417"/>
          <ac:cxnSpMkLst>
            <pc:docMk/>
            <pc:sldMk cId="595921098" sldId="260"/>
            <ac:cxnSpMk id="2062" creationId="{AB80055D-E051-7D68-F804-A121EC545069}"/>
          </ac:cxnSpMkLst>
        </pc:cxnChg>
        <pc:cxnChg chg="add mod">
          <ac:chgData name="Seyed Hamed" userId="220999c3-e6ef-4426-a304-d27831ca2f92" providerId="ADAL" clId="{0C393940-A269-4DC6-B832-1755C98FB8C9}" dt="2025-01-17T12:08:35.203" v="9417"/>
          <ac:cxnSpMkLst>
            <pc:docMk/>
            <pc:sldMk cId="595921098" sldId="260"/>
            <ac:cxnSpMk id="2063" creationId="{56E401C4-47F0-9ABB-C845-6E0D333B8AF9}"/>
          </ac:cxnSpMkLst>
        </pc:cxnChg>
        <pc:cxnChg chg="add mod">
          <ac:chgData name="Seyed Hamed" userId="220999c3-e6ef-4426-a304-d27831ca2f92" providerId="ADAL" clId="{0C393940-A269-4DC6-B832-1755C98FB8C9}" dt="2025-01-17T12:08:35.203" v="9417"/>
          <ac:cxnSpMkLst>
            <pc:docMk/>
            <pc:sldMk cId="595921098" sldId="260"/>
            <ac:cxnSpMk id="2064" creationId="{7A4E6D0D-36F4-359B-A0C4-74C545D8999F}"/>
          </ac:cxnSpMkLst>
        </pc:cxnChg>
        <pc:cxnChg chg="add mod">
          <ac:chgData name="Seyed Hamed" userId="220999c3-e6ef-4426-a304-d27831ca2f92" providerId="ADAL" clId="{0C393940-A269-4DC6-B832-1755C98FB8C9}" dt="2025-01-17T12:08:35.203" v="9417"/>
          <ac:cxnSpMkLst>
            <pc:docMk/>
            <pc:sldMk cId="595921098" sldId="260"/>
            <ac:cxnSpMk id="2065" creationId="{C03C6C77-AA36-F9EC-2E58-EE5D1C35C7C5}"/>
          </ac:cxnSpMkLst>
        </pc:cxnChg>
        <pc:cxnChg chg="add mod">
          <ac:chgData name="Seyed Hamed" userId="220999c3-e6ef-4426-a304-d27831ca2f92" providerId="ADAL" clId="{0C393940-A269-4DC6-B832-1755C98FB8C9}" dt="2025-01-17T12:08:35.203" v="9417"/>
          <ac:cxnSpMkLst>
            <pc:docMk/>
            <pc:sldMk cId="595921098" sldId="260"/>
            <ac:cxnSpMk id="2066" creationId="{C7EF5E87-B9EE-0901-DE17-6BEEEAB9169A}"/>
          </ac:cxnSpMkLst>
        </pc:cxnChg>
        <pc:cxnChg chg="add mod">
          <ac:chgData name="Seyed Hamed" userId="220999c3-e6ef-4426-a304-d27831ca2f92" providerId="ADAL" clId="{0C393940-A269-4DC6-B832-1755C98FB8C9}" dt="2025-01-17T12:08:35.203" v="9417"/>
          <ac:cxnSpMkLst>
            <pc:docMk/>
            <pc:sldMk cId="595921098" sldId="260"/>
            <ac:cxnSpMk id="2067" creationId="{B81B6E82-5613-23E6-8BCD-3989077BC37F}"/>
          </ac:cxnSpMkLst>
        </pc:cxnChg>
        <pc:cxnChg chg="add mod">
          <ac:chgData name="Seyed Hamed" userId="220999c3-e6ef-4426-a304-d27831ca2f92" providerId="ADAL" clId="{0C393940-A269-4DC6-B832-1755C98FB8C9}" dt="2025-01-17T12:08:35.203" v="9417"/>
          <ac:cxnSpMkLst>
            <pc:docMk/>
            <pc:sldMk cId="595921098" sldId="260"/>
            <ac:cxnSpMk id="2068" creationId="{1FDBEBC6-8D22-2862-133F-5864CC6545F5}"/>
          </ac:cxnSpMkLst>
        </pc:cxnChg>
        <pc:cxnChg chg="add mod">
          <ac:chgData name="Seyed Hamed" userId="220999c3-e6ef-4426-a304-d27831ca2f92" providerId="ADAL" clId="{0C393940-A269-4DC6-B832-1755C98FB8C9}" dt="2025-01-17T12:08:35.203" v="9417"/>
          <ac:cxnSpMkLst>
            <pc:docMk/>
            <pc:sldMk cId="595921098" sldId="260"/>
            <ac:cxnSpMk id="2069" creationId="{65C7FB64-D76A-5824-A6A7-8C1593B8834C}"/>
          </ac:cxnSpMkLst>
        </pc:cxnChg>
        <pc:cxnChg chg="add mod">
          <ac:chgData name="Seyed Hamed" userId="220999c3-e6ef-4426-a304-d27831ca2f92" providerId="ADAL" clId="{0C393940-A269-4DC6-B832-1755C98FB8C9}" dt="2025-01-17T12:08:35.203" v="9417"/>
          <ac:cxnSpMkLst>
            <pc:docMk/>
            <pc:sldMk cId="595921098" sldId="260"/>
            <ac:cxnSpMk id="2070" creationId="{D2D2879D-5F5A-DCE3-601B-D2A5F04F9C29}"/>
          </ac:cxnSpMkLst>
        </pc:cxnChg>
        <pc:cxnChg chg="add mod">
          <ac:chgData name="Seyed Hamed" userId="220999c3-e6ef-4426-a304-d27831ca2f92" providerId="ADAL" clId="{0C393940-A269-4DC6-B832-1755C98FB8C9}" dt="2025-01-17T12:08:35.203" v="9417"/>
          <ac:cxnSpMkLst>
            <pc:docMk/>
            <pc:sldMk cId="595921098" sldId="260"/>
            <ac:cxnSpMk id="2071" creationId="{E130CE4E-C798-5E37-1DC4-F75226144C71}"/>
          </ac:cxnSpMkLst>
        </pc:cxnChg>
        <pc:cxnChg chg="add mod">
          <ac:chgData name="Seyed Hamed" userId="220999c3-e6ef-4426-a304-d27831ca2f92" providerId="ADAL" clId="{0C393940-A269-4DC6-B832-1755C98FB8C9}" dt="2025-01-17T12:08:35.203" v="9417"/>
          <ac:cxnSpMkLst>
            <pc:docMk/>
            <pc:sldMk cId="595921098" sldId="260"/>
            <ac:cxnSpMk id="2072" creationId="{085B3DEB-84E6-A551-300B-39A92FF22C6B}"/>
          </ac:cxnSpMkLst>
        </pc:cxnChg>
        <pc:cxnChg chg="add mod">
          <ac:chgData name="Seyed Hamed" userId="220999c3-e6ef-4426-a304-d27831ca2f92" providerId="ADAL" clId="{0C393940-A269-4DC6-B832-1755C98FB8C9}" dt="2025-01-17T12:08:35.203" v="9417"/>
          <ac:cxnSpMkLst>
            <pc:docMk/>
            <pc:sldMk cId="595921098" sldId="260"/>
            <ac:cxnSpMk id="2073" creationId="{05438A4D-0E40-BACD-B10E-C9F2C3D87806}"/>
          </ac:cxnSpMkLst>
        </pc:cxnChg>
        <pc:cxnChg chg="add mod">
          <ac:chgData name="Seyed Hamed" userId="220999c3-e6ef-4426-a304-d27831ca2f92" providerId="ADAL" clId="{0C393940-A269-4DC6-B832-1755C98FB8C9}" dt="2025-01-17T12:08:35.203" v="9417"/>
          <ac:cxnSpMkLst>
            <pc:docMk/>
            <pc:sldMk cId="595921098" sldId="260"/>
            <ac:cxnSpMk id="2074" creationId="{5150B606-B7B9-42B1-FDAB-727C7BCBC661}"/>
          </ac:cxnSpMkLst>
        </pc:cxnChg>
        <pc:cxnChg chg="add mod">
          <ac:chgData name="Seyed Hamed" userId="220999c3-e6ef-4426-a304-d27831ca2f92" providerId="ADAL" clId="{0C393940-A269-4DC6-B832-1755C98FB8C9}" dt="2025-01-17T12:08:35.203" v="9417"/>
          <ac:cxnSpMkLst>
            <pc:docMk/>
            <pc:sldMk cId="595921098" sldId="260"/>
            <ac:cxnSpMk id="2075" creationId="{CCA44D83-C116-D626-EFB3-EF01ECDCE9F3}"/>
          </ac:cxnSpMkLst>
        </pc:cxnChg>
        <pc:cxnChg chg="add mod">
          <ac:chgData name="Seyed Hamed" userId="220999c3-e6ef-4426-a304-d27831ca2f92" providerId="ADAL" clId="{0C393940-A269-4DC6-B832-1755C98FB8C9}" dt="2025-01-17T12:08:35.203" v="9417"/>
          <ac:cxnSpMkLst>
            <pc:docMk/>
            <pc:sldMk cId="595921098" sldId="260"/>
            <ac:cxnSpMk id="2076" creationId="{F8DD2AA7-3A79-9EA6-32C6-9B9DD5B8BC1F}"/>
          </ac:cxnSpMkLst>
        </pc:cxnChg>
        <pc:cxnChg chg="add mod">
          <ac:chgData name="Seyed Hamed" userId="220999c3-e6ef-4426-a304-d27831ca2f92" providerId="ADAL" clId="{0C393940-A269-4DC6-B832-1755C98FB8C9}" dt="2025-01-17T12:08:35.203" v="9417"/>
          <ac:cxnSpMkLst>
            <pc:docMk/>
            <pc:sldMk cId="595921098" sldId="260"/>
            <ac:cxnSpMk id="2077" creationId="{7D9B567F-BEA2-E0A4-6689-A6596476286C}"/>
          </ac:cxnSpMkLst>
        </pc:cxnChg>
        <pc:cxnChg chg="add mod">
          <ac:chgData name="Seyed Hamed" userId="220999c3-e6ef-4426-a304-d27831ca2f92" providerId="ADAL" clId="{0C393940-A269-4DC6-B832-1755C98FB8C9}" dt="2025-01-17T12:08:35.203" v="9417"/>
          <ac:cxnSpMkLst>
            <pc:docMk/>
            <pc:sldMk cId="595921098" sldId="260"/>
            <ac:cxnSpMk id="2078" creationId="{2470586E-05BB-3C24-47D0-E9A4D27EEA03}"/>
          </ac:cxnSpMkLst>
        </pc:cxnChg>
        <pc:cxnChg chg="add mod">
          <ac:chgData name="Seyed Hamed" userId="220999c3-e6ef-4426-a304-d27831ca2f92" providerId="ADAL" clId="{0C393940-A269-4DC6-B832-1755C98FB8C9}" dt="2025-01-17T12:08:35.203" v="9417"/>
          <ac:cxnSpMkLst>
            <pc:docMk/>
            <pc:sldMk cId="595921098" sldId="260"/>
            <ac:cxnSpMk id="2079" creationId="{45F3F421-F5E9-55B8-AE64-93F4B8388E00}"/>
          </ac:cxnSpMkLst>
        </pc:cxnChg>
        <pc:cxnChg chg="add mod">
          <ac:chgData name="Seyed Hamed" userId="220999c3-e6ef-4426-a304-d27831ca2f92" providerId="ADAL" clId="{0C393940-A269-4DC6-B832-1755C98FB8C9}" dt="2025-01-17T12:08:35.203" v="9417"/>
          <ac:cxnSpMkLst>
            <pc:docMk/>
            <pc:sldMk cId="595921098" sldId="260"/>
            <ac:cxnSpMk id="2080" creationId="{D8CB7C7B-DAAE-362B-FA76-9CF301FCCC40}"/>
          </ac:cxnSpMkLst>
        </pc:cxnChg>
        <pc:cxnChg chg="add mod">
          <ac:chgData name="Seyed Hamed" userId="220999c3-e6ef-4426-a304-d27831ca2f92" providerId="ADAL" clId="{0C393940-A269-4DC6-B832-1755C98FB8C9}" dt="2025-01-17T12:08:35.203" v="9417"/>
          <ac:cxnSpMkLst>
            <pc:docMk/>
            <pc:sldMk cId="595921098" sldId="260"/>
            <ac:cxnSpMk id="2081" creationId="{B819E1FE-DC75-7E8B-2AE4-AB622A953FA9}"/>
          </ac:cxnSpMkLst>
        </pc:cxnChg>
        <pc:cxnChg chg="add mod">
          <ac:chgData name="Seyed Hamed" userId="220999c3-e6ef-4426-a304-d27831ca2f92" providerId="ADAL" clId="{0C393940-A269-4DC6-B832-1755C98FB8C9}" dt="2025-01-17T12:08:35.203" v="9417"/>
          <ac:cxnSpMkLst>
            <pc:docMk/>
            <pc:sldMk cId="595921098" sldId="260"/>
            <ac:cxnSpMk id="2242" creationId="{1B53B9C5-0505-440F-B767-8D3ED14D1AAB}"/>
          </ac:cxnSpMkLst>
        </pc:cxnChg>
        <pc:cxnChg chg="add mod">
          <ac:chgData name="Seyed Hamed" userId="220999c3-e6ef-4426-a304-d27831ca2f92" providerId="ADAL" clId="{0C393940-A269-4DC6-B832-1755C98FB8C9}" dt="2025-01-17T12:08:35.203" v="9417"/>
          <ac:cxnSpMkLst>
            <pc:docMk/>
            <pc:sldMk cId="595921098" sldId="260"/>
            <ac:cxnSpMk id="2243" creationId="{C0F8BA88-617B-90A2-0725-BD1C2CF5AEE4}"/>
          </ac:cxnSpMkLst>
        </pc:cxnChg>
        <pc:cxnChg chg="add mod">
          <ac:chgData name="Seyed Hamed" userId="220999c3-e6ef-4426-a304-d27831ca2f92" providerId="ADAL" clId="{0C393940-A269-4DC6-B832-1755C98FB8C9}" dt="2025-01-17T12:08:35.203" v="9417"/>
          <ac:cxnSpMkLst>
            <pc:docMk/>
            <pc:sldMk cId="595921098" sldId="260"/>
            <ac:cxnSpMk id="2244" creationId="{BEDE4F58-10B6-7147-D26D-D1C50B69413D}"/>
          </ac:cxnSpMkLst>
        </pc:cxnChg>
        <pc:cxnChg chg="add mod">
          <ac:chgData name="Seyed Hamed" userId="220999c3-e6ef-4426-a304-d27831ca2f92" providerId="ADAL" clId="{0C393940-A269-4DC6-B832-1755C98FB8C9}" dt="2025-01-17T12:08:35.203" v="9417"/>
          <ac:cxnSpMkLst>
            <pc:docMk/>
            <pc:sldMk cId="595921098" sldId="260"/>
            <ac:cxnSpMk id="2245" creationId="{0A6F94FC-4C97-BD6A-44D6-15E1C97436A7}"/>
          </ac:cxnSpMkLst>
        </pc:cxnChg>
        <pc:cxnChg chg="add mod">
          <ac:chgData name="Seyed Hamed" userId="220999c3-e6ef-4426-a304-d27831ca2f92" providerId="ADAL" clId="{0C393940-A269-4DC6-B832-1755C98FB8C9}" dt="2025-01-17T12:08:35.203" v="9417"/>
          <ac:cxnSpMkLst>
            <pc:docMk/>
            <pc:sldMk cId="595921098" sldId="260"/>
            <ac:cxnSpMk id="2246" creationId="{4BE943C1-7593-C2CD-8D10-08A6C7D2E3D4}"/>
          </ac:cxnSpMkLst>
        </pc:cxnChg>
        <pc:cxnChg chg="add mod">
          <ac:chgData name="Seyed Hamed" userId="220999c3-e6ef-4426-a304-d27831ca2f92" providerId="ADAL" clId="{0C393940-A269-4DC6-B832-1755C98FB8C9}" dt="2025-01-17T12:08:35.203" v="9417"/>
          <ac:cxnSpMkLst>
            <pc:docMk/>
            <pc:sldMk cId="595921098" sldId="260"/>
            <ac:cxnSpMk id="2247" creationId="{0708B5E3-D3FD-459A-3CC3-D68D6B34C2FF}"/>
          </ac:cxnSpMkLst>
        </pc:cxnChg>
        <pc:cxnChg chg="add mod">
          <ac:chgData name="Seyed Hamed" userId="220999c3-e6ef-4426-a304-d27831ca2f92" providerId="ADAL" clId="{0C393940-A269-4DC6-B832-1755C98FB8C9}" dt="2025-01-17T12:08:35.203" v="9417"/>
          <ac:cxnSpMkLst>
            <pc:docMk/>
            <pc:sldMk cId="595921098" sldId="260"/>
            <ac:cxnSpMk id="2248" creationId="{0AA01E4C-7EA0-7E38-E7E5-FD35888EE3C2}"/>
          </ac:cxnSpMkLst>
        </pc:cxnChg>
        <pc:cxnChg chg="add mod">
          <ac:chgData name="Seyed Hamed" userId="220999c3-e6ef-4426-a304-d27831ca2f92" providerId="ADAL" clId="{0C393940-A269-4DC6-B832-1755C98FB8C9}" dt="2025-01-17T12:08:35.203" v="9417"/>
          <ac:cxnSpMkLst>
            <pc:docMk/>
            <pc:sldMk cId="595921098" sldId="260"/>
            <ac:cxnSpMk id="2249" creationId="{A5905F0E-0991-6CA7-A66E-E2690558B1E4}"/>
          </ac:cxnSpMkLst>
        </pc:cxnChg>
        <pc:cxnChg chg="add mod">
          <ac:chgData name="Seyed Hamed" userId="220999c3-e6ef-4426-a304-d27831ca2f92" providerId="ADAL" clId="{0C393940-A269-4DC6-B832-1755C98FB8C9}" dt="2025-01-17T12:08:35.203" v="9417"/>
          <ac:cxnSpMkLst>
            <pc:docMk/>
            <pc:sldMk cId="595921098" sldId="260"/>
            <ac:cxnSpMk id="2250" creationId="{00E96803-FA0D-395D-1CE1-C70A5EFA6340}"/>
          </ac:cxnSpMkLst>
        </pc:cxnChg>
        <pc:cxnChg chg="add mod">
          <ac:chgData name="Seyed Hamed" userId="220999c3-e6ef-4426-a304-d27831ca2f92" providerId="ADAL" clId="{0C393940-A269-4DC6-B832-1755C98FB8C9}" dt="2025-01-17T12:08:35.203" v="9417"/>
          <ac:cxnSpMkLst>
            <pc:docMk/>
            <pc:sldMk cId="595921098" sldId="260"/>
            <ac:cxnSpMk id="2251" creationId="{5072A984-E655-2CF6-1210-3C14197CB918}"/>
          </ac:cxnSpMkLst>
        </pc:cxnChg>
        <pc:cxnChg chg="add mod">
          <ac:chgData name="Seyed Hamed" userId="220999c3-e6ef-4426-a304-d27831ca2f92" providerId="ADAL" clId="{0C393940-A269-4DC6-B832-1755C98FB8C9}" dt="2025-01-17T12:08:35.203" v="9417"/>
          <ac:cxnSpMkLst>
            <pc:docMk/>
            <pc:sldMk cId="595921098" sldId="260"/>
            <ac:cxnSpMk id="2252" creationId="{5DBFB96F-D2B7-CC49-0729-102947503B65}"/>
          </ac:cxnSpMkLst>
        </pc:cxnChg>
        <pc:cxnChg chg="add mod">
          <ac:chgData name="Seyed Hamed" userId="220999c3-e6ef-4426-a304-d27831ca2f92" providerId="ADAL" clId="{0C393940-A269-4DC6-B832-1755C98FB8C9}" dt="2025-01-17T12:08:35.203" v="9417"/>
          <ac:cxnSpMkLst>
            <pc:docMk/>
            <pc:sldMk cId="595921098" sldId="260"/>
            <ac:cxnSpMk id="2253" creationId="{32FE5D45-E5BE-2722-5A54-A121E10526CF}"/>
          </ac:cxnSpMkLst>
        </pc:cxnChg>
        <pc:cxnChg chg="add mod">
          <ac:chgData name="Seyed Hamed" userId="220999c3-e6ef-4426-a304-d27831ca2f92" providerId="ADAL" clId="{0C393940-A269-4DC6-B832-1755C98FB8C9}" dt="2025-01-17T12:08:35.203" v="9417"/>
          <ac:cxnSpMkLst>
            <pc:docMk/>
            <pc:sldMk cId="595921098" sldId="260"/>
            <ac:cxnSpMk id="2254" creationId="{EDA3221C-61E6-6E3F-1F1E-BD6D4735D0EB}"/>
          </ac:cxnSpMkLst>
        </pc:cxnChg>
        <pc:cxnChg chg="add mod">
          <ac:chgData name="Seyed Hamed" userId="220999c3-e6ef-4426-a304-d27831ca2f92" providerId="ADAL" clId="{0C393940-A269-4DC6-B832-1755C98FB8C9}" dt="2025-01-17T12:08:35.203" v="9417"/>
          <ac:cxnSpMkLst>
            <pc:docMk/>
            <pc:sldMk cId="595921098" sldId="260"/>
            <ac:cxnSpMk id="2255" creationId="{5317D449-BF83-228E-E46B-4C6235703752}"/>
          </ac:cxnSpMkLst>
        </pc:cxnChg>
        <pc:cxnChg chg="add mod">
          <ac:chgData name="Seyed Hamed" userId="220999c3-e6ef-4426-a304-d27831ca2f92" providerId="ADAL" clId="{0C393940-A269-4DC6-B832-1755C98FB8C9}" dt="2025-01-17T12:08:35.203" v="9417"/>
          <ac:cxnSpMkLst>
            <pc:docMk/>
            <pc:sldMk cId="595921098" sldId="260"/>
            <ac:cxnSpMk id="2256" creationId="{5FD48A55-C59C-513C-7AB9-532144866F3F}"/>
          </ac:cxnSpMkLst>
        </pc:cxnChg>
        <pc:cxnChg chg="add mod">
          <ac:chgData name="Seyed Hamed" userId="220999c3-e6ef-4426-a304-d27831ca2f92" providerId="ADAL" clId="{0C393940-A269-4DC6-B832-1755C98FB8C9}" dt="2025-01-17T12:08:35.203" v="9417"/>
          <ac:cxnSpMkLst>
            <pc:docMk/>
            <pc:sldMk cId="595921098" sldId="260"/>
            <ac:cxnSpMk id="2257" creationId="{C1AFAB36-D8A8-69D1-030B-0C4FD1E231B3}"/>
          </ac:cxnSpMkLst>
        </pc:cxnChg>
        <pc:cxnChg chg="add mod">
          <ac:chgData name="Seyed Hamed" userId="220999c3-e6ef-4426-a304-d27831ca2f92" providerId="ADAL" clId="{0C393940-A269-4DC6-B832-1755C98FB8C9}" dt="2025-01-17T12:08:35.203" v="9417"/>
          <ac:cxnSpMkLst>
            <pc:docMk/>
            <pc:sldMk cId="595921098" sldId="260"/>
            <ac:cxnSpMk id="2258" creationId="{D754BA80-8B2F-FD06-FC1E-E76104D35092}"/>
          </ac:cxnSpMkLst>
        </pc:cxnChg>
        <pc:cxnChg chg="add mod">
          <ac:chgData name="Seyed Hamed" userId="220999c3-e6ef-4426-a304-d27831ca2f92" providerId="ADAL" clId="{0C393940-A269-4DC6-B832-1755C98FB8C9}" dt="2025-01-17T12:08:35.203" v="9417"/>
          <ac:cxnSpMkLst>
            <pc:docMk/>
            <pc:sldMk cId="595921098" sldId="260"/>
            <ac:cxnSpMk id="2259" creationId="{551AAEBC-7348-00F8-2CA8-16AD2E62DF80}"/>
          </ac:cxnSpMkLst>
        </pc:cxnChg>
        <pc:cxnChg chg="add mod">
          <ac:chgData name="Seyed Hamed" userId="220999c3-e6ef-4426-a304-d27831ca2f92" providerId="ADAL" clId="{0C393940-A269-4DC6-B832-1755C98FB8C9}" dt="2025-01-17T12:08:35.203" v="9417"/>
          <ac:cxnSpMkLst>
            <pc:docMk/>
            <pc:sldMk cId="595921098" sldId="260"/>
            <ac:cxnSpMk id="2260" creationId="{2C7A76CE-3F88-84C1-891D-D94CD9C09575}"/>
          </ac:cxnSpMkLst>
        </pc:cxnChg>
        <pc:cxnChg chg="add mod">
          <ac:chgData name="Seyed Hamed" userId="220999c3-e6ef-4426-a304-d27831ca2f92" providerId="ADAL" clId="{0C393940-A269-4DC6-B832-1755C98FB8C9}" dt="2025-01-17T12:08:35.203" v="9417"/>
          <ac:cxnSpMkLst>
            <pc:docMk/>
            <pc:sldMk cId="595921098" sldId="260"/>
            <ac:cxnSpMk id="2261" creationId="{B326EB1F-2996-2318-40F9-C1F0AFAF056E}"/>
          </ac:cxnSpMkLst>
        </pc:cxnChg>
        <pc:cxnChg chg="add mod">
          <ac:chgData name="Seyed Hamed" userId="220999c3-e6ef-4426-a304-d27831ca2f92" providerId="ADAL" clId="{0C393940-A269-4DC6-B832-1755C98FB8C9}" dt="2025-01-17T12:08:35.203" v="9417"/>
          <ac:cxnSpMkLst>
            <pc:docMk/>
            <pc:sldMk cId="595921098" sldId="260"/>
            <ac:cxnSpMk id="2262" creationId="{F955EB44-BB4B-FEE8-201F-EFD1CC3EA995}"/>
          </ac:cxnSpMkLst>
        </pc:cxnChg>
        <pc:cxnChg chg="mod">
          <ac:chgData name="Seyed Hamed" userId="220999c3-e6ef-4426-a304-d27831ca2f92" providerId="ADAL" clId="{0C393940-A269-4DC6-B832-1755C98FB8C9}" dt="2025-01-17T12:06:56.969" v="9414" actId="1076"/>
          <ac:cxnSpMkLst>
            <pc:docMk/>
            <pc:sldMk cId="595921098" sldId="260"/>
            <ac:cxnSpMk id="2265" creationId="{3A6EBB9A-83ED-D7C3-CED7-554BBDDF924B}"/>
          </ac:cxnSpMkLst>
        </pc:cxnChg>
        <pc:cxnChg chg="mod">
          <ac:chgData name="Seyed Hamed" userId="220999c3-e6ef-4426-a304-d27831ca2f92" providerId="ADAL" clId="{0C393940-A269-4DC6-B832-1755C98FB8C9}" dt="2025-01-17T12:06:56.969" v="9414" actId="1076"/>
          <ac:cxnSpMkLst>
            <pc:docMk/>
            <pc:sldMk cId="595921098" sldId="260"/>
            <ac:cxnSpMk id="2266" creationId="{B4D121EE-9304-9595-785F-89CE68C4BA50}"/>
          </ac:cxnSpMkLst>
        </pc:cxnChg>
        <pc:cxnChg chg="mod">
          <ac:chgData name="Seyed Hamed" userId="220999c3-e6ef-4426-a304-d27831ca2f92" providerId="ADAL" clId="{0C393940-A269-4DC6-B832-1755C98FB8C9}" dt="2025-01-17T12:06:56.969" v="9414" actId="1076"/>
          <ac:cxnSpMkLst>
            <pc:docMk/>
            <pc:sldMk cId="595921098" sldId="260"/>
            <ac:cxnSpMk id="2267" creationId="{9F12404A-F40F-A406-F44F-41805C8AEFE4}"/>
          </ac:cxnSpMkLst>
        </pc:cxnChg>
        <pc:cxnChg chg="mod">
          <ac:chgData name="Seyed Hamed" userId="220999c3-e6ef-4426-a304-d27831ca2f92" providerId="ADAL" clId="{0C393940-A269-4DC6-B832-1755C98FB8C9}" dt="2025-01-17T12:06:56.969" v="9414" actId="1076"/>
          <ac:cxnSpMkLst>
            <pc:docMk/>
            <pc:sldMk cId="595921098" sldId="260"/>
            <ac:cxnSpMk id="2273" creationId="{6B4A9D41-4C3A-8694-8E21-3E6036F5EB4F}"/>
          </ac:cxnSpMkLst>
        </pc:cxnChg>
        <pc:cxnChg chg="mod">
          <ac:chgData name="Seyed Hamed" userId="220999c3-e6ef-4426-a304-d27831ca2f92" providerId="ADAL" clId="{0C393940-A269-4DC6-B832-1755C98FB8C9}" dt="2025-01-17T12:06:56.969" v="9414" actId="1076"/>
          <ac:cxnSpMkLst>
            <pc:docMk/>
            <pc:sldMk cId="595921098" sldId="260"/>
            <ac:cxnSpMk id="2274" creationId="{3DA99AA4-7D44-9606-6583-5B7F685950FB}"/>
          </ac:cxnSpMkLst>
        </pc:cxnChg>
        <pc:cxnChg chg="mod">
          <ac:chgData name="Seyed Hamed" userId="220999c3-e6ef-4426-a304-d27831ca2f92" providerId="ADAL" clId="{0C393940-A269-4DC6-B832-1755C98FB8C9}" dt="2025-01-17T12:06:56.969" v="9414" actId="1076"/>
          <ac:cxnSpMkLst>
            <pc:docMk/>
            <pc:sldMk cId="595921098" sldId="260"/>
            <ac:cxnSpMk id="2276" creationId="{BA41DE1B-1476-3969-02D0-3449E82AACFF}"/>
          </ac:cxnSpMkLst>
        </pc:cxnChg>
        <pc:cxnChg chg="mod">
          <ac:chgData name="Seyed Hamed" userId="220999c3-e6ef-4426-a304-d27831ca2f92" providerId="ADAL" clId="{0C393940-A269-4DC6-B832-1755C98FB8C9}" dt="2025-01-17T12:06:56.969" v="9414" actId="1076"/>
          <ac:cxnSpMkLst>
            <pc:docMk/>
            <pc:sldMk cId="595921098" sldId="260"/>
            <ac:cxnSpMk id="2277" creationId="{8F133AE5-541B-80C1-9A66-1E888162D3CC}"/>
          </ac:cxnSpMkLst>
        </pc:cxnChg>
        <pc:cxnChg chg="mod">
          <ac:chgData name="Seyed Hamed" userId="220999c3-e6ef-4426-a304-d27831ca2f92" providerId="ADAL" clId="{0C393940-A269-4DC6-B832-1755C98FB8C9}" dt="2025-01-17T12:06:56.969" v="9414" actId="1076"/>
          <ac:cxnSpMkLst>
            <pc:docMk/>
            <pc:sldMk cId="595921098" sldId="260"/>
            <ac:cxnSpMk id="2289" creationId="{2EE9A31F-A983-467E-4C12-CFE4B26FE585}"/>
          </ac:cxnSpMkLst>
        </pc:cxnChg>
        <pc:cxnChg chg="mod">
          <ac:chgData name="Seyed Hamed" userId="220999c3-e6ef-4426-a304-d27831ca2f92" providerId="ADAL" clId="{0C393940-A269-4DC6-B832-1755C98FB8C9}" dt="2025-01-17T12:06:56.969" v="9414" actId="1076"/>
          <ac:cxnSpMkLst>
            <pc:docMk/>
            <pc:sldMk cId="595921098" sldId="260"/>
            <ac:cxnSpMk id="2290" creationId="{A85EB582-D5DB-48E0-BBE5-E18F120F7856}"/>
          </ac:cxnSpMkLst>
        </pc:cxnChg>
        <pc:cxnChg chg="add mod">
          <ac:chgData name="Seyed Hamed" userId="220999c3-e6ef-4426-a304-d27831ca2f92" providerId="ADAL" clId="{0C393940-A269-4DC6-B832-1755C98FB8C9}" dt="2025-01-17T12:08:35.203" v="9417"/>
          <ac:cxnSpMkLst>
            <pc:docMk/>
            <pc:sldMk cId="595921098" sldId="260"/>
            <ac:cxnSpMk id="2299" creationId="{8681D302-8A35-AA5A-C4B6-5407B6F8CA34}"/>
          </ac:cxnSpMkLst>
        </pc:cxnChg>
        <pc:cxnChg chg="add mod">
          <ac:chgData name="Seyed Hamed" userId="220999c3-e6ef-4426-a304-d27831ca2f92" providerId="ADAL" clId="{0C393940-A269-4DC6-B832-1755C98FB8C9}" dt="2025-01-17T12:08:35.203" v="9417"/>
          <ac:cxnSpMkLst>
            <pc:docMk/>
            <pc:sldMk cId="595921098" sldId="260"/>
            <ac:cxnSpMk id="2300" creationId="{918E98AB-52C7-EC3C-FD7D-5C42FE49207C}"/>
          </ac:cxnSpMkLst>
        </pc:cxnChg>
        <pc:cxnChg chg="add mod">
          <ac:chgData name="Seyed Hamed" userId="220999c3-e6ef-4426-a304-d27831ca2f92" providerId="ADAL" clId="{0C393940-A269-4DC6-B832-1755C98FB8C9}" dt="2025-01-17T12:08:35.203" v="9417"/>
          <ac:cxnSpMkLst>
            <pc:docMk/>
            <pc:sldMk cId="595921098" sldId="260"/>
            <ac:cxnSpMk id="2301" creationId="{AE91ED20-511C-AE50-9A1E-AADB225F5AB4}"/>
          </ac:cxnSpMkLst>
        </pc:cxnChg>
        <pc:cxnChg chg="add mod">
          <ac:chgData name="Seyed Hamed" userId="220999c3-e6ef-4426-a304-d27831ca2f92" providerId="ADAL" clId="{0C393940-A269-4DC6-B832-1755C98FB8C9}" dt="2025-01-17T12:08:35.203" v="9417"/>
          <ac:cxnSpMkLst>
            <pc:docMk/>
            <pc:sldMk cId="595921098" sldId="260"/>
            <ac:cxnSpMk id="2302" creationId="{06AD1755-2F87-41C6-9146-5C6F0D84A49C}"/>
          </ac:cxnSpMkLst>
        </pc:cxnChg>
        <pc:cxnChg chg="add mod">
          <ac:chgData name="Seyed Hamed" userId="220999c3-e6ef-4426-a304-d27831ca2f92" providerId="ADAL" clId="{0C393940-A269-4DC6-B832-1755C98FB8C9}" dt="2025-01-17T12:08:35.203" v="9417"/>
          <ac:cxnSpMkLst>
            <pc:docMk/>
            <pc:sldMk cId="595921098" sldId="260"/>
            <ac:cxnSpMk id="2303" creationId="{339FC4E3-EF03-2FA9-6FC3-D17E99C5E292}"/>
          </ac:cxnSpMkLst>
        </pc:cxnChg>
      </pc:sldChg>
      <pc:sldChg chg="addSp delSp modSp mod modAnim modNotesTx">
        <pc:chgData name="Seyed Hamed" userId="220999c3-e6ef-4426-a304-d27831ca2f92" providerId="ADAL" clId="{0C393940-A269-4DC6-B832-1755C98FB8C9}" dt="2025-01-17T16:11:40.291" v="12168" actId="20577"/>
        <pc:sldMkLst>
          <pc:docMk/>
          <pc:sldMk cId="872379353" sldId="263"/>
        </pc:sldMkLst>
        <pc:spChg chg="add mod">
          <ac:chgData name="Seyed Hamed" userId="220999c3-e6ef-4426-a304-d27831ca2f92" providerId="ADAL" clId="{0C393940-A269-4DC6-B832-1755C98FB8C9}" dt="2025-01-15T16:33:24.849" v="3149" actId="113"/>
          <ac:spMkLst>
            <pc:docMk/>
            <pc:sldMk cId="872379353" sldId="263"/>
            <ac:spMk id="3" creationId="{36A8FDB3-5FF1-99D4-9C44-81CCC585C8DA}"/>
          </ac:spMkLst>
        </pc:spChg>
        <pc:spChg chg="del mod">
          <ac:chgData name="Seyed Hamed" userId="220999c3-e6ef-4426-a304-d27831ca2f92" providerId="ADAL" clId="{0C393940-A269-4DC6-B832-1755C98FB8C9}" dt="2025-01-15T16:32:20.416" v="3133" actId="478"/>
          <ac:spMkLst>
            <pc:docMk/>
            <pc:sldMk cId="872379353" sldId="263"/>
            <ac:spMk id="4" creationId="{CCA015B8-975B-F57E-D5B5-1549FD3CC04B}"/>
          </ac:spMkLst>
        </pc:spChg>
        <pc:spChg chg="add mod">
          <ac:chgData name="Seyed Hamed" userId="220999c3-e6ef-4426-a304-d27831ca2f92" providerId="ADAL" clId="{0C393940-A269-4DC6-B832-1755C98FB8C9}" dt="2025-01-15T16:33:33.857" v="3150" actId="113"/>
          <ac:spMkLst>
            <pc:docMk/>
            <pc:sldMk cId="872379353" sldId="263"/>
            <ac:spMk id="5" creationId="{F7E07072-8E73-983B-B264-0CBB2BB05AA2}"/>
          </ac:spMkLst>
        </pc:spChg>
        <pc:spChg chg="mod">
          <ac:chgData name="Seyed Hamed" userId="220999c3-e6ef-4426-a304-d27831ca2f92" providerId="ADAL" clId="{0C393940-A269-4DC6-B832-1755C98FB8C9}" dt="2025-01-15T16:00:27.385" v="2861" actId="1076"/>
          <ac:spMkLst>
            <pc:docMk/>
            <pc:sldMk cId="872379353" sldId="263"/>
            <ac:spMk id="6" creationId="{EFEBD6BD-701A-6E6E-DC3D-FB1E04FEDBEC}"/>
          </ac:spMkLst>
        </pc:spChg>
        <pc:spChg chg="mod">
          <ac:chgData name="Seyed Hamed" userId="220999c3-e6ef-4426-a304-d27831ca2f92" providerId="ADAL" clId="{0C393940-A269-4DC6-B832-1755C98FB8C9}" dt="2025-01-16T13:40:53.977" v="4789" actId="20577"/>
          <ac:spMkLst>
            <pc:docMk/>
            <pc:sldMk cId="872379353" sldId="263"/>
            <ac:spMk id="9" creationId="{58E6B141-6CDC-5FDF-06D0-31C52290A251}"/>
          </ac:spMkLst>
        </pc:spChg>
        <pc:picChg chg="mod ord">
          <ac:chgData name="Seyed Hamed" userId="220999c3-e6ef-4426-a304-d27831ca2f92" providerId="ADAL" clId="{0C393940-A269-4DC6-B832-1755C98FB8C9}" dt="2025-01-15T16:17:09.828" v="3086" actId="167"/>
          <ac:picMkLst>
            <pc:docMk/>
            <pc:sldMk cId="872379353" sldId="263"/>
            <ac:picMk id="11" creationId="{87030892-BC04-A963-1809-2B079A8EB1D1}"/>
          </ac:picMkLst>
        </pc:picChg>
      </pc:sldChg>
      <pc:sldChg chg="modSp mod modNotesTx">
        <pc:chgData name="Seyed Hamed" userId="220999c3-e6ef-4426-a304-d27831ca2f92" providerId="ADAL" clId="{0C393940-A269-4DC6-B832-1755C98FB8C9}" dt="2025-01-17T14:03:40.969" v="11422" actId="20577"/>
        <pc:sldMkLst>
          <pc:docMk/>
          <pc:sldMk cId="1426313979" sldId="268"/>
        </pc:sldMkLst>
        <pc:spChg chg="mod">
          <ac:chgData name="Seyed Hamed" userId="220999c3-e6ef-4426-a304-d27831ca2f92" providerId="ADAL" clId="{0C393940-A269-4DC6-B832-1755C98FB8C9}" dt="2025-01-16T13:40:50.063" v="4787" actId="20577"/>
          <ac:spMkLst>
            <pc:docMk/>
            <pc:sldMk cId="1426313979" sldId="268"/>
            <ac:spMk id="4" creationId="{E709AC16-DDB6-2B50-10F1-AA31C46FFC06}"/>
          </ac:spMkLst>
        </pc:spChg>
      </pc:sldChg>
      <pc:sldChg chg="addSp delSp modSp mod ord modNotesTx">
        <pc:chgData name="Seyed Hamed" userId="220999c3-e6ef-4426-a304-d27831ca2f92" providerId="ADAL" clId="{0C393940-A269-4DC6-B832-1755C98FB8C9}" dt="2025-01-17T15:30:30.059" v="11731" actId="20577"/>
        <pc:sldMkLst>
          <pc:docMk/>
          <pc:sldMk cId="2200062975" sldId="271"/>
        </pc:sldMkLst>
        <pc:spChg chg="mod">
          <ac:chgData name="Seyed Hamed" userId="220999c3-e6ef-4426-a304-d27831ca2f92" providerId="ADAL" clId="{0C393940-A269-4DC6-B832-1755C98FB8C9}" dt="2025-01-17T02:34:00.599" v="8821" actId="1076"/>
          <ac:spMkLst>
            <pc:docMk/>
            <pc:sldMk cId="2200062975" sldId="271"/>
            <ac:spMk id="4" creationId="{5F551CE5-C545-EBDB-CCDE-5FE1AE529C06}"/>
          </ac:spMkLst>
        </pc:spChg>
        <pc:spChg chg="mod">
          <ac:chgData name="Seyed Hamed" userId="220999c3-e6ef-4426-a304-d27831ca2f92" providerId="ADAL" clId="{0C393940-A269-4DC6-B832-1755C98FB8C9}" dt="2025-01-17T02:28:31.993" v="8786" actId="1076"/>
          <ac:spMkLst>
            <pc:docMk/>
            <pc:sldMk cId="2200062975" sldId="271"/>
            <ac:spMk id="6" creationId="{BC9CF0F6-7010-0DB8-3A48-5EB61E046215}"/>
          </ac:spMkLst>
        </pc:spChg>
        <pc:spChg chg="mod">
          <ac:chgData name="Seyed Hamed" userId="220999c3-e6ef-4426-a304-d27831ca2f92" providerId="ADAL" clId="{0C393940-A269-4DC6-B832-1755C98FB8C9}" dt="2025-01-17T02:27:45.281" v="8768" actId="1076"/>
          <ac:spMkLst>
            <pc:docMk/>
            <pc:sldMk cId="2200062975" sldId="271"/>
            <ac:spMk id="8" creationId="{9AECD614-437C-A7C9-D862-0B303442892A}"/>
          </ac:spMkLst>
        </pc:spChg>
        <pc:spChg chg="mod">
          <ac:chgData name="Seyed Hamed" userId="220999c3-e6ef-4426-a304-d27831ca2f92" providerId="ADAL" clId="{0C393940-A269-4DC6-B832-1755C98FB8C9}" dt="2025-01-17T02:27:05.062" v="8755" actId="1076"/>
          <ac:spMkLst>
            <pc:docMk/>
            <pc:sldMk cId="2200062975" sldId="271"/>
            <ac:spMk id="9" creationId="{363C4099-E7F7-5DBF-14AA-A4E8251FBBBF}"/>
          </ac:spMkLst>
        </pc:spChg>
        <pc:spChg chg="add del mod">
          <ac:chgData name="Seyed Hamed" userId="220999c3-e6ef-4426-a304-d27831ca2f92" providerId="ADAL" clId="{0C393940-A269-4DC6-B832-1755C98FB8C9}" dt="2025-01-17T02:33:55.103" v="8820" actId="478"/>
          <ac:spMkLst>
            <pc:docMk/>
            <pc:sldMk cId="2200062975" sldId="271"/>
            <ac:spMk id="13" creationId="{475E940E-AE80-149D-794A-5BB3613159BD}"/>
          </ac:spMkLst>
        </pc:spChg>
        <pc:spChg chg="mod">
          <ac:chgData name="Seyed Hamed" userId="220999c3-e6ef-4426-a304-d27831ca2f92" providerId="ADAL" clId="{0C393940-A269-4DC6-B832-1755C98FB8C9}" dt="2025-01-17T02:27:38.374" v="8765" actId="1076"/>
          <ac:spMkLst>
            <pc:docMk/>
            <pc:sldMk cId="2200062975" sldId="271"/>
            <ac:spMk id="28" creationId="{A84431FD-60A1-B3BF-BB87-CD36364BC110}"/>
          </ac:spMkLst>
        </pc:spChg>
        <pc:spChg chg="mod">
          <ac:chgData name="Seyed Hamed" userId="220999c3-e6ef-4426-a304-d27831ca2f92" providerId="ADAL" clId="{0C393940-A269-4DC6-B832-1755C98FB8C9}" dt="2025-01-15T20:37:04.597" v="3868" actId="20577"/>
          <ac:spMkLst>
            <pc:docMk/>
            <pc:sldMk cId="2200062975" sldId="271"/>
            <ac:spMk id="31" creationId="{0E54E471-2548-290B-7829-73FB96A594B0}"/>
          </ac:spMkLst>
        </pc:spChg>
        <pc:spChg chg="mod">
          <ac:chgData name="Seyed Hamed" userId="220999c3-e6ef-4426-a304-d27831ca2f92" providerId="ADAL" clId="{0C393940-A269-4DC6-B832-1755C98FB8C9}" dt="2025-01-17T02:40:08.766" v="8898" actId="20577"/>
          <ac:spMkLst>
            <pc:docMk/>
            <pc:sldMk cId="2200062975" sldId="271"/>
            <ac:spMk id="1024" creationId="{CCEA5DF5-5241-EB47-2457-5C14155BD215}"/>
          </ac:spMkLst>
        </pc:spChg>
        <pc:spChg chg="mod">
          <ac:chgData name="Seyed Hamed" userId="220999c3-e6ef-4426-a304-d27831ca2f92" providerId="ADAL" clId="{0C393940-A269-4DC6-B832-1755C98FB8C9}" dt="2025-01-17T02:38:15.839" v="8894" actId="6549"/>
          <ac:spMkLst>
            <pc:docMk/>
            <pc:sldMk cId="2200062975" sldId="271"/>
            <ac:spMk id="1041" creationId="{1CEFB9E6-7470-745E-BC1A-F7BCABB6A152}"/>
          </ac:spMkLst>
        </pc:spChg>
        <pc:grpChg chg="mod">
          <ac:chgData name="Seyed Hamed" userId="220999c3-e6ef-4426-a304-d27831ca2f92" providerId="ADAL" clId="{0C393940-A269-4DC6-B832-1755C98FB8C9}" dt="2025-01-17T02:27:02.717" v="8754" actId="1076"/>
          <ac:grpSpMkLst>
            <pc:docMk/>
            <pc:sldMk cId="2200062975" sldId="271"/>
            <ac:grpSpMk id="2" creationId="{406088F6-CEEC-B131-F921-C9E2F17FBF51}"/>
          </ac:grpSpMkLst>
        </pc:grpChg>
        <pc:grpChg chg="mod">
          <ac:chgData name="Seyed Hamed" userId="220999c3-e6ef-4426-a304-d27831ca2f92" providerId="ADAL" clId="{0C393940-A269-4DC6-B832-1755C98FB8C9}" dt="2025-01-17T02:27:49.327" v="8769" actId="1076"/>
          <ac:grpSpMkLst>
            <pc:docMk/>
            <pc:sldMk cId="2200062975" sldId="271"/>
            <ac:grpSpMk id="27" creationId="{FBEEA3AE-F96D-6C1B-02E6-7F799A19F6A2}"/>
          </ac:grpSpMkLst>
        </pc:grpChg>
        <pc:picChg chg="mod ord">
          <ac:chgData name="Seyed Hamed" userId="220999c3-e6ef-4426-a304-d27831ca2f92" providerId="ADAL" clId="{0C393940-A269-4DC6-B832-1755C98FB8C9}" dt="2025-01-17T02:35:33.363" v="8859" actId="1076"/>
          <ac:picMkLst>
            <pc:docMk/>
            <pc:sldMk cId="2200062975" sldId="271"/>
            <ac:picMk id="7" creationId="{0C8292D6-9B08-0E17-E7B8-7E49416A1BB3}"/>
          </ac:picMkLst>
        </pc:picChg>
        <pc:picChg chg="add mod ord">
          <ac:chgData name="Seyed Hamed" userId="220999c3-e6ef-4426-a304-d27831ca2f92" providerId="ADAL" clId="{0C393940-A269-4DC6-B832-1755C98FB8C9}" dt="2025-01-15T16:10:36.197" v="2966" actId="167"/>
          <ac:picMkLst>
            <pc:docMk/>
            <pc:sldMk cId="2200062975" sldId="271"/>
            <ac:picMk id="11" creationId="{C0AD246F-2810-6403-8524-63DE849F25F2}"/>
          </ac:picMkLst>
        </pc:picChg>
        <pc:picChg chg="mod">
          <ac:chgData name="Seyed Hamed" userId="220999c3-e6ef-4426-a304-d27831ca2f92" providerId="ADAL" clId="{0C393940-A269-4DC6-B832-1755C98FB8C9}" dt="2025-01-17T02:27:45.281" v="8768" actId="1076"/>
          <ac:picMkLst>
            <pc:docMk/>
            <pc:sldMk cId="2200062975" sldId="271"/>
            <ac:picMk id="1026" creationId="{3B607817-D303-4398-4F77-097B148EBDF6}"/>
          </ac:picMkLst>
        </pc:picChg>
        <pc:picChg chg="mod">
          <ac:chgData name="Seyed Hamed" userId="220999c3-e6ef-4426-a304-d27831ca2f92" providerId="ADAL" clId="{0C393940-A269-4DC6-B832-1755C98FB8C9}" dt="2025-01-17T02:27:38.374" v="8765" actId="1076"/>
          <ac:picMkLst>
            <pc:docMk/>
            <pc:sldMk cId="2200062975" sldId="271"/>
            <ac:picMk id="1040" creationId="{0E0F4AA2-8E16-EE75-63CD-7AA51C4B5B80}"/>
          </ac:picMkLst>
        </pc:picChg>
        <pc:picChg chg="del">
          <ac:chgData name="Seyed Hamed" userId="220999c3-e6ef-4426-a304-d27831ca2f92" providerId="ADAL" clId="{0C393940-A269-4DC6-B832-1755C98FB8C9}" dt="2025-01-15T16:10:23.702" v="2963" actId="478"/>
          <ac:picMkLst>
            <pc:docMk/>
            <pc:sldMk cId="2200062975" sldId="271"/>
            <ac:picMk id="1045" creationId="{1D5D1FD0-4B45-EA56-BF21-BB86F1493AA4}"/>
          </ac:picMkLst>
        </pc:picChg>
      </pc:sldChg>
      <pc:sldChg chg="addSp delSp modSp mod modNotesTx">
        <pc:chgData name="Seyed Hamed" userId="220999c3-e6ef-4426-a304-d27831ca2f92" providerId="ADAL" clId="{0C393940-A269-4DC6-B832-1755C98FB8C9}" dt="2025-01-17T15:40:23.511" v="11816" actId="20577"/>
        <pc:sldMkLst>
          <pc:docMk/>
          <pc:sldMk cId="551856264" sldId="272"/>
        </pc:sldMkLst>
        <pc:spChg chg="add mod">
          <ac:chgData name="Seyed Hamed" userId="220999c3-e6ef-4426-a304-d27831ca2f92" providerId="ADAL" clId="{0C393940-A269-4DC6-B832-1755C98FB8C9}" dt="2025-01-17T12:09:55.197" v="9426" actId="113"/>
          <ac:spMkLst>
            <pc:docMk/>
            <pc:sldMk cId="551856264" sldId="272"/>
            <ac:spMk id="4" creationId="{10FBA519-7FAC-6EA7-E0D1-0E3A7C304D4C}"/>
          </ac:spMkLst>
        </pc:spChg>
        <pc:spChg chg="del">
          <ac:chgData name="Seyed Hamed" userId="220999c3-e6ef-4426-a304-d27831ca2f92" providerId="ADAL" clId="{0C393940-A269-4DC6-B832-1755C98FB8C9}" dt="2025-01-15T16:12:24.893" v="2995" actId="478"/>
          <ac:spMkLst>
            <pc:docMk/>
            <pc:sldMk cId="551856264" sldId="272"/>
            <ac:spMk id="4" creationId="{A5A4CB39-C269-9734-0C0A-3A405C4FED76}"/>
          </ac:spMkLst>
        </pc:spChg>
        <pc:spChg chg="del mod">
          <ac:chgData name="Seyed Hamed" userId="220999c3-e6ef-4426-a304-d27831ca2f92" providerId="ADAL" clId="{0C393940-A269-4DC6-B832-1755C98FB8C9}" dt="2025-01-17T12:09:41.940" v="9422" actId="478"/>
          <ac:spMkLst>
            <pc:docMk/>
            <pc:sldMk cId="551856264" sldId="272"/>
            <ac:spMk id="9" creationId="{7B123F12-C30A-4380-C9C0-30555F68EB3F}"/>
          </ac:spMkLst>
        </pc:spChg>
        <pc:spChg chg="mod">
          <ac:chgData name="Seyed Hamed" userId="220999c3-e6ef-4426-a304-d27831ca2f92" providerId="ADAL" clId="{0C393940-A269-4DC6-B832-1755C98FB8C9}" dt="2025-01-17T12:36:11.187" v="9820" actId="1076"/>
          <ac:spMkLst>
            <pc:docMk/>
            <pc:sldMk cId="551856264" sldId="272"/>
            <ac:spMk id="10" creationId="{11D239B0-A78E-6B50-9C4C-7C997F59DA2D}"/>
          </ac:spMkLst>
        </pc:spChg>
        <pc:spChg chg="add mod">
          <ac:chgData name="Seyed Hamed" userId="220999c3-e6ef-4426-a304-d27831ca2f92" providerId="ADAL" clId="{0C393940-A269-4DC6-B832-1755C98FB8C9}" dt="2025-01-17T02:40:49.110" v="8906" actId="20577"/>
          <ac:spMkLst>
            <pc:docMk/>
            <pc:sldMk cId="551856264" sldId="272"/>
            <ac:spMk id="12" creationId="{1B88A923-1F20-1D40-C482-6705F69657FE}"/>
          </ac:spMkLst>
        </pc:spChg>
        <pc:grpChg chg="mod">
          <ac:chgData name="Seyed Hamed" userId="220999c3-e6ef-4426-a304-d27831ca2f92" providerId="ADAL" clId="{0C393940-A269-4DC6-B832-1755C98FB8C9}" dt="2025-01-17T12:36:11.187" v="9820" actId="1076"/>
          <ac:grpSpMkLst>
            <pc:docMk/>
            <pc:sldMk cId="551856264" sldId="272"/>
            <ac:grpSpMk id="11" creationId="{CB03935A-2F27-2A48-E39A-8CB01558D29C}"/>
          </ac:grpSpMkLst>
        </pc:grpChg>
        <pc:picChg chg="add mod ord">
          <ac:chgData name="Seyed Hamed" userId="220999c3-e6ef-4426-a304-d27831ca2f92" providerId="ADAL" clId="{0C393940-A269-4DC6-B832-1755C98FB8C9}" dt="2025-01-15T16:12:35.580" v="2999" actId="167"/>
          <ac:picMkLst>
            <pc:docMk/>
            <pc:sldMk cId="551856264" sldId="272"/>
            <ac:picMk id="15" creationId="{5B3A4C27-4FBD-DE59-7C8E-7A9C3C289617}"/>
          </ac:picMkLst>
        </pc:picChg>
        <pc:picChg chg="mod">
          <ac:chgData name="Seyed Hamed" userId="220999c3-e6ef-4426-a304-d27831ca2f92" providerId="ADAL" clId="{0C393940-A269-4DC6-B832-1755C98FB8C9}" dt="2025-01-17T12:36:11.187" v="9820" actId="1076"/>
          <ac:picMkLst>
            <pc:docMk/>
            <pc:sldMk cId="551856264" sldId="272"/>
            <ac:picMk id="1026" creationId="{FE77DC99-5236-627B-1DF0-1B1358762F79}"/>
          </ac:picMkLst>
        </pc:picChg>
        <pc:picChg chg="del">
          <ac:chgData name="Seyed Hamed" userId="220999c3-e6ef-4426-a304-d27831ca2f92" providerId="ADAL" clId="{0C393940-A269-4DC6-B832-1755C98FB8C9}" dt="2025-01-15T16:12:33.147" v="2997" actId="478"/>
          <ac:picMkLst>
            <pc:docMk/>
            <pc:sldMk cId="551856264" sldId="272"/>
            <ac:picMk id="2050" creationId="{D079416F-CFEC-51CF-7C2F-00D3C8A91892}"/>
          </ac:picMkLst>
        </pc:picChg>
      </pc:sldChg>
      <pc:sldChg chg="addSp delSp modSp mod delAnim modAnim modNotesTx">
        <pc:chgData name="Seyed Hamed" userId="220999c3-e6ef-4426-a304-d27831ca2f92" providerId="ADAL" clId="{0C393940-A269-4DC6-B832-1755C98FB8C9}" dt="2025-01-17T17:01:13.504" v="12182" actId="20577"/>
        <pc:sldMkLst>
          <pc:docMk/>
          <pc:sldMk cId="1357583290" sldId="273"/>
        </pc:sldMkLst>
        <pc:spChg chg="add del mod">
          <ac:chgData name="Seyed Hamed" userId="220999c3-e6ef-4426-a304-d27831ca2f92" providerId="ADAL" clId="{0C393940-A269-4DC6-B832-1755C98FB8C9}" dt="2025-01-15T15:05:38.690" v="2097" actId="21"/>
          <ac:spMkLst>
            <pc:docMk/>
            <pc:sldMk cId="1357583290" sldId="273"/>
            <ac:spMk id="3" creationId="{37F84619-4167-E332-9BDB-B0EB50110E1A}"/>
          </ac:spMkLst>
        </pc:spChg>
        <pc:spChg chg="del mod">
          <ac:chgData name="Seyed Hamed" userId="220999c3-e6ef-4426-a304-d27831ca2f92" providerId="ADAL" clId="{0C393940-A269-4DC6-B832-1755C98FB8C9}" dt="2025-01-15T15:05:38.690" v="2097" actId="21"/>
          <ac:spMkLst>
            <pc:docMk/>
            <pc:sldMk cId="1357583290" sldId="273"/>
            <ac:spMk id="4" creationId="{B0311872-60AE-445E-C1C3-9F54D953CE82}"/>
          </ac:spMkLst>
        </pc:spChg>
        <pc:spChg chg="add del mod">
          <ac:chgData name="Seyed Hamed" userId="220999c3-e6ef-4426-a304-d27831ca2f92" providerId="ADAL" clId="{0C393940-A269-4DC6-B832-1755C98FB8C9}" dt="2025-01-15T15:05:38.690" v="2097" actId="21"/>
          <ac:spMkLst>
            <pc:docMk/>
            <pc:sldMk cId="1357583290" sldId="273"/>
            <ac:spMk id="5" creationId="{68235DEE-B671-9BFA-02B1-685B2616CE63}"/>
          </ac:spMkLst>
        </pc:spChg>
        <pc:spChg chg="del mod">
          <ac:chgData name="Seyed Hamed" userId="220999c3-e6ef-4426-a304-d27831ca2f92" providerId="ADAL" clId="{0C393940-A269-4DC6-B832-1755C98FB8C9}" dt="2025-01-15T15:05:38.690" v="2097" actId="21"/>
          <ac:spMkLst>
            <pc:docMk/>
            <pc:sldMk cId="1357583290" sldId="273"/>
            <ac:spMk id="6" creationId="{7426E3F9-1150-DD9C-691C-A11ADD3A8934}"/>
          </ac:spMkLst>
        </pc:spChg>
        <pc:spChg chg="mod">
          <ac:chgData name="Seyed Hamed" userId="220999c3-e6ef-4426-a304-d27831ca2f92" providerId="ADAL" clId="{0C393940-A269-4DC6-B832-1755C98FB8C9}" dt="2025-01-16T19:23:31.679" v="6537" actId="1076"/>
          <ac:spMkLst>
            <pc:docMk/>
            <pc:sldMk cId="1357583290" sldId="273"/>
            <ac:spMk id="7" creationId="{31CD191B-F71A-8A4E-A8DE-5EBC49A8E0C4}"/>
          </ac:spMkLst>
        </pc:spChg>
        <pc:spChg chg="mod">
          <ac:chgData name="Seyed Hamed" userId="220999c3-e6ef-4426-a304-d27831ca2f92" providerId="ADAL" clId="{0C393940-A269-4DC6-B832-1755C98FB8C9}" dt="2025-01-16T16:26:25.818" v="5000" actId="14100"/>
          <ac:spMkLst>
            <pc:docMk/>
            <pc:sldMk cId="1357583290" sldId="273"/>
            <ac:spMk id="9" creationId="{18BC075D-155D-64E1-96A7-1065D66435E0}"/>
          </ac:spMkLst>
        </pc:spChg>
        <pc:spChg chg="mod">
          <ac:chgData name="Seyed Hamed" userId="220999c3-e6ef-4426-a304-d27831ca2f92" providerId="ADAL" clId="{0C393940-A269-4DC6-B832-1755C98FB8C9}" dt="2025-01-16T16:21:05.048" v="4909"/>
          <ac:spMkLst>
            <pc:docMk/>
            <pc:sldMk cId="1357583290" sldId="273"/>
            <ac:spMk id="10" creationId="{2E8579CC-4DFB-7D5D-F3D5-D5963E7591E1}"/>
          </ac:spMkLst>
        </pc:spChg>
        <pc:spChg chg="mod">
          <ac:chgData name="Seyed Hamed" userId="220999c3-e6ef-4426-a304-d27831ca2f92" providerId="ADAL" clId="{0C393940-A269-4DC6-B832-1755C98FB8C9}" dt="2025-01-15T16:04:28.945" v="2879" actId="1076"/>
          <ac:spMkLst>
            <pc:docMk/>
            <pc:sldMk cId="1357583290" sldId="273"/>
            <ac:spMk id="11" creationId="{24907D67-47BF-2F98-B3CA-CFDC2747CAEC}"/>
          </ac:spMkLst>
        </pc:spChg>
        <pc:spChg chg="add mod">
          <ac:chgData name="Seyed Hamed" userId="220999c3-e6ef-4426-a304-d27831ca2f92" providerId="ADAL" clId="{0C393940-A269-4DC6-B832-1755C98FB8C9}" dt="2025-01-15T15:37:08.844" v="2210" actId="1076"/>
          <ac:spMkLst>
            <pc:docMk/>
            <pc:sldMk cId="1357583290" sldId="273"/>
            <ac:spMk id="12" creationId="{B5A8731F-AF05-ED09-8959-3F034D20B966}"/>
          </ac:spMkLst>
        </pc:spChg>
        <pc:spChg chg="add mod">
          <ac:chgData name="Seyed Hamed" userId="220999c3-e6ef-4426-a304-d27831ca2f92" providerId="ADAL" clId="{0C393940-A269-4DC6-B832-1755C98FB8C9}" dt="2025-01-16T02:11:54.852" v="4276" actId="207"/>
          <ac:spMkLst>
            <pc:docMk/>
            <pc:sldMk cId="1357583290" sldId="273"/>
            <ac:spMk id="14" creationId="{88B3C7D3-4796-9500-FE57-2C9E374E4731}"/>
          </ac:spMkLst>
        </pc:spChg>
        <pc:spChg chg="add mod">
          <ac:chgData name="Seyed Hamed" userId="220999c3-e6ef-4426-a304-d27831ca2f92" providerId="ADAL" clId="{0C393940-A269-4DC6-B832-1755C98FB8C9}" dt="2025-01-15T15:37:08.844" v="2210" actId="1076"/>
          <ac:spMkLst>
            <pc:docMk/>
            <pc:sldMk cId="1357583290" sldId="273"/>
            <ac:spMk id="15" creationId="{FD411DA2-2A59-6DC2-F3F6-131F6715F3BD}"/>
          </ac:spMkLst>
        </pc:spChg>
        <pc:spChg chg="add mod">
          <ac:chgData name="Seyed Hamed" userId="220999c3-e6ef-4426-a304-d27831ca2f92" providerId="ADAL" clId="{0C393940-A269-4DC6-B832-1755C98FB8C9}" dt="2025-01-15T15:37:08.844" v="2210" actId="1076"/>
          <ac:spMkLst>
            <pc:docMk/>
            <pc:sldMk cId="1357583290" sldId="273"/>
            <ac:spMk id="16" creationId="{56955024-87B4-11B5-A833-0028FBFD2B95}"/>
          </ac:spMkLst>
        </pc:spChg>
        <pc:spChg chg="mod">
          <ac:chgData name="Seyed Hamed" userId="220999c3-e6ef-4426-a304-d27831ca2f92" providerId="ADAL" clId="{0C393940-A269-4DC6-B832-1755C98FB8C9}" dt="2025-01-15T15:37:02.322" v="2209"/>
          <ac:spMkLst>
            <pc:docMk/>
            <pc:sldMk cId="1357583290" sldId="273"/>
            <ac:spMk id="18" creationId="{AE7175EB-3705-7EA6-EF4F-84D4F8447FD0}"/>
          </ac:spMkLst>
        </pc:spChg>
        <pc:spChg chg="mod">
          <ac:chgData name="Seyed Hamed" userId="220999c3-e6ef-4426-a304-d27831ca2f92" providerId="ADAL" clId="{0C393940-A269-4DC6-B832-1755C98FB8C9}" dt="2025-01-15T15:37:02.322" v="2209"/>
          <ac:spMkLst>
            <pc:docMk/>
            <pc:sldMk cId="1357583290" sldId="273"/>
            <ac:spMk id="19" creationId="{B9B49456-9A8A-1807-E6FB-9FC8C679AA3F}"/>
          </ac:spMkLst>
        </pc:spChg>
        <pc:spChg chg="add mod">
          <ac:chgData name="Seyed Hamed" userId="220999c3-e6ef-4426-a304-d27831ca2f92" providerId="ADAL" clId="{0C393940-A269-4DC6-B832-1755C98FB8C9}" dt="2025-01-15T15:37:08.844" v="2210" actId="1076"/>
          <ac:spMkLst>
            <pc:docMk/>
            <pc:sldMk cId="1357583290" sldId="273"/>
            <ac:spMk id="20" creationId="{95BA9E47-39E5-F471-FF45-C38FF9EC426D}"/>
          </ac:spMkLst>
        </pc:spChg>
        <pc:spChg chg="del">
          <ac:chgData name="Seyed Hamed" userId="220999c3-e6ef-4426-a304-d27831ca2f92" providerId="ADAL" clId="{0C393940-A269-4DC6-B832-1755C98FB8C9}" dt="2025-01-14T21:12:00.620" v="194" actId="478"/>
          <ac:spMkLst>
            <pc:docMk/>
            <pc:sldMk cId="1357583290" sldId="273"/>
            <ac:spMk id="21" creationId="{7949D582-760E-06B6-EF1F-84AD9545AA67}"/>
          </ac:spMkLst>
        </pc:spChg>
        <pc:spChg chg="add mod">
          <ac:chgData name="Seyed Hamed" userId="220999c3-e6ef-4426-a304-d27831ca2f92" providerId="ADAL" clId="{0C393940-A269-4DC6-B832-1755C98FB8C9}" dt="2025-01-16T02:12:10.123" v="4280"/>
          <ac:spMkLst>
            <pc:docMk/>
            <pc:sldMk cId="1357583290" sldId="273"/>
            <ac:spMk id="22" creationId="{93629562-3ACB-7294-6141-51DA9C7F712E}"/>
          </ac:spMkLst>
        </pc:spChg>
        <pc:spChg chg="del mod">
          <ac:chgData name="Seyed Hamed" userId="220999c3-e6ef-4426-a304-d27831ca2f92" providerId="ADAL" clId="{0C393940-A269-4DC6-B832-1755C98FB8C9}" dt="2025-01-15T15:05:38.690" v="2097" actId="21"/>
          <ac:spMkLst>
            <pc:docMk/>
            <pc:sldMk cId="1357583290" sldId="273"/>
            <ac:spMk id="23" creationId="{B0F99040-0DBC-0BD1-2727-353D61C56EDF}"/>
          </ac:spMkLst>
        </pc:spChg>
        <pc:spChg chg="add mod">
          <ac:chgData name="Seyed Hamed" userId="220999c3-e6ef-4426-a304-d27831ca2f92" providerId="ADAL" clId="{0C393940-A269-4DC6-B832-1755C98FB8C9}" dt="2025-01-16T19:22:13.359" v="6532" actId="164"/>
          <ac:spMkLst>
            <pc:docMk/>
            <pc:sldMk cId="1357583290" sldId="273"/>
            <ac:spMk id="23" creationId="{FAE0B13E-02D3-8C3A-B310-077553CF580E}"/>
          </ac:spMkLst>
        </pc:spChg>
        <pc:spChg chg="del mod">
          <ac:chgData name="Seyed Hamed" userId="220999c3-e6ef-4426-a304-d27831ca2f92" providerId="ADAL" clId="{0C393940-A269-4DC6-B832-1755C98FB8C9}" dt="2025-01-15T15:05:38.690" v="2097" actId="21"/>
          <ac:spMkLst>
            <pc:docMk/>
            <pc:sldMk cId="1357583290" sldId="273"/>
            <ac:spMk id="24" creationId="{DBF8A1AD-3FBE-41CC-E9F0-0DBD24A2A519}"/>
          </ac:spMkLst>
        </pc:spChg>
        <pc:spChg chg="add mod">
          <ac:chgData name="Seyed Hamed" userId="220999c3-e6ef-4426-a304-d27831ca2f92" providerId="ADAL" clId="{0C393940-A269-4DC6-B832-1755C98FB8C9}" dt="2025-01-16T20:44:03.655" v="6801" actId="122"/>
          <ac:spMkLst>
            <pc:docMk/>
            <pc:sldMk cId="1357583290" sldId="273"/>
            <ac:spMk id="28" creationId="{1CA7325B-DCD9-4DCA-42EA-C8F7B2CC9852}"/>
          </ac:spMkLst>
        </pc:spChg>
        <pc:spChg chg="add mod">
          <ac:chgData name="Seyed Hamed" userId="220999c3-e6ef-4426-a304-d27831ca2f92" providerId="ADAL" clId="{0C393940-A269-4DC6-B832-1755C98FB8C9}" dt="2025-01-16T20:46:02.323" v="6909" actId="1076"/>
          <ac:spMkLst>
            <pc:docMk/>
            <pc:sldMk cId="1357583290" sldId="273"/>
            <ac:spMk id="29" creationId="{58105111-C6C9-0618-0243-7D3CAF79B8F3}"/>
          </ac:spMkLst>
        </pc:spChg>
        <pc:spChg chg="del">
          <ac:chgData name="Seyed Hamed" userId="220999c3-e6ef-4426-a304-d27831ca2f92" providerId="ADAL" clId="{0C393940-A269-4DC6-B832-1755C98FB8C9}" dt="2025-01-14T21:12:00.620" v="194" actId="478"/>
          <ac:spMkLst>
            <pc:docMk/>
            <pc:sldMk cId="1357583290" sldId="273"/>
            <ac:spMk id="5132" creationId="{9DB408F1-A91D-A19E-78AF-ECDEF155CB37}"/>
          </ac:spMkLst>
        </pc:spChg>
        <pc:spChg chg="del">
          <ac:chgData name="Seyed Hamed" userId="220999c3-e6ef-4426-a304-d27831ca2f92" providerId="ADAL" clId="{0C393940-A269-4DC6-B832-1755C98FB8C9}" dt="2025-01-14T21:12:00.620" v="194" actId="478"/>
          <ac:spMkLst>
            <pc:docMk/>
            <pc:sldMk cId="1357583290" sldId="273"/>
            <ac:spMk id="5134" creationId="{01AB1BAD-56E6-5440-C93C-256D37CDB3C6}"/>
          </ac:spMkLst>
        </pc:spChg>
        <pc:grpChg chg="add del mod">
          <ac:chgData name="Seyed Hamed" userId="220999c3-e6ef-4426-a304-d27831ca2f92" providerId="ADAL" clId="{0C393940-A269-4DC6-B832-1755C98FB8C9}" dt="2025-01-16T19:17:59.007" v="6485" actId="478"/>
          <ac:grpSpMkLst>
            <pc:docMk/>
            <pc:sldMk cId="1357583290" sldId="273"/>
            <ac:grpSpMk id="2" creationId="{79D2A664-0FA7-C17E-FD7D-CA7B2A20D135}"/>
          </ac:grpSpMkLst>
        </pc:grpChg>
        <pc:grpChg chg="add del mod">
          <ac:chgData name="Seyed Hamed" userId="220999c3-e6ef-4426-a304-d27831ca2f92" providerId="ADAL" clId="{0C393940-A269-4DC6-B832-1755C98FB8C9}" dt="2025-01-16T19:18:53.680" v="6493" actId="478"/>
          <ac:grpSpMkLst>
            <pc:docMk/>
            <pc:sldMk cId="1357583290" sldId="273"/>
            <ac:grpSpMk id="5" creationId="{0105E0D4-D86A-8BB6-F3F1-05FCAD83E0FE}"/>
          </ac:grpSpMkLst>
        </pc:grpChg>
        <pc:grpChg chg="add mod">
          <ac:chgData name="Seyed Hamed" userId="220999c3-e6ef-4426-a304-d27831ca2f92" providerId="ADAL" clId="{0C393940-A269-4DC6-B832-1755C98FB8C9}" dt="2025-01-15T15:37:08.844" v="2210" actId="1076"/>
          <ac:grpSpMkLst>
            <pc:docMk/>
            <pc:sldMk cId="1357583290" sldId="273"/>
            <ac:grpSpMk id="17" creationId="{9F649CC9-075E-FCAD-B3A8-143BCC7DD7C9}"/>
          </ac:grpSpMkLst>
        </pc:grpChg>
        <pc:grpChg chg="add mod">
          <ac:chgData name="Seyed Hamed" userId="220999c3-e6ef-4426-a304-d27831ca2f92" providerId="ADAL" clId="{0C393940-A269-4DC6-B832-1755C98FB8C9}" dt="2025-01-16T19:22:13.359" v="6532" actId="164"/>
          <ac:grpSpMkLst>
            <pc:docMk/>
            <pc:sldMk cId="1357583290" sldId="273"/>
            <ac:grpSpMk id="27" creationId="{5BB3EA2A-C0AD-D91B-EAFC-9AC2B1DE179B}"/>
          </ac:grpSpMkLst>
        </pc:grpChg>
        <pc:grpChg chg="del mod">
          <ac:chgData name="Seyed Hamed" userId="220999c3-e6ef-4426-a304-d27831ca2f92" providerId="ADAL" clId="{0C393940-A269-4DC6-B832-1755C98FB8C9}" dt="2025-01-15T15:05:38.690" v="2097" actId="21"/>
          <ac:grpSpMkLst>
            <pc:docMk/>
            <pc:sldMk cId="1357583290" sldId="273"/>
            <ac:grpSpMk id="5122" creationId="{023860D1-D9DC-14C6-AC68-909D158B5773}"/>
          </ac:grpSpMkLst>
        </pc:grpChg>
        <pc:grpChg chg="add del mod">
          <ac:chgData name="Seyed Hamed" userId="220999c3-e6ef-4426-a304-d27831ca2f92" providerId="ADAL" clId="{0C393940-A269-4DC6-B832-1755C98FB8C9}" dt="2025-01-16T19:21:10.553" v="6520" actId="1076"/>
          <ac:grpSpMkLst>
            <pc:docMk/>
            <pc:sldMk cId="1357583290" sldId="273"/>
            <ac:grpSpMk id="5126" creationId="{42A25957-1919-3D8E-694C-6D21A5B8AD91}"/>
          </ac:grpSpMkLst>
        </pc:grpChg>
        <pc:picChg chg="del mod">
          <ac:chgData name="Seyed Hamed" userId="220999c3-e6ef-4426-a304-d27831ca2f92" providerId="ADAL" clId="{0C393940-A269-4DC6-B832-1755C98FB8C9}" dt="2025-01-15T16:06:37.689" v="2904" actId="478"/>
          <ac:picMkLst>
            <pc:docMk/>
            <pc:sldMk cId="1357583290" sldId="273"/>
            <ac:picMk id="2" creationId="{EB2E5D2D-EE16-B29A-ECE8-24F7B12AFFD7}"/>
          </ac:picMkLst>
        </pc:picChg>
        <pc:picChg chg="mod">
          <ac:chgData name="Seyed Hamed" userId="220999c3-e6ef-4426-a304-d27831ca2f92" providerId="ADAL" clId="{0C393940-A269-4DC6-B832-1755C98FB8C9}" dt="2025-01-16T19:22:13.359" v="6532" actId="164"/>
          <ac:picMkLst>
            <pc:docMk/>
            <pc:sldMk cId="1357583290" sldId="273"/>
            <ac:picMk id="3" creationId="{D85EDB21-CE54-7354-5E0A-9B5FBB8E7941}"/>
          </ac:picMkLst>
        </pc:picChg>
        <pc:picChg chg="del mod">
          <ac:chgData name="Seyed Hamed" userId="220999c3-e6ef-4426-a304-d27831ca2f92" providerId="ADAL" clId="{0C393940-A269-4DC6-B832-1755C98FB8C9}" dt="2025-01-16T19:17:59.007" v="6485" actId="478"/>
          <ac:picMkLst>
            <pc:docMk/>
            <pc:sldMk cId="1357583290" sldId="273"/>
            <ac:picMk id="4" creationId="{9E53F4A7-C02D-8D89-DB32-ED9D4F54DFED}"/>
          </ac:picMkLst>
        </pc:picChg>
        <pc:picChg chg="mod">
          <ac:chgData name="Seyed Hamed" userId="220999c3-e6ef-4426-a304-d27831ca2f92" providerId="ADAL" clId="{0C393940-A269-4DC6-B832-1755C98FB8C9}" dt="2025-01-16T19:22:13.359" v="6532" actId="164"/>
          <ac:picMkLst>
            <pc:docMk/>
            <pc:sldMk cId="1357583290" sldId="273"/>
            <ac:picMk id="6" creationId="{46EA9DAE-45C9-0EDD-AF33-DBF29BF1C3C9}"/>
          </ac:picMkLst>
        </pc:picChg>
        <pc:picChg chg="del mod">
          <ac:chgData name="Seyed Hamed" userId="220999c3-e6ef-4426-a304-d27831ca2f92" providerId="ADAL" clId="{0C393940-A269-4DC6-B832-1755C98FB8C9}" dt="2025-01-16T19:18:53.680" v="6493" actId="478"/>
          <ac:picMkLst>
            <pc:docMk/>
            <pc:sldMk cId="1357583290" sldId="273"/>
            <ac:picMk id="21" creationId="{C4DA71B3-A411-DF4D-3FB5-F838674C20A8}"/>
          </ac:picMkLst>
        </pc:picChg>
        <pc:picChg chg="add del mod">
          <ac:chgData name="Seyed Hamed" userId="220999c3-e6ef-4426-a304-d27831ca2f92" providerId="ADAL" clId="{0C393940-A269-4DC6-B832-1755C98FB8C9}" dt="2025-01-16T19:21:01.552" v="6517" actId="478"/>
          <ac:picMkLst>
            <pc:docMk/>
            <pc:sldMk cId="1357583290" sldId="273"/>
            <ac:picMk id="24" creationId="{F144AA0F-EA01-2FA6-E0B1-B3B11B6DBC20}"/>
          </ac:picMkLst>
        </pc:picChg>
        <pc:picChg chg="add mod">
          <ac:chgData name="Seyed Hamed" userId="220999c3-e6ef-4426-a304-d27831ca2f92" providerId="ADAL" clId="{0C393940-A269-4DC6-B832-1755C98FB8C9}" dt="2025-01-16T19:21:12.848" v="6522" actId="1076"/>
          <ac:picMkLst>
            <pc:docMk/>
            <pc:sldMk cId="1357583290" sldId="273"/>
            <ac:picMk id="25" creationId="{F805FD9B-1D9F-8547-C186-932213C51E97}"/>
          </ac:picMkLst>
        </pc:picChg>
        <pc:picChg chg="add del mod">
          <ac:chgData name="Seyed Hamed" userId="220999c3-e6ef-4426-a304-d27831ca2f92" providerId="ADAL" clId="{0C393940-A269-4DC6-B832-1755C98FB8C9}" dt="2025-01-16T19:21:10.553" v="6520" actId="1076"/>
          <ac:picMkLst>
            <pc:docMk/>
            <pc:sldMk cId="1357583290" sldId="273"/>
            <ac:picMk id="26" creationId="{FABE86B2-893D-149B-E6EA-60F8BC3516B6}"/>
          </ac:picMkLst>
        </pc:picChg>
        <pc:picChg chg="mod">
          <ac:chgData name="Seyed Hamed" userId="220999c3-e6ef-4426-a304-d27831ca2f92" providerId="ADAL" clId="{0C393940-A269-4DC6-B832-1755C98FB8C9}" dt="2025-01-16T19:21:10.553" v="6520" actId="1076"/>
          <ac:picMkLst>
            <pc:docMk/>
            <pc:sldMk cId="1357583290" sldId="273"/>
            <ac:picMk id="5124" creationId="{A1818202-E698-45BB-5004-681C0E396274}"/>
          </ac:picMkLst>
        </pc:picChg>
      </pc:sldChg>
      <pc:sldChg chg="addSp delSp modSp mod modNotesTx">
        <pc:chgData name="Seyed Hamed" userId="220999c3-e6ef-4426-a304-d27831ca2f92" providerId="ADAL" clId="{0C393940-A269-4DC6-B832-1755C98FB8C9}" dt="2025-01-17T15:48:20.734" v="11902" actId="113"/>
        <pc:sldMkLst>
          <pc:docMk/>
          <pc:sldMk cId="4181739834" sldId="274"/>
        </pc:sldMkLst>
        <pc:spChg chg="mod">
          <ac:chgData name="Seyed Hamed" userId="220999c3-e6ef-4426-a304-d27831ca2f92" providerId="ADAL" clId="{0C393940-A269-4DC6-B832-1755C98FB8C9}" dt="2025-01-15T16:13:38.086" v="3018" actId="1076"/>
          <ac:spMkLst>
            <pc:docMk/>
            <pc:sldMk cId="4181739834" sldId="274"/>
            <ac:spMk id="2" creationId="{58C96DFA-30E8-03BB-DBCA-EBE34D6C7A6B}"/>
          </ac:spMkLst>
        </pc:spChg>
        <pc:spChg chg="add del mod">
          <ac:chgData name="Seyed Hamed" userId="220999c3-e6ef-4426-a304-d27831ca2f92" providerId="ADAL" clId="{0C393940-A269-4DC6-B832-1755C98FB8C9}" dt="2025-01-15T17:29:40.703" v="3442" actId="22"/>
          <ac:spMkLst>
            <pc:docMk/>
            <pc:sldMk cId="4181739834" sldId="274"/>
            <ac:spMk id="5" creationId="{39D1D328-0CAB-F2AC-A713-23E2979E7BCA}"/>
          </ac:spMkLst>
        </pc:spChg>
        <pc:spChg chg="mod">
          <ac:chgData name="Seyed Hamed" userId="220999c3-e6ef-4426-a304-d27831ca2f92" providerId="ADAL" clId="{0C393940-A269-4DC6-B832-1755C98FB8C9}" dt="2025-01-15T17:29:39.552" v="3440" actId="1076"/>
          <ac:spMkLst>
            <pc:docMk/>
            <pc:sldMk cId="4181739834" sldId="274"/>
            <ac:spMk id="8" creationId="{92038EAA-227B-BACD-47D6-548C6B6CA904}"/>
          </ac:spMkLst>
        </pc:spChg>
        <pc:picChg chg="add mod ord">
          <ac:chgData name="Seyed Hamed" userId="220999c3-e6ef-4426-a304-d27831ca2f92" providerId="ADAL" clId="{0C393940-A269-4DC6-B832-1755C98FB8C9}" dt="2025-01-15T16:13:52.092" v="3020" actId="167"/>
          <ac:picMkLst>
            <pc:docMk/>
            <pc:sldMk cId="4181739834" sldId="274"/>
            <ac:picMk id="3" creationId="{8E828E24-A5A9-19A1-A296-AF4F3BEC6DD2}"/>
          </ac:picMkLst>
        </pc:picChg>
        <pc:picChg chg="mod">
          <ac:chgData name="Seyed Hamed" userId="220999c3-e6ef-4426-a304-d27831ca2f92" providerId="ADAL" clId="{0C393940-A269-4DC6-B832-1755C98FB8C9}" dt="2025-01-15T17:29:41.511" v="3444" actId="14100"/>
          <ac:picMkLst>
            <pc:docMk/>
            <pc:sldMk cId="4181739834" sldId="274"/>
            <ac:picMk id="10" creationId="{C6808D1B-76ED-30A2-B87F-F942D254452D}"/>
          </ac:picMkLst>
        </pc:picChg>
      </pc:sldChg>
      <pc:sldChg chg="modSp mod modNotesTx">
        <pc:chgData name="Seyed Hamed" userId="220999c3-e6ef-4426-a304-d27831ca2f92" providerId="ADAL" clId="{0C393940-A269-4DC6-B832-1755C98FB8C9}" dt="2025-01-17T16:56:30.295" v="12174" actId="113"/>
        <pc:sldMkLst>
          <pc:docMk/>
          <pc:sldMk cId="2815371831" sldId="275"/>
        </pc:sldMkLst>
        <pc:spChg chg="mod">
          <ac:chgData name="Seyed Hamed" userId="220999c3-e6ef-4426-a304-d27831ca2f92" providerId="ADAL" clId="{0C393940-A269-4DC6-B832-1755C98FB8C9}" dt="2025-01-15T16:04:19.742" v="2878" actId="1076"/>
          <ac:spMkLst>
            <pc:docMk/>
            <pc:sldMk cId="2815371831" sldId="275"/>
            <ac:spMk id="2" creationId="{1F7EA5A8-0E20-A072-1453-419C4EBD4156}"/>
          </ac:spMkLst>
        </pc:spChg>
        <pc:spChg chg="mod">
          <ac:chgData name="Seyed Hamed" userId="220999c3-e6ef-4426-a304-d27831ca2f92" providerId="ADAL" clId="{0C393940-A269-4DC6-B832-1755C98FB8C9}" dt="2025-01-16T16:29:04.001" v="5047" actId="20577"/>
          <ac:spMkLst>
            <pc:docMk/>
            <pc:sldMk cId="2815371831" sldId="275"/>
            <ac:spMk id="8" creationId="{DCDA9ADD-7BEC-44B4-FD80-61454A00E781}"/>
          </ac:spMkLst>
        </pc:spChg>
      </pc:sldChg>
      <pc:sldChg chg="addSp delSp modSp mod delAnim modAnim modNotesTx">
        <pc:chgData name="Seyed Hamed" userId="220999c3-e6ef-4426-a304-d27831ca2f92" providerId="ADAL" clId="{0C393940-A269-4DC6-B832-1755C98FB8C9}" dt="2025-01-17T15:12:59.973" v="11493" actId="20577"/>
        <pc:sldMkLst>
          <pc:docMk/>
          <pc:sldMk cId="3928176676" sldId="276"/>
        </pc:sldMkLst>
        <pc:spChg chg="add mod">
          <ac:chgData name="Seyed Hamed" userId="220999c3-e6ef-4426-a304-d27831ca2f92" providerId="ADAL" clId="{0C393940-A269-4DC6-B832-1755C98FB8C9}" dt="2025-01-16T21:23:17.687" v="7065"/>
          <ac:spMkLst>
            <pc:docMk/>
            <pc:sldMk cId="3928176676" sldId="276"/>
            <ac:spMk id="3" creationId="{3F00F631-169F-082E-084D-4B3F2B976F6C}"/>
          </ac:spMkLst>
        </pc:spChg>
        <pc:spChg chg="mod">
          <ac:chgData name="Seyed Hamed" userId="220999c3-e6ef-4426-a304-d27831ca2f92" providerId="ADAL" clId="{0C393940-A269-4DC6-B832-1755C98FB8C9}" dt="2025-01-16T21:26:26.119" v="7184" actId="14100"/>
          <ac:spMkLst>
            <pc:docMk/>
            <pc:sldMk cId="3928176676" sldId="276"/>
            <ac:spMk id="16" creationId="{EA1E6AA0-AAAB-4009-CF47-28795AB6CB31}"/>
          </ac:spMkLst>
        </pc:spChg>
        <pc:spChg chg="del">
          <ac:chgData name="Seyed Hamed" userId="220999c3-e6ef-4426-a304-d27831ca2f92" providerId="ADAL" clId="{0C393940-A269-4DC6-B832-1755C98FB8C9}" dt="2025-01-16T21:23:16.933" v="7064" actId="478"/>
          <ac:spMkLst>
            <pc:docMk/>
            <pc:sldMk cId="3928176676" sldId="276"/>
            <ac:spMk id="38" creationId="{9B0B35D3-385A-11B3-17A6-DA40D36D29EB}"/>
          </ac:spMkLst>
        </pc:spChg>
        <pc:spChg chg="mod">
          <ac:chgData name="Seyed Hamed" userId="220999c3-e6ef-4426-a304-d27831ca2f92" providerId="ADAL" clId="{0C393940-A269-4DC6-B832-1755C98FB8C9}" dt="2025-01-15T16:07:46.360" v="2921" actId="1076"/>
          <ac:spMkLst>
            <pc:docMk/>
            <pc:sldMk cId="3928176676" sldId="276"/>
            <ac:spMk id="86" creationId="{9D64A2AC-9C2F-78AB-189A-FF031C991FE9}"/>
          </ac:spMkLst>
        </pc:spChg>
        <pc:picChg chg="add mod">
          <ac:chgData name="Seyed Hamed" userId="220999c3-e6ef-4426-a304-d27831ca2f92" providerId="ADAL" clId="{0C393940-A269-4DC6-B832-1755C98FB8C9}" dt="2025-01-15T16:07:28.675" v="2915"/>
          <ac:picMkLst>
            <pc:docMk/>
            <pc:sldMk cId="3928176676" sldId="276"/>
            <ac:picMk id="2" creationId="{1787D1ED-3955-377B-B531-389FD7E1100F}"/>
          </ac:picMkLst>
        </pc:picChg>
        <pc:picChg chg="del">
          <ac:chgData name="Seyed Hamed" userId="220999c3-e6ef-4426-a304-d27831ca2f92" providerId="ADAL" clId="{0C393940-A269-4DC6-B832-1755C98FB8C9}" dt="2025-01-15T16:07:28.315" v="2914" actId="478"/>
          <ac:picMkLst>
            <pc:docMk/>
            <pc:sldMk cId="3928176676" sldId="276"/>
            <ac:picMk id="33" creationId="{73D7D3C0-376F-C29F-8E41-1C02E0366DFB}"/>
          </ac:picMkLst>
        </pc:picChg>
      </pc:sldChg>
      <pc:sldChg chg="addSp delSp modSp mod delAnim modAnim modNotesTx">
        <pc:chgData name="Seyed Hamed" userId="220999c3-e6ef-4426-a304-d27831ca2f92" providerId="ADAL" clId="{0C393940-A269-4DC6-B832-1755C98FB8C9}" dt="2025-01-16T20:47:16.330" v="6943" actId="20577"/>
        <pc:sldMkLst>
          <pc:docMk/>
          <pc:sldMk cId="1547702590" sldId="277"/>
        </pc:sldMkLst>
        <pc:spChg chg="add del mod">
          <ac:chgData name="Seyed Hamed" userId="220999c3-e6ef-4426-a304-d27831ca2f92" providerId="ADAL" clId="{0C393940-A269-4DC6-B832-1755C98FB8C9}" dt="2025-01-14T22:12:47.256" v="742" actId="478"/>
          <ac:spMkLst>
            <pc:docMk/>
            <pc:sldMk cId="1547702590" sldId="277"/>
            <ac:spMk id="2" creationId="{5CAEDB5F-1ACF-CE2D-9441-5531F7B7D70E}"/>
          </ac:spMkLst>
        </pc:spChg>
        <pc:spChg chg="add del mod">
          <ac:chgData name="Seyed Hamed" userId="220999c3-e6ef-4426-a304-d27831ca2f92" providerId="ADAL" clId="{0C393940-A269-4DC6-B832-1755C98FB8C9}" dt="2025-01-16T02:44:45.341" v="4747" actId="478"/>
          <ac:spMkLst>
            <pc:docMk/>
            <pc:sldMk cId="1547702590" sldId="277"/>
            <ac:spMk id="3" creationId="{C796F03E-EAC8-EF1D-5139-9AAABEEC0E42}"/>
          </ac:spMkLst>
        </pc:spChg>
        <pc:spChg chg="add del mod">
          <ac:chgData name="Seyed Hamed" userId="220999c3-e6ef-4426-a304-d27831ca2f92" providerId="ADAL" clId="{0C393940-A269-4DC6-B832-1755C98FB8C9}" dt="2025-01-14T22:12:47.256" v="742" actId="478"/>
          <ac:spMkLst>
            <pc:docMk/>
            <pc:sldMk cId="1547702590" sldId="277"/>
            <ac:spMk id="3" creationId="{DADAE0A6-08F1-1F57-F7D9-3EA6553F337B}"/>
          </ac:spMkLst>
        </pc:spChg>
        <pc:spChg chg="add mod">
          <ac:chgData name="Seyed Hamed" userId="220999c3-e6ef-4426-a304-d27831ca2f92" providerId="ADAL" clId="{0C393940-A269-4DC6-B832-1755C98FB8C9}" dt="2025-01-16T02:44:41.635" v="4746"/>
          <ac:spMkLst>
            <pc:docMk/>
            <pc:sldMk cId="1547702590" sldId="277"/>
            <ac:spMk id="4" creationId="{46F9A5E2-18BB-10DB-9896-F51D4856BAF1}"/>
          </ac:spMkLst>
        </pc:spChg>
        <pc:spChg chg="add del mod">
          <ac:chgData name="Seyed Hamed" userId="220999c3-e6ef-4426-a304-d27831ca2f92" providerId="ADAL" clId="{0C393940-A269-4DC6-B832-1755C98FB8C9}" dt="2025-01-14T22:12:47.256" v="742" actId="478"/>
          <ac:spMkLst>
            <pc:docMk/>
            <pc:sldMk cId="1547702590" sldId="277"/>
            <ac:spMk id="4" creationId="{BCB904AF-3B50-E61B-DBDB-DD52598BF62D}"/>
          </ac:spMkLst>
        </pc:spChg>
        <pc:spChg chg="add del mod ord">
          <ac:chgData name="Seyed Hamed" userId="220999c3-e6ef-4426-a304-d27831ca2f92" providerId="ADAL" clId="{0C393940-A269-4DC6-B832-1755C98FB8C9}" dt="2025-01-14T22:12:47.256" v="742" actId="478"/>
          <ac:spMkLst>
            <pc:docMk/>
            <pc:sldMk cId="1547702590" sldId="277"/>
            <ac:spMk id="5" creationId="{79F6D418-3BB4-4184-2EFF-3CED53183C71}"/>
          </ac:spMkLst>
        </pc:spChg>
        <pc:spChg chg="add del mod">
          <ac:chgData name="Seyed Hamed" userId="220999c3-e6ef-4426-a304-d27831ca2f92" providerId="ADAL" clId="{0C393940-A269-4DC6-B832-1755C98FB8C9}" dt="2025-01-14T22:12:06.754" v="736" actId="478"/>
          <ac:spMkLst>
            <pc:docMk/>
            <pc:sldMk cId="1547702590" sldId="277"/>
            <ac:spMk id="6" creationId="{B008EEBB-069E-9C3C-BEC0-12A5F8837343}"/>
          </ac:spMkLst>
        </pc:spChg>
        <pc:spChg chg="add del mod ord">
          <ac:chgData name="Seyed Hamed" userId="220999c3-e6ef-4426-a304-d27831ca2f92" providerId="ADAL" clId="{0C393940-A269-4DC6-B832-1755C98FB8C9}" dt="2025-01-14T22:12:47.256" v="742" actId="478"/>
          <ac:spMkLst>
            <pc:docMk/>
            <pc:sldMk cId="1547702590" sldId="277"/>
            <ac:spMk id="7" creationId="{96685DD4-33C7-E5F9-12FE-12FD58D3500D}"/>
          </ac:spMkLst>
        </pc:spChg>
        <pc:spChg chg="del mod">
          <ac:chgData name="Seyed Hamed" userId="220999c3-e6ef-4426-a304-d27831ca2f92" providerId="ADAL" clId="{0C393940-A269-4DC6-B832-1755C98FB8C9}" dt="2025-01-16T02:44:41.405" v="4745" actId="478"/>
          <ac:spMkLst>
            <pc:docMk/>
            <pc:sldMk cId="1547702590" sldId="277"/>
            <ac:spMk id="10" creationId="{F901D52A-1E3C-B26E-818E-D25FB5BA1B7C}"/>
          </ac:spMkLst>
        </pc:spChg>
        <pc:spChg chg="add mod ord">
          <ac:chgData name="Seyed Hamed" userId="220999c3-e6ef-4426-a304-d27831ca2f92" providerId="ADAL" clId="{0C393940-A269-4DC6-B832-1755C98FB8C9}" dt="2025-01-16T20:22:41.081" v="6710" actId="113"/>
          <ac:spMkLst>
            <pc:docMk/>
            <pc:sldMk cId="1547702590" sldId="277"/>
            <ac:spMk id="13" creationId="{6867E29C-56AE-176F-6EF7-7367222A94D3}"/>
          </ac:spMkLst>
        </pc:spChg>
        <pc:spChg chg="add del mod">
          <ac:chgData name="Seyed Hamed" userId="220999c3-e6ef-4426-a304-d27831ca2f92" providerId="ADAL" clId="{0C393940-A269-4DC6-B832-1755C98FB8C9}" dt="2025-01-14T22:12:51.147" v="744" actId="478"/>
          <ac:spMkLst>
            <pc:docMk/>
            <pc:sldMk cId="1547702590" sldId="277"/>
            <ac:spMk id="14" creationId="{DB0EFD97-31AF-6A1B-67FE-B44FF0A1DFE4}"/>
          </ac:spMkLst>
        </pc:spChg>
        <pc:spChg chg="add mod">
          <ac:chgData name="Seyed Hamed" userId="220999c3-e6ef-4426-a304-d27831ca2f92" providerId="ADAL" clId="{0C393940-A269-4DC6-B832-1755C98FB8C9}" dt="2025-01-14T22:12:47.846" v="743"/>
          <ac:spMkLst>
            <pc:docMk/>
            <pc:sldMk cId="1547702590" sldId="277"/>
            <ac:spMk id="15" creationId="{BBDB3D0E-20C7-3B63-4E18-6E791707E169}"/>
          </ac:spMkLst>
        </pc:spChg>
        <pc:spChg chg="add mod">
          <ac:chgData name="Seyed Hamed" userId="220999c3-e6ef-4426-a304-d27831ca2f92" providerId="ADAL" clId="{0C393940-A269-4DC6-B832-1755C98FB8C9}" dt="2025-01-14T22:13:31.130" v="755" actId="1076"/>
          <ac:spMkLst>
            <pc:docMk/>
            <pc:sldMk cId="1547702590" sldId="277"/>
            <ac:spMk id="16" creationId="{9811C659-46CD-1227-1F6F-B4C5B8ABCC9F}"/>
          </ac:spMkLst>
        </pc:spChg>
        <pc:spChg chg="add mod ord">
          <ac:chgData name="Seyed Hamed" userId="220999c3-e6ef-4426-a304-d27831ca2f92" providerId="ADAL" clId="{0C393940-A269-4DC6-B832-1755C98FB8C9}" dt="2025-01-16T20:22:59.194" v="6712" actId="27107"/>
          <ac:spMkLst>
            <pc:docMk/>
            <pc:sldMk cId="1547702590" sldId="277"/>
            <ac:spMk id="17" creationId="{7073C3F9-A72F-BB23-4532-0B189B1F4D89}"/>
          </ac:spMkLst>
        </pc:spChg>
        <pc:spChg chg="add del mod">
          <ac:chgData name="Seyed Hamed" userId="220999c3-e6ef-4426-a304-d27831ca2f92" providerId="ADAL" clId="{0C393940-A269-4DC6-B832-1755C98FB8C9}" dt="2025-01-14T22:13:28.207" v="753" actId="478"/>
          <ac:spMkLst>
            <pc:docMk/>
            <pc:sldMk cId="1547702590" sldId="277"/>
            <ac:spMk id="18" creationId="{4432AE22-A729-CFE7-9ECE-7E111C8F28BB}"/>
          </ac:spMkLst>
        </pc:spChg>
        <pc:spChg chg="add del mod">
          <ac:chgData name="Seyed Hamed" userId="220999c3-e6ef-4426-a304-d27831ca2f92" providerId="ADAL" clId="{0C393940-A269-4DC6-B832-1755C98FB8C9}" dt="2025-01-14T22:13:12.911" v="749" actId="478"/>
          <ac:spMkLst>
            <pc:docMk/>
            <pc:sldMk cId="1547702590" sldId="277"/>
            <ac:spMk id="19" creationId="{A6E9429D-44D4-DB47-6A48-20B84BDB8302}"/>
          </ac:spMkLst>
        </pc:spChg>
        <pc:spChg chg="del mod">
          <ac:chgData name="Seyed Hamed" userId="220999c3-e6ef-4426-a304-d27831ca2f92" providerId="ADAL" clId="{0C393940-A269-4DC6-B832-1755C98FB8C9}" dt="2025-01-14T22:10:39.521" v="721" actId="478"/>
          <ac:spMkLst>
            <pc:docMk/>
            <pc:sldMk cId="1547702590" sldId="277"/>
            <ac:spMk id="53" creationId="{58F09D4B-9C9D-855B-1630-0A05A9BA0927}"/>
          </ac:spMkLst>
        </pc:spChg>
        <pc:spChg chg="mod">
          <ac:chgData name="Seyed Hamed" userId="220999c3-e6ef-4426-a304-d27831ca2f92" providerId="ADAL" clId="{0C393940-A269-4DC6-B832-1755C98FB8C9}" dt="2025-01-15T16:18:22.872" v="3097" actId="1076"/>
          <ac:spMkLst>
            <pc:docMk/>
            <pc:sldMk cId="1547702590" sldId="277"/>
            <ac:spMk id="83" creationId="{57351DC3-9D26-0656-C94F-5AD599D994ED}"/>
          </ac:spMkLst>
        </pc:spChg>
        <pc:grpChg chg="add mod">
          <ac:chgData name="Seyed Hamed" userId="220999c3-e6ef-4426-a304-d27831ca2f92" providerId="ADAL" clId="{0C393940-A269-4DC6-B832-1755C98FB8C9}" dt="2025-01-14T22:11:44.348" v="729" actId="164"/>
          <ac:grpSpMkLst>
            <pc:docMk/>
            <pc:sldMk cId="1547702590" sldId="277"/>
            <ac:grpSpMk id="12" creationId="{8200D7D4-32B3-54A5-432D-F30AF635546E}"/>
          </ac:grpSpMkLst>
        </pc:grpChg>
        <pc:picChg chg="mod">
          <ac:chgData name="Seyed Hamed" userId="220999c3-e6ef-4426-a304-d27831ca2f92" providerId="ADAL" clId="{0C393940-A269-4DC6-B832-1755C98FB8C9}" dt="2025-01-14T22:11:23.781" v="727" actId="1076"/>
          <ac:picMkLst>
            <pc:docMk/>
            <pc:sldMk cId="1547702590" sldId="277"/>
            <ac:picMk id="8" creationId="{83F62EC8-0167-CECB-7DB4-8E717974EEC2}"/>
          </ac:picMkLst>
        </pc:picChg>
      </pc:sldChg>
      <pc:sldChg chg="addSp delSp modSp mod modAnim modNotesTx">
        <pc:chgData name="Seyed Hamed" userId="220999c3-e6ef-4426-a304-d27831ca2f92" providerId="ADAL" clId="{0C393940-A269-4DC6-B832-1755C98FB8C9}" dt="2025-01-16T20:23:36.069" v="6719" actId="1076"/>
        <pc:sldMkLst>
          <pc:docMk/>
          <pc:sldMk cId="383729511" sldId="280"/>
        </pc:sldMkLst>
        <pc:spChg chg="add mod">
          <ac:chgData name="Seyed Hamed" userId="220999c3-e6ef-4426-a304-d27831ca2f92" providerId="ADAL" clId="{0C393940-A269-4DC6-B832-1755C98FB8C9}" dt="2025-01-14T21:25:14.565" v="353" actId="1076"/>
          <ac:spMkLst>
            <pc:docMk/>
            <pc:sldMk cId="383729511" sldId="280"/>
            <ac:spMk id="2" creationId="{4BC90EDF-AD0C-7099-6EF0-57653670158F}"/>
          </ac:spMkLst>
        </pc:spChg>
        <pc:spChg chg="add mod">
          <ac:chgData name="Seyed Hamed" userId="220999c3-e6ef-4426-a304-d27831ca2f92" providerId="ADAL" clId="{0C393940-A269-4DC6-B832-1755C98FB8C9}" dt="2025-01-16T02:44:35.178" v="4744"/>
          <ac:spMkLst>
            <pc:docMk/>
            <pc:sldMk cId="383729511" sldId="280"/>
            <ac:spMk id="2" creationId="{54400305-A765-D442-FCEC-7369BE489F1D}"/>
          </ac:spMkLst>
        </pc:spChg>
        <pc:spChg chg="add del mod">
          <ac:chgData name="Seyed Hamed" userId="220999c3-e6ef-4426-a304-d27831ca2f92" providerId="ADAL" clId="{0C393940-A269-4DC6-B832-1755C98FB8C9}" dt="2025-01-16T20:22:10.727" v="6694" actId="478"/>
          <ac:spMkLst>
            <pc:docMk/>
            <pc:sldMk cId="383729511" sldId="280"/>
            <ac:spMk id="3" creationId="{5CE8BAB2-A4F3-7BA5-E5A1-221E38CDF903}"/>
          </ac:spMkLst>
        </pc:spChg>
        <pc:spChg chg="add mod">
          <ac:chgData name="Seyed Hamed" userId="220999c3-e6ef-4426-a304-d27831ca2f92" providerId="ADAL" clId="{0C393940-A269-4DC6-B832-1755C98FB8C9}" dt="2025-01-14T21:25:14.565" v="353" actId="1076"/>
          <ac:spMkLst>
            <pc:docMk/>
            <pc:sldMk cId="383729511" sldId="280"/>
            <ac:spMk id="3" creationId="{E9B18CD0-CFB4-633B-E28B-1E6ACEB5C73E}"/>
          </ac:spMkLst>
        </pc:spChg>
        <pc:spChg chg="add mod">
          <ac:chgData name="Seyed Hamed" userId="220999c3-e6ef-4426-a304-d27831ca2f92" providerId="ADAL" clId="{0C393940-A269-4DC6-B832-1755C98FB8C9}" dt="2025-01-14T21:25:14.565" v="353" actId="1076"/>
          <ac:spMkLst>
            <pc:docMk/>
            <pc:sldMk cId="383729511" sldId="280"/>
            <ac:spMk id="7" creationId="{40996B98-D0B7-9831-58FF-9916CCDDF715}"/>
          </ac:spMkLst>
        </pc:spChg>
        <pc:spChg chg="add mod">
          <ac:chgData name="Seyed Hamed" userId="220999c3-e6ef-4426-a304-d27831ca2f92" providerId="ADAL" clId="{0C393940-A269-4DC6-B832-1755C98FB8C9}" dt="2025-01-16T20:23:36.069" v="6719" actId="1076"/>
          <ac:spMkLst>
            <pc:docMk/>
            <pc:sldMk cId="383729511" sldId="280"/>
            <ac:spMk id="7" creationId="{DEB2FC43-9FD1-88EE-1E99-18E78D7A9BB3}"/>
          </ac:spMkLst>
        </pc:spChg>
        <pc:spChg chg="del">
          <ac:chgData name="Seyed Hamed" userId="220999c3-e6ef-4426-a304-d27831ca2f92" providerId="ADAL" clId="{0C393940-A269-4DC6-B832-1755C98FB8C9}" dt="2025-01-14T21:52:29.053" v="554" actId="478"/>
          <ac:spMkLst>
            <pc:docMk/>
            <pc:sldMk cId="383729511" sldId="280"/>
            <ac:spMk id="10" creationId="{F901D52A-1E3C-B26E-818E-D25FB5BA1B7C}"/>
          </ac:spMkLst>
        </pc:spChg>
        <pc:spChg chg="del">
          <ac:chgData name="Seyed Hamed" userId="220999c3-e6ef-4426-a304-d27831ca2f92" providerId="ADAL" clId="{0C393940-A269-4DC6-B832-1755C98FB8C9}" dt="2025-01-14T22:15:16.384" v="782" actId="478"/>
          <ac:spMkLst>
            <pc:docMk/>
            <pc:sldMk cId="383729511" sldId="280"/>
            <ac:spMk id="12" creationId="{9391330A-B2C6-2646-9C27-D00D8D2D4BB5}"/>
          </ac:spMkLst>
        </pc:spChg>
        <pc:spChg chg="del">
          <ac:chgData name="Seyed Hamed" userId="220999c3-e6ef-4426-a304-d27831ca2f92" providerId="ADAL" clId="{0C393940-A269-4DC6-B832-1755C98FB8C9}" dt="2025-01-14T22:15:16.384" v="782" actId="478"/>
          <ac:spMkLst>
            <pc:docMk/>
            <pc:sldMk cId="383729511" sldId="280"/>
            <ac:spMk id="13" creationId="{78C85290-D4C4-B244-BE85-5DEB9615A2F3}"/>
          </ac:spMkLst>
        </pc:spChg>
        <pc:spChg chg="add mod">
          <ac:chgData name="Seyed Hamed" userId="220999c3-e6ef-4426-a304-d27831ca2f92" providerId="ADAL" clId="{0C393940-A269-4DC6-B832-1755C98FB8C9}" dt="2025-01-14T21:25:14.565" v="353" actId="1076"/>
          <ac:spMkLst>
            <pc:docMk/>
            <pc:sldMk cId="383729511" sldId="280"/>
            <ac:spMk id="15" creationId="{51225EBC-B174-F35B-967D-49E5A9A3B316}"/>
          </ac:spMkLst>
        </pc:spChg>
        <pc:spChg chg="del">
          <ac:chgData name="Seyed Hamed" userId="220999c3-e6ef-4426-a304-d27831ca2f92" providerId="ADAL" clId="{0C393940-A269-4DC6-B832-1755C98FB8C9}" dt="2025-01-14T22:15:16.384" v="782" actId="478"/>
          <ac:spMkLst>
            <pc:docMk/>
            <pc:sldMk cId="383729511" sldId="280"/>
            <ac:spMk id="16" creationId="{B3452E25-CE3D-C807-4868-4C3D5D2E5B8C}"/>
          </ac:spMkLst>
        </pc:spChg>
        <pc:spChg chg="add del mod">
          <ac:chgData name="Seyed Hamed" userId="220999c3-e6ef-4426-a304-d27831ca2f92" providerId="ADAL" clId="{0C393940-A269-4DC6-B832-1755C98FB8C9}" dt="2025-01-14T22:02:14.976" v="629" actId="478"/>
          <ac:spMkLst>
            <pc:docMk/>
            <pc:sldMk cId="383729511" sldId="280"/>
            <ac:spMk id="17" creationId="{F8A4871C-D3FE-4962-56DB-FDDE78847C3F}"/>
          </ac:spMkLst>
        </pc:spChg>
        <pc:spChg chg="del mod">
          <ac:chgData name="Seyed Hamed" userId="220999c3-e6ef-4426-a304-d27831ca2f92" providerId="ADAL" clId="{0C393940-A269-4DC6-B832-1755C98FB8C9}" dt="2025-01-14T22:02:14.976" v="629" actId="478"/>
          <ac:spMkLst>
            <pc:docMk/>
            <pc:sldMk cId="383729511" sldId="280"/>
            <ac:spMk id="18" creationId="{20A6412C-C7D5-ED79-FED7-A62E86CFC3AC}"/>
          </ac:spMkLst>
        </pc:spChg>
        <pc:spChg chg="add del mod">
          <ac:chgData name="Seyed Hamed" userId="220999c3-e6ef-4426-a304-d27831ca2f92" providerId="ADAL" clId="{0C393940-A269-4DC6-B832-1755C98FB8C9}" dt="2025-01-14T22:02:14.976" v="629" actId="478"/>
          <ac:spMkLst>
            <pc:docMk/>
            <pc:sldMk cId="383729511" sldId="280"/>
            <ac:spMk id="21" creationId="{A9D6B390-2CE2-F3B7-4E93-37D853BBF215}"/>
          </ac:spMkLst>
        </pc:spChg>
        <pc:spChg chg="add del mod">
          <ac:chgData name="Seyed Hamed" userId="220999c3-e6ef-4426-a304-d27831ca2f92" providerId="ADAL" clId="{0C393940-A269-4DC6-B832-1755C98FB8C9}" dt="2025-01-14T22:02:14.976" v="629" actId="478"/>
          <ac:spMkLst>
            <pc:docMk/>
            <pc:sldMk cId="383729511" sldId="280"/>
            <ac:spMk id="22" creationId="{B5CA6B9E-4B08-6E53-9E4D-6F3F23A4AA61}"/>
          </ac:spMkLst>
        </pc:spChg>
        <pc:spChg chg="add del mod">
          <ac:chgData name="Seyed Hamed" userId="220999c3-e6ef-4426-a304-d27831ca2f92" providerId="ADAL" clId="{0C393940-A269-4DC6-B832-1755C98FB8C9}" dt="2025-01-14T22:02:14.976" v="629" actId="478"/>
          <ac:spMkLst>
            <pc:docMk/>
            <pc:sldMk cId="383729511" sldId="280"/>
            <ac:spMk id="23" creationId="{7E9884AA-1B2C-8F65-1F62-166FAB0771AE}"/>
          </ac:spMkLst>
        </pc:spChg>
        <pc:spChg chg="mod">
          <ac:chgData name="Seyed Hamed" userId="220999c3-e6ef-4426-a304-d27831ca2f92" providerId="ADAL" clId="{0C393940-A269-4DC6-B832-1755C98FB8C9}" dt="2025-01-14T22:21:02.713" v="827" actId="1076"/>
          <ac:spMkLst>
            <pc:docMk/>
            <pc:sldMk cId="383729511" sldId="280"/>
            <ac:spMk id="24" creationId="{50287D63-211A-AF7B-A9C9-5E4EAE7649D9}"/>
          </ac:spMkLst>
        </pc:spChg>
        <pc:spChg chg="mod">
          <ac:chgData name="Seyed Hamed" userId="220999c3-e6ef-4426-a304-d27831ca2f92" providerId="ADAL" clId="{0C393940-A269-4DC6-B832-1755C98FB8C9}" dt="2025-01-14T22:21:02.713" v="827" actId="1076"/>
          <ac:spMkLst>
            <pc:docMk/>
            <pc:sldMk cId="383729511" sldId="280"/>
            <ac:spMk id="25" creationId="{8BC1E83D-C37F-FD6C-075C-8D5BEFE11091}"/>
          </ac:spMkLst>
        </pc:spChg>
        <pc:spChg chg="mod">
          <ac:chgData name="Seyed Hamed" userId="220999c3-e6ef-4426-a304-d27831ca2f92" providerId="ADAL" clId="{0C393940-A269-4DC6-B832-1755C98FB8C9}" dt="2025-01-14T22:21:02.713" v="827" actId="1076"/>
          <ac:spMkLst>
            <pc:docMk/>
            <pc:sldMk cId="383729511" sldId="280"/>
            <ac:spMk id="26" creationId="{4313C789-8E34-0A7B-DB62-A7ADC170F19C}"/>
          </ac:spMkLst>
        </pc:spChg>
        <pc:spChg chg="mod">
          <ac:chgData name="Seyed Hamed" userId="220999c3-e6ef-4426-a304-d27831ca2f92" providerId="ADAL" clId="{0C393940-A269-4DC6-B832-1755C98FB8C9}" dt="2025-01-14T22:15:10.085" v="781" actId="1076"/>
          <ac:spMkLst>
            <pc:docMk/>
            <pc:sldMk cId="383729511" sldId="280"/>
            <ac:spMk id="28" creationId="{0B3AD4CF-0CDA-FA6A-4391-E34E672CC477}"/>
          </ac:spMkLst>
        </pc:spChg>
        <pc:spChg chg="add del mod">
          <ac:chgData name="Seyed Hamed" userId="220999c3-e6ef-4426-a304-d27831ca2f92" providerId="ADAL" clId="{0C393940-A269-4DC6-B832-1755C98FB8C9}" dt="2025-01-14T21:52:32.651" v="556" actId="478"/>
          <ac:spMkLst>
            <pc:docMk/>
            <pc:sldMk cId="383729511" sldId="280"/>
            <ac:spMk id="31" creationId="{CA333119-AD87-F8D2-8ACE-685E347DBF06}"/>
          </ac:spMkLst>
        </pc:spChg>
        <pc:spChg chg="add del mod">
          <ac:chgData name="Seyed Hamed" userId="220999c3-e6ef-4426-a304-d27831ca2f92" providerId="ADAL" clId="{0C393940-A269-4DC6-B832-1755C98FB8C9}" dt="2025-01-16T02:44:34.991" v="4743" actId="478"/>
          <ac:spMkLst>
            <pc:docMk/>
            <pc:sldMk cId="383729511" sldId="280"/>
            <ac:spMk id="32" creationId="{D27652B7-33BA-3D13-BAD8-BE7BB816AF69}"/>
          </ac:spMkLst>
        </pc:spChg>
        <pc:spChg chg="add del mod">
          <ac:chgData name="Seyed Hamed" userId="220999c3-e6ef-4426-a304-d27831ca2f92" providerId="ADAL" clId="{0C393940-A269-4DC6-B832-1755C98FB8C9}" dt="2025-01-16T20:20:16.943" v="6673" actId="478"/>
          <ac:spMkLst>
            <pc:docMk/>
            <pc:sldMk cId="383729511" sldId="280"/>
            <ac:spMk id="33" creationId="{8D68EA51-27AE-0DCB-E26D-BB65B9BC28B9}"/>
          </ac:spMkLst>
        </pc:spChg>
        <pc:spChg chg="add mod">
          <ac:chgData name="Seyed Hamed" userId="220999c3-e6ef-4426-a304-d27831ca2f92" providerId="ADAL" clId="{0C393940-A269-4DC6-B832-1755C98FB8C9}" dt="2025-01-14T22:02:15.302" v="630"/>
          <ac:spMkLst>
            <pc:docMk/>
            <pc:sldMk cId="383729511" sldId="280"/>
            <ac:spMk id="34" creationId="{2126B370-E055-CAF2-880F-BEECE5A9893B}"/>
          </ac:spMkLst>
        </pc:spChg>
        <pc:spChg chg="mod">
          <ac:chgData name="Seyed Hamed" userId="220999c3-e6ef-4426-a304-d27831ca2f92" providerId="ADAL" clId="{0C393940-A269-4DC6-B832-1755C98FB8C9}" dt="2025-01-14T22:21:02.713" v="827" actId="1076"/>
          <ac:spMkLst>
            <pc:docMk/>
            <pc:sldMk cId="383729511" sldId="280"/>
            <ac:spMk id="35" creationId="{7C974DAB-9D2C-30BF-D1F8-C14009B535F1}"/>
          </ac:spMkLst>
        </pc:spChg>
        <pc:spChg chg="add del mod">
          <ac:chgData name="Seyed Hamed" userId="220999c3-e6ef-4426-a304-d27831ca2f92" providerId="ADAL" clId="{0C393940-A269-4DC6-B832-1755C98FB8C9}" dt="2025-01-14T22:21:03.136" v="828" actId="478"/>
          <ac:spMkLst>
            <pc:docMk/>
            <pc:sldMk cId="383729511" sldId="280"/>
            <ac:spMk id="36" creationId="{4A4FD92E-1099-FC8D-9A39-FCA1B15E0CC1}"/>
          </ac:spMkLst>
        </pc:spChg>
        <pc:spChg chg="add del mod">
          <ac:chgData name="Seyed Hamed" userId="220999c3-e6ef-4426-a304-d27831ca2f92" providerId="ADAL" clId="{0C393940-A269-4DC6-B832-1755C98FB8C9}" dt="2025-01-14T22:17:40.972" v="797" actId="478"/>
          <ac:spMkLst>
            <pc:docMk/>
            <pc:sldMk cId="383729511" sldId="280"/>
            <ac:spMk id="37" creationId="{9B9C9E03-7942-87BE-5E22-5F2235D65413}"/>
          </ac:spMkLst>
        </pc:spChg>
        <pc:spChg chg="add mod">
          <ac:chgData name="Seyed Hamed" userId="220999c3-e6ef-4426-a304-d27831ca2f92" providerId="ADAL" clId="{0C393940-A269-4DC6-B832-1755C98FB8C9}" dt="2025-01-16T20:23:20.368" v="6715" actId="27107"/>
          <ac:spMkLst>
            <pc:docMk/>
            <pc:sldMk cId="383729511" sldId="280"/>
            <ac:spMk id="38" creationId="{B7ACE9B9-6771-4625-51FF-1E96BA06AC1C}"/>
          </ac:spMkLst>
        </pc:spChg>
        <pc:spChg chg="add mod ord">
          <ac:chgData name="Seyed Hamed" userId="220999c3-e6ef-4426-a304-d27831ca2f92" providerId="ADAL" clId="{0C393940-A269-4DC6-B832-1755C98FB8C9}" dt="2025-01-16T20:23:15.575" v="6714" actId="113"/>
          <ac:spMkLst>
            <pc:docMk/>
            <pc:sldMk cId="383729511" sldId="280"/>
            <ac:spMk id="39" creationId="{0037B202-5E47-A938-789D-D618A1CDDBB7}"/>
          </ac:spMkLst>
        </pc:spChg>
        <pc:spChg chg="mod">
          <ac:chgData name="Seyed Hamed" userId="220999c3-e6ef-4426-a304-d27831ca2f92" providerId="ADAL" clId="{0C393940-A269-4DC6-B832-1755C98FB8C9}" dt="2025-01-14T22:21:02.713" v="827" actId="1076"/>
          <ac:spMkLst>
            <pc:docMk/>
            <pc:sldMk cId="383729511" sldId="280"/>
            <ac:spMk id="40" creationId="{C1801B61-F631-5DF6-3065-8B4251865DA0}"/>
          </ac:spMkLst>
        </pc:spChg>
        <pc:spChg chg="mod">
          <ac:chgData name="Seyed Hamed" userId="220999c3-e6ef-4426-a304-d27831ca2f92" providerId="ADAL" clId="{0C393940-A269-4DC6-B832-1755C98FB8C9}" dt="2025-01-14T22:21:02.713" v="827" actId="1076"/>
          <ac:spMkLst>
            <pc:docMk/>
            <pc:sldMk cId="383729511" sldId="280"/>
            <ac:spMk id="41" creationId="{AE8D0942-6331-1229-93F9-48F8223818CA}"/>
          </ac:spMkLst>
        </pc:spChg>
        <pc:spChg chg="mod">
          <ac:chgData name="Seyed Hamed" userId="220999c3-e6ef-4426-a304-d27831ca2f92" providerId="ADAL" clId="{0C393940-A269-4DC6-B832-1755C98FB8C9}" dt="2025-01-14T22:21:02.713" v="827" actId="1076"/>
          <ac:spMkLst>
            <pc:docMk/>
            <pc:sldMk cId="383729511" sldId="280"/>
            <ac:spMk id="42" creationId="{B160727C-5E60-6CE4-09C2-9DB02B4992A8}"/>
          </ac:spMkLst>
        </pc:spChg>
        <pc:spChg chg="add del mod">
          <ac:chgData name="Seyed Hamed" userId="220999c3-e6ef-4426-a304-d27831ca2f92" providerId="ADAL" clId="{0C393940-A269-4DC6-B832-1755C98FB8C9}" dt="2025-01-14T22:17:39.060" v="796" actId="478"/>
          <ac:spMkLst>
            <pc:docMk/>
            <pc:sldMk cId="383729511" sldId="280"/>
            <ac:spMk id="43" creationId="{B8792223-143A-A363-5ADC-1816562664F9}"/>
          </ac:spMkLst>
        </pc:spChg>
        <pc:spChg chg="add del mod">
          <ac:chgData name="Seyed Hamed" userId="220999c3-e6ef-4426-a304-d27831ca2f92" providerId="ADAL" clId="{0C393940-A269-4DC6-B832-1755C98FB8C9}" dt="2025-01-14T22:17:38.227" v="795" actId="478"/>
          <ac:spMkLst>
            <pc:docMk/>
            <pc:sldMk cId="383729511" sldId="280"/>
            <ac:spMk id="44" creationId="{1FA8EA13-2A50-9EA4-CF58-ECCF14ABB0D7}"/>
          </ac:spMkLst>
        </pc:spChg>
        <pc:spChg chg="add mod">
          <ac:chgData name="Seyed Hamed" userId="220999c3-e6ef-4426-a304-d27831ca2f92" providerId="ADAL" clId="{0C393940-A269-4DC6-B832-1755C98FB8C9}" dt="2025-01-14T22:15:54.371" v="783"/>
          <ac:spMkLst>
            <pc:docMk/>
            <pc:sldMk cId="383729511" sldId="280"/>
            <ac:spMk id="47" creationId="{11659E00-EA92-3AA6-FC87-17817B9F6AEF}"/>
          </ac:spMkLst>
        </pc:spChg>
        <pc:spChg chg="add mod">
          <ac:chgData name="Seyed Hamed" userId="220999c3-e6ef-4426-a304-d27831ca2f92" providerId="ADAL" clId="{0C393940-A269-4DC6-B832-1755C98FB8C9}" dt="2025-01-14T22:15:54.371" v="783"/>
          <ac:spMkLst>
            <pc:docMk/>
            <pc:sldMk cId="383729511" sldId="280"/>
            <ac:spMk id="48" creationId="{1F1724C2-3AD7-5940-114E-9525079A095F}"/>
          </ac:spMkLst>
        </pc:spChg>
        <pc:spChg chg="add mod">
          <ac:chgData name="Seyed Hamed" userId="220999c3-e6ef-4426-a304-d27831ca2f92" providerId="ADAL" clId="{0C393940-A269-4DC6-B832-1755C98FB8C9}" dt="2025-01-14T22:15:54.371" v="783"/>
          <ac:spMkLst>
            <pc:docMk/>
            <pc:sldMk cId="383729511" sldId="280"/>
            <ac:spMk id="51" creationId="{2BA43BBF-90A3-B1A8-5EF7-675D25415547}"/>
          </ac:spMkLst>
        </pc:spChg>
        <pc:spChg chg="add del mod">
          <ac:chgData name="Seyed Hamed" userId="220999c3-e6ef-4426-a304-d27831ca2f92" providerId="ADAL" clId="{0C393940-A269-4DC6-B832-1755C98FB8C9}" dt="2025-01-14T22:02:14.976" v="629" actId="478"/>
          <ac:spMkLst>
            <pc:docMk/>
            <pc:sldMk cId="383729511" sldId="280"/>
            <ac:spMk id="53" creationId="{58F09D4B-9C9D-855B-1630-0A05A9BA0927}"/>
          </ac:spMkLst>
        </pc:spChg>
        <pc:spChg chg="add mod">
          <ac:chgData name="Seyed Hamed" userId="220999c3-e6ef-4426-a304-d27831ca2f92" providerId="ADAL" clId="{0C393940-A269-4DC6-B832-1755C98FB8C9}" dt="2025-01-14T22:21:02.713" v="827" actId="1076"/>
          <ac:spMkLst>
            <pc:docMk/>
            <pc:sldMk cId="383729511" sldId="280"/>
            <ac:spMk id="54" creationId="{965DAC22-7600-4D7B-47B3-EE844D850677}"/>
          </ac:spMkLst>
        </pc:spChg>
        <pc:spChg chg="mod">
          <ac:chgData name="Seyed Hamed" userId="220999c3-e6ef-4426-a304-d27831ca2f92" providerId="ADAL" clId="{0C393940-A269-4DC6-B832-1755C98FB8C9}" dt="2025-01-15T16:06:04.213" v="2899" actId="1076"/>
          <ac:spMkLst>
            <pc:docMk/>
            <pc:sldMk cId="383729511" sldId="280"/>
            <ac:spMk id="55" creationId="{AC158BB3-12F4-BB74-7A30-357CF35D27F1}"/>
          </ac:spMkLst>
        </pc:spChg>
        <pc:spChg chg="add mod">
          <ac:chgData name="Seyed Hamed" userId="220999c3-e6ef-4426-a304-d27831ca2f92" providerId="ADAL" clId="{0C393940-A269-4DC6-B832-1755C98FB8C9}" dt="2025-01-14T22:21:02.713" v="827" actId="1076"/>
          <ac:spMkLst>
            <pc:docMk/>
            <pc:sldMk cId="383729511" sldId="280"/>
            <ac:spMk id="56" creationId="{BB50AEDB-6311-B1C1-C5B6-7C5D8174E462}"/>
          </ac:spMkLst>
        </pc:spChg>
        <pc:spChg chg="add mod">
          <ac:chgData name="Seyed Hamed" userId="220999c3-e6ef-4426-a304-d27831ca2f92" providerId="ADAL" clId="{0C393940-A269-4DC6-B832-1755C98FB8C9}" dt="2025-01-14T22:18:23.843" v="802"/>
          <ac:spMkLst>
            <pc:docMk/>
            <pc:sldMk cId="383729511" sldId="280"/>
            <ac:spMk id="57" creationId="{D777EAE1-0A17-FAA6-B40E-9933FB2A0A96}"/>
          </ac:spMkLst>
        </pc:spChg>
        <pc:spChg chg="add del mod">
          <ac:chgData name="Seyed Hamed" userId="220999c3-e6ef-4426-a304-d27831ca2f92" providerId="ADAL" clId="{0C393940-A269-4DC6-B832-1755C98FB8C9}" dt="2025-01-14T22:20:23.672" v="820" actId="478"/>
          <ac:spMkLst>
            <pc:docMk/>
            <pc:sldMk cId="383729511" sldId="280"/>
            <ac:spMk id="58" creationId="{91EFC34B-27EA-9EC6-DED1-294F703EB76B}"/>
          </ac:spMkLst>
        </pc:spChg>
        <pc:picChg chg="del">
          <ac:chgData name="Seyed Hamed" userId="220999c3-e6ef-4426-a304-d27831ca2f92" providerId="ADAL" clId="{0C393940-A269-4DC6-B832-1755C98FB8C9}" dt="2025-01-15T16:06:24.235" v="2900" actId="478"/>
          <ac:picMkLst>
            <pc:docMk/>
            <pc:sldMk cId="383729511" sldId="280"/>
            <ac:picMk id="8" creationId="{83F62EC8-0167-CECB-7DB4-8E717974EEC2}"/>
          </ac:picMkLst>
        </pc:picChg>
        <pc:picChg chg="add mod">
          <ac:chgData name="Seyed Hamed" userId="220999c3-e6ef-4426-a304-d27831ca2f92" providerId="ADAL" clId="{0C393940-A269-4DC6-B832-1755C98FB8C9}" dt="2025-01-15T16:06:24.593" v="2901"/>
          <ac:picMkLst>
            <pc:docMk/>
            <pc:sldMk cId="383729511" sldId="280"/>
            <ac:picMk id="59" creationId="{39442546-7782-67A8-639A-D65663AE529E}"/>
          </ac:picMkLst>
        </pc:picChg>
        <pc:cxnChg chg="mod">
          <ac:chgData name="Seyed Hamed" userId="220999c3-e6ef-4426-a304-d27831ca2f92" providerId="ADAL" clId="{0C393940-A269-4DC6-B832-1755C98FB8C9}" dt="2025-01-14T22:15:10.085" v="781" actId="1076"/>
          <ac:cxnSpMkLst>
            <pc:docMk/>
            <pc:sldMk cId="383729511" sldId="280"/>
            <ac:cxnSpMk id="30" creationId="{029ADB25-E7F4-D54E-E581-BC9E2B09BD03}"/>
          </ac:cxnSpMkLst>
        </pc:cxnChg>
        <pc:cxnChg chg="mod">
          <ac:chgData name="Seyed Hamed" userId="220999c3-e6ef-4426-a304-d27831ca2f92" providerId="ADAL" clId="{0C393940-A269-4DC6-B832-1755C98FB8C9}" dt="2025-01-14T22:21:03.136" v="828" actId="478"/>
          <ac:cxnSpMkLst>
            <pc:docMk/>
            <pc:sldMk cId="383729511" sldId="280"/>
            <ac:cxnSpMk id="45" creationId="{D65607CA-E513-CD31-A144-559FAB6EFF4B}"/>
          </ac:cxnSpMkLst>
        </pc:cxnChg>
      </pc:sldChg>
      <pc:sldChg chg="addSp delSp modSp mod modAnim modNotesTx">
        <pc:chgData name="Seyed Hamed" userId="220999c3-e6ef-4426-a304-d27831ca2f92" providerId="ADAL" clId="{0C393940-A269-4DC6-B832-1755C98FB8C9}" dt="2025-01-16T20:24:59.132" v="6752" actId="1076"/>
        <pc:sldMkLst>
          <pc:docMk/>
          <pc:sldMk cId="1054173470" sldId="281"/>
        </pc:sldMkLst>
        <pc:spChg chg="mod">
          <ac:chgData name="Seyed Hamed" userId="220999c3-e6ef-4426-a304-d27831ca2f92" providerId="ADAL" clId="{0C393940-A269-4DC6-B832-1755C98FB8C9}" dt="2025-01-16T18:02:52.644" v="6311" actId="14100"/>
          <ac:spMkLst>
            <pc:docMk/>
            <pc:sldMk cId="1054173470" sldId="281"/>
            <ac:spMk id="2" creationId="{DD598C46-2176-6B26-C8E9-18B01381A70D}"/>
          </ac:spMkLst>
        </pc:spChg>
        <pc:spChg chg="mod">
          <ac:chgData name="Seyed Hamed" userId="220999c3-e6ef-4426-a304-d27831ca2f92" providerId="ADAL" clId="{0C393940-A269-4DC6-B832-1755C98FB8C9}" dt="2025-01-16T18:02:57.696" v="6313" actId="113"/>
          <ac:spMkLst>
            <pc:docMk/>
            <pc:sldMk cId="1054173470" sldId="281"/>
            <ac:spMk id="3" creationId="{A30A3B65-0361-BB08-CD21-5355DD6DF1FC}"/>
          </ac:spMkLst>
        </pc:spChg>
        <pc:spChg chg="add del mod">
          <ac:chgData name="Seyed Hamed" userId="220999c3-e6ef-4426-a304-d27831ca2f92" providerId="ADAL" clId="{0C393940-A269-4DC6-B832-1755C98FB8C9}" dt="2025-01-14T21:47:43.993" v="478" actId="478"/>
          <ac:spMkLst>
            <pc:docMk/>
            <pc:sldMk cId="1054173470" sldId="281"/>
            <ac:spMk id="7" creationId="{6236257B-C9F8-1132-B87B-33B0CF9DD5D8}"/>
          </ac:spMkLst>
        </pc:spChg>
        <pc:spChg chg="del">
          <ac:chgData name="Seyed Hamed" userId="220999c3-e6ef-4426-a304-d27831ca2f92" providerId="ADAL" clId="{0C393940-A269-4DC6-B832-1755C98FB8C9}" dt="2025-01-14T21:52:36.902" v="557" actId="478"/>
          <ac:spMkLst>
            <pc:docMk/>
            <pc:sldMk cId="1054173470" sldId="281"/>
            <ac:spMk id="10" creationId="{F901D52A-1E3C-B26E-818E-D25FB5BA1B7C}"/>
          </ac:spMkLst>
        </pc:spChg>
        <pc:spChg chg="add del mod">
          <ac:chgData name="Seyed Hamed" userId="220999c3-e6ef-4426-a304-d27831ca2f92" providerId="ADAL" clId="{0C393940-A269-4DC6-B832-1755C98FB8C9}" dt="2025-01-14T22:14:49.767" v="772" actId="478"/>
          <ac:spMkLst>
            <pc:docMk/>
            <pc:sldMk cId="1054173470" sldId="281"/>
            <ac:spMk id="12" creationId="{9391330A-B2C6-2646-9C27-D00D8D2D4BB5}"/>
          </ac:spMkLst>
        </pc:spChg>
        <pc:spChg chg="add del mod">
          <ac:chgData name="Seyed Hamed" userId="220999c3-e6ef-4426-a304-d27831ca2f92" providerId="ADAL" clId="{0C393940-A269-4DC6-B832-1755C98FB8C9}" dt="2025-01-14T22:14:54.943" v="777" actId="478"/>
          <ac:spMkLst>
            <pc:docMk/>
            <pc:sldMk cId="1054173470" sldId="281"/>
            <ac:spMk id="13" creationId="{78C85290-D4C4-B244-BE85-5DEB9615A2F3}"/>
          </ac:spMkLst>
        </pc:spChg>
        <pc:spChg chg="mod">
          <ac:chgData name="Seyed Hamed" userId="220999c3-e6ef-4426-a304-d27831ca2f92" providerId="ADAL" clId="{0C393940-A269-4DC6-B832-1755C98FB8C9}" dt="2025-01-14T22:03:19.732" v="652" actId="1076"/>
          <ac:spMkLst>
            <pc:docMk/>
            <pc:sldMk cId="1054173470" sldId="281"/>
            <ac:spMk id="15" creationId="{E410BEE4-4ECD-4F00-D2DA-C23DFD881E32}"/>
          </ac:spMkLst>
        </pc:spChg>
        <pc:spChg chg="add del mod">
          <ac:chgData name="Seyed Hamed" userId="220999c3-e6ef-4426-a304-d27831ca2f92" providerId="ADAL" clId="{0C393940-A269-4DC6-B832-1755C98FB8C9}" dt="2025-01-14T22:17:19.979" v="793" actId="478"/>
          <ac:spMkLst>
            <pc:docMk/>
            <pc:sldMk cId="1054173470" sldId="281"/>
            <ac:spMk id="16" creationId="{B3452E25-CE3D-C807-4868-4C3D5D2E5B8C}"/>
          </ac:spMkLst>
        </pc:spChg>
        <pc:spChg chg="add del mod">
          <ac:chgData name="Seyed Hamed" userId="220999c3-e6ef-4426-a304-d27831ca2f92" providerId="ADAL" clId="{0C393940-A269-4DC6-B832-1755C98FB8C9}" dt="2025-01-14T21:47:43.993" v="478" actId="478"/>
          <ac:spMkLst>
            <pc:docMk/>
            <pc:sldMk cId="1054173470" sldId="281"/>
            <ac:spMk id="17" creationId="{504E0848-A886-32C2-5F76-CD71D5DB17E3}"/>
          </ac:spMkLst>
        </pc:spChg>
        <pc:spChg chg="add del">
          <ac:chgData name="Seyed Hamed" userId="220999c3-e6ef-4426-a304-d27831ca2f92" providerId="ADAL" clId="{0C393940-A269-4DC6-B832-1755C98FB8C9}" dt="2025-01-14T21:42:09.461" v="432" actId="478"/>
          <ac:spMkLst>
            <pc:docMk/>
            <pc:sldMk cId="1054173470" sldId="281"/>
            <ac:spMk id="18" creationId="{20A6412C-C7D5-ED79-FED7-A62E86CFC3AC}"/>
          </ac:spMkLst>
        </pc:spChg>
        <pc:spChg chg="add del mod">
          <ac:chgData name="Seyed Hamed" userId="220999c3-e6ef-4426-a304-d27831ca2f92" providerId="ADAL" clId="{0C393940-A269-4DC6-B832-1755C98FB8C9}" dt="2025-01-14T21:47:43.993" v="478" actId="478"/>
          <ac:spMkLst>
            <pc:docMk/>
            <pc:sldMk cId="1054173470" sldId="281"/>
            <ac:spMk id="21" creationId="{926FF1F6-E14B-DDD4-9739-9DFAFCF88B33}"/>
          </ac:spMkLst>
        </pc:spChg>
        <pc:spChg chg="add mod">
          <ac:chgData name="Seyed Hamed" userId="220999c3-e6ef-4426-a304-d27831ca2f92" providerId="ADAL" clId="{0C393940-A269-4DC6-B832-1755C98FB8C9}" dt="2025-01-14T21:23:37.296" v="339" actId="1076"/>
          <ac:spMkLst>
            <pc:docMk/>
            <pc:sldMk cId="1054173470" sldId="281"/>
            <ac:spMk id="22" creationId="{75D9EA65-3105-0962-52C7-8DB110AB9E1C}"/>
          </ac:spMkLst>
        </pc:spChg>
        <pc:spChg chg="add mod">
          <ac:chgData name="Seyed Hamed" userId="220999c3-e6ef-4426-a304-d27831ca2f92" providerId="ADAL" clId="{0C393940-A269-4DC6-B832-1755C98FB8C9}" dt="2025-01-14T21:25:14.092" v="352" actId="1076"/>
          <ac:spMkLst>
            <pc:docMk/>
            <pc:sldMk cId="1054173470" sldId="281"/>
            <ac:spMk id="38" creationId="{C44F404A-281D-7A17-E1D1-4D458F3DED7E}"/>
          </ac:spMkLst>
        </pc:spChg>
        <pc:spChg chg="mod">
          <ac:chgData name="Seyed Hamed" userId="220999c3-e6ef-4426-a304-d27831ca2f92" providerId="ADAL" clId="{0C393940-A269-4DC6-B832-1755C98FB8C9}" dt="2025-01-15T16:18:39.202" v="3099" actId="1076"/>
          <ac:spMkLst>
            <pc:docMk/>
            <pc:sldMk cId="1054173470" sldId="281"/>
            <ac:spMk id="39" creationId="{F6425101-DFF6-4AED-E67F-EC65633409BF}"/>
          </ac:spMkLst>
        </pc:spChg>
        <pc:spChg chg="add del">
          <ac:chgData name="Seyed Hamed" userId="220999c3-e6ef-4426-a304-d27831ca2f92" providerId="ADAL" clId="{0C393940-A269-4DC6-B832-1755C98FB8C9}" dt="2025-01-14T22:20:27.655" v="822" actId="478"/>
          <ac:spMkLst>
            <pc:docMk/>
            <pc:sldMk cId="1054173470" sldId="281"/>
            <ac:spMk id="40" creationId="{C1801B61-F631-5DF6-3065-8B4251865DA0}"/>
          </ac:spMkLst>
        </pc:spChg>
        <pc:spChg chg="add mod">
          <ac:chgData name="Seyed Hamed" userId="220999c3-e6ef-4426-a304-d27831ca2f92" providerId="ADAL" clId="{0C393940-A269-4DC6-B832-1755C98FB8C9}" dt="2025-01-14T21:25:14.092" v="352" actId="1076"/>
          <ac:spMkLst>
            <pc:docMk/>
            <pc:sldMk cId="1054173470" sldId="281"/>
            <ac:spMk id="43" creationId="{D2A46870-D2AB-33DF-60D9-0F64DE7A8F3D}"/>
          </ac:spMkLst>
        </pc:spChg>
        <pc:spChg chg="add mod">
          <ac:chgData name="Seyed Hamed" userId="220999c3-e6ef-4426-a304-d27831ca2f92" providerId="ADAL" clId="{0C393940-A269-4DC6-B832-1755C98FB8C9}" dt="2025-01-14T21:42:00.260" v="431" actId="1076"/>
          <ac:spMkLst>
            <pc:docMk/>
            <pc:sldMk cId="1054173470" sldId="281"/>
            <ac:spMk id="44" creationId="{901B8907-57FA-50CD-6358-598BF8F9B536}"/>
          </ac:spMkLst>
        </pc:spChg>
        <pc:spChg chg="add mod">
          <ac:chgData name="Seyed Hamed" userId="220999c3-e6ef-4426-a304-d27831ca2f92" providerId="ADAL" clId="{0C393940-A269-4DC6-B832-1755C98FB8C9}" dt="2025-01-14T21:47:17.983" v="477" actId="1076"/>
          <ac:spMkLst>
            <pc:docMk/>
            <pc:sldMk cId="1054173470" sldId="281"/>
            <ac:spMk id="46" creationId="{170CD016-C312-B627-4086-E9C1AEFDE8BD}"/>
          </ac:spMkLst>
        </pc:spChg>
        <pc:spChg chg="add del mod">
          <ac:chgData name="Seyed Hamed" userId="220999c3-e6ef-4426-a304-d27831ca2f92" providerId="ADAL" clId="{0C393940-A269-4DC6-B832-1755C98FB8C9}" dt="2025-01-14T21:47:17.983" v="477" actId="1076"/>
          <ac:spMkLst>
            <pc:docMk/>
            <pc:sldMk cId="1054173470" sldId="281"/>
            <ac:spMk id="47" creationId="{9659E53B-94CC-731B-3FEE-6DFFD3226E6C}"/>
          </ac:spMkLst>
        </pc:spChg>
        <pc:spChg chg="add del mod">
          <ac:chgData name="Seyed Hamed" userId="220999c3-e6ef-4426-a304-d27831ca2f92" providerId="ADAL" clId="{0C393940-A269-4DC6-B832-1755C98FB8C9}" dt="2025-01-14T21:46:25.963" v="460" actId="478"/>
          <ac:spMkLst>
            <pc:docMk/>
            <pc:sldMk cId="1054173470" sldId="281"/>
            <ac:spMk id="48" creationId="{5E9D7F04-6A9B-D12F-D080-3C201692629E}"/>
          </ac:spMkLst>
        </pc:spChg>
        <pc:spChg chg="add del mod">
          <ac:chgData name="Seyed Hamed" userId="220999c3-e6ef-4426-a304-d27831ca2f92" providerId="ADAL" clId="{0C393940-A269-4DC6-B832-1755C98FB8C9}" dt="2025-01-14T21:47:13.124" v="472" actId="478"/>
          <ac:spMkLst>
            <pc:docMk/>
            <pc:sldMk cId="1054173470" sldId="281"/>
            <ac:spMk id="50" creationId="{570FF208-BA2D-3D8C-D18E-8767A357EBA3}"/>
          </ac:spMkLst>
        </pc:spChg>
        <pc:spChg chg="add mod">
          <ac:chgData name="Seyed Hamed" userId="220999c3-e6ef-4426-a304-d27831ca2f92" providerId="ADAL" clId="{0C393940-A269-4DC6-B832-1755C98FB8C9}" dt="2025-01-14T21:42:37.974" v="439"/>
          <ac:spMkLst>
            <pc:docMk/>
            <pc:sldMk cId="1054173470" sldId="281"/>
            <ac:spMk id="51" creationId="{A15D10E4-54E5-B975-28F8-B09E2AD94D49}"/>
          </ac:spMkLst>
        </pc:spChg>
        <pc:spChg chg="add del mod">
          <ac:chgData name="Seyed Hamed" userId="220999c3-e6ef-4426-a304-d27831ca2f92" providerId="ADAL" clId="{0C393940-A269-4DC6-B832-1755C98FB8C9}" dt="2025-01-14T21:47:43.993" v="478" actId="478"/>
          <ac:spMkLst>
            <pc:docMk/>
            <pc:sldMk cId="1054173470" sldId="281"/>
            <ac:spMk id="53" creationId="{58F09D4B-9C9D-855B-1630-0A05A9BA0927}"/>
          </ac:spMkLst>
        </pc:spChg>
        <pc:spChg chg="add del mod">
          <ac:chgData name="Seyed Hamed" userId="220999c3-e6ef-4426-a304-d27831ca2f92" providerId="ADAL" clId="{0C393940-A269-4DC6-B832-1755C98FB8C9}" dt="2025-01-14T21:47:12.899" v="471" actId="478"/>
          <ac:spMkLst>
            <pc:docMk/>
            <pc:sldMk cId="1054173470" sldId="281"/>
            <ac:spMk id="54" creationId="{0AEFFB4B-2365-1B1F-AEDE-33C6E64D8624}"/>
          </ac:spMkLst>
        </pc:spChg>
        <pc:spChg chg="add mod">
          <ac:chgData name="Seyed Hamed" userId="220999c3-e6ef-4426-a304-d27831ca2f92" providerId="ADAL" clId="{0C393940-A269-4DC6-B832-1755C98FB8C9}" dt="2025-01-14T21:42:37.974" v="439"/>
          <ac:spMkLst>
            <pc:docMk/>
            <pc:sldMk cId="1054173470" sldId="281"/>
            <ac:spMk id="55" creationId="{8BFA04E5-ED7E-917A-C0E3-27FD7537C4F9}"/>
          </ac:spMkLst>
        </pc:spChg>
        <pc:spChg chg="add del mod">
          <ac:chgData name="Seyed Hamed" userId="220999c3-e6ef-4426-a304-d27831ca2f92" providerId="ADAL" clId="{0C393940-A269-4DC6-B832-1755C98FB8C9}" dt="2025-01-14T21:47:13.124" v="472" actId="478"/>
          <ac:spMkLst>
            <pc:docMk/>
            <pc:sldMk cId="1054173470" sldId="281"/>
            <ac:spMk id="56" creationId="{D9C4DB01-C977-CFBE-5E95-63F2464B4877}"/>
          </ac:spMkLst>
        </pc:spChg>
        <pc:spChg chg="add del mod">
          <ac:chgData name="Seyed Hamed" userId="220999c3-e6ef-4426-a304-d27831ca2f92" providerId="ADAL" clId="{0C393940-A269-4DC6-B832-1755C98FB8C9}" dt="2025-01-14T21:47:12.267" v="470" actId="1076"/>
          <ac:spMkLst>
            <pc:docMk/>
            <pc:sldMk cId="1054173470" sldId="281"/>
            <ac:spMk id="57" creationId="{38CA4A33-E9F5-1D56-AF2D-6FDC28447E2D}"/>
          </ac:spMkLst>
        </pc:spChg>
        <pc:spChg chg="add del mod">
          <ac:chgData name="Seyed Hamed" userId="220999c3-e6ef-4426-a304-d27831ca2f92" providerId="ADAL" clId="{0C393940-A269-4DC6-B832-1755C98FB8C9}" dt="2025-01-14T21:47:10.917" v="468" actId="1076"/>
          <ac:spMkLst>
            <pc:docMk/>
            <pc:sldMk cId="1054173470" sldId="281"/>
            <ac:spMk id="58" creationId="{9490DCCB-A496-2AE2-B579-D17317349A21}"/>
          </ac:spMkLst>
        </pc:spChg>
        <pc:spChg chg="add mod">
          <ac:chgData name="Seyed Hamed" userId="220999c3-e6ef-4426-a304-d27831ca2f92" providerId="ADAL" clId="{0C393940-A269-4DC6-B832-1755C98FB8C9}" dt="2025-01-14T21:47:10.335" v="466" actId="1076"/>
          <ac:spMkLst>
            <pc:docMk/>
            <pc:sldMk cId="1054173470" sldId="281"/>
            <ac:spMk id="59" creationId="{902CF703-8E48-A983-598A-603945880E21}"/>
          </ac:spMkLst>
        </pc:spChg>
        <pc:spChg chg="add mod">
          <ac:chgData name="Seyed Hamed" userId="220999c3-e6ef-4426-a304-d27831ca2f92" providerId="ADAL" clId="{0C393940-A269-4DC6-B832-1755C98FB8C9}" dt="2025-01-14T21:46:23.854" v="458"/>
          <ac:spMkLst>
            <pc:docMk/>
            <pc:sldMk cId="1054173470" sldId="281"/>
            <ac:spMk id="60" creationId="{7335CA7D-ACD3-BC37-95F2-6B584453BA90}"/>
          </ac:spMkLst>
        </pc:spChg>
        <pc:spChg chg="add mod">
          <ac:chgData name="Seyed Hamed" userId="220999c3-e6ef-4426-a304-d27831ca2f92" providerId="ADAL" clId="{0C393940-A269-4DC6-B832-1755C98FB8C9}" dt="2025-01-14T21:47:09.680" v="464" actId="1076"/>
          <ac:spMkLst>
            <pc:docMk/>
            <pc:sldMk cId="1054173470" sldId="281"/>
            <ac:spMk id="61" creationId="{45869CEB-496E-A83D-9860-CA20E78008FD}"/>
          </ac:spMkLst>
        </pc:spChg>
        <pc:spChg chg="add del mod">
          <ac:chgData name="Seyed Hamed" userId="220999c3-e6ef-4426-a304-d27831ca2f92" providerId="ADAL" clId="{0C393940-A269-4DC6-B832-1755C98FB8C9}" dt="2025-01-16T20:23:51.933" v="6734" actId="20577"/>
          <ac:spMkLst>
            <pc:docMk/>
            <pc:sldMk cId="1054173470" sldId="281"/>
            <ac:spMk id="62" creationId="{4D1C5D4D-9EF9-D8F9-B182-7BA5DC76137D}"/>
          </ac:spMkLst>
        </pc:spChg>
        <pc:spChg chg="add del mod">
          <ac:chgData name="Seyed Hamed" userId="220999c3-e6ef-4426-a304-d27831ca2f92" providerId="ADAL" clId="{0C393940-A269-4DC6-B832-1755C98FB8C9}" dt="2025-01-14T21:49:02.831" v="493" actId="478"/>
          <ac:spMkLst>
            <pc:docMk/>
            <pc:sldMk cId="1054173470" sldId="281"/>
            <ac:spMk id="63" creationId="{4B3972F5-952A-C2AF-786B-B96721ECD6F6}"/>
          </ac:spMkLst>
        </pc:spChg>
        <pc:spChg chg="add mod">
          <ac:chgData name="Seyed Hamed" userId="220999c3-e6ef-4426-a304-d27831ca2f92" providerId="ADAL" clId="{0C393940-A269-4DC6-B832-1755C98FB8C9}" dt="2025-01-14T21:54:22.742" v="610" actId="1038"/>
          <ac:spMkLst>
            <pc:docMk/>
            <pc:sldMk cId="1054173470" sldId="281"/>
            <ac:spMk id="64" creationId="{BF9C85C1-F86F-E5D2-DCA6-B6BCB3BCE143}"/>
          </ac:spMkLst>
        </pc:spChg>
        <pc:spChg chg="add del mod">
          <ac:chgData name="Seyed Hamed" userId="220999c3-e6ef-4426-a304-d27831ca2f92" providerId="ADAL" clId="{0C393940-A269-4DC6-B832-1755C98FB8C9}" dt="2025-01-14T22:17:28.329" v="794" actId="478"/>
          <ac:spMkLst>
            <pc:docMk/>
            <pc:sldMk cId="1054173470" sldId="281"/>
            <ac:spMk id="65" creationId="{68432863-081B-57DC-EFA6-0DCCAE41FE61}"/>
          </ac:spMkLst>
        </pc:spChg>
        <pc:spChg chg="add mod">
          <ac:chgData name="Seyed Hamed" userId="220999c3-e6ef-4426-a304-d27831ca2f92" providerId="ADAL" clId="{0C393940-A269-4DC6-B832-1755C98FB8C9}" dt="2025-01-16T20:24:09.238" v="6750" actId="27107"/>
          <ac:spMkLst>
            <pc:docMk/>
            <pc:sldMk cId="1054173470" sldId="281"/>
            <ac:spMk id="66" creationId="{74DBFD3B-5DB6-030B-1A8C-0149A0A84EFD}"/>
          </ac:spMkLst>
        </pc:spChg>
        <pc:spChg chg="add del mod">
          <ac:chgData name="Seyed Hamed" userId="220999c3-e6ef-4426-a304-d27831ca2f92" providerId="ADAL" clId="{0C393940-A269-4DC6-B832-1755C98FB8C9}" dt="2025-01-14T21:50:31.823" v="511" actId="478"/>
          <ac:spMkLst>
            <pc:docMk/>
            <pc:sldMk cId="1054173470" sldId="281"/>
            <ac:spMk id="67" creationId="{C34DEE17-7FA3-B92E-78BC-3A4AF6B6A7F7}"/>
          </ac:spMkLst>
        </pc:spChg>
        <pc:spChg chg="add mod">
          <ac:chgData name="Seyed Hamed" userId="220999c3-e6ef-4426-a304-d27831ca2f92" providerId="ADAL" clId="{0C393940-A269-4DC6-B832-1755C98FB8C9}" dt="2025-01-14T21:48:24.808" v="482" actId="1076"/>
          <ac:spMkLst>
            <pc:docMk/>
            <pc:sldMk cId="1054173470" sldId="281"/>
            <ac:spMk id="68" creationId="{F5CF2802-86AA-9B86-FB43-7B782F752399}"/>
          </ac:spMkLst>
        </pc:spChg>
        <pc:spChg chg="add del mod">
          <ac:chgData name="Seyed Hamed" userId="220999c3-e6ef-4426-a304-d27831ca2f92" providerId="ADAL" clId="{0C393940-A269-4DC6-B832-1755C98FB8C9}" dt="2025-01-14T21:48:50.795" v="489" actId="478"/>
          <ac:spMkLst>
            <pc:docMk/>
            <pc:sldMk cId="1054173470" sldId="281"/>
            <ac:spMk id="69" creationId="{90084078-DC3F-7FC4-0045-3536D56E3731}"/>
          </ac:spMkLst>
        </pc:spChg>
        <pc:spChg chg="add mod">
          <ac:chgData name="Seyed Hamed" userId="220999c3-e6ef-4426-a304-d27831ca2f92" providerId="ADAL" clId="{0C393940-A269-4DC6-B832-1755C98FB8C9}" dt="2025-01-16T20:24:59.132" v="6752" actId="1076"/>
          <ac:spMkLst>
            <pc:docMk/>
            <pc:sldMk cId="1054173470" sldId="281"/>
            <ac:spMk id="70" creationId="{FE7E8963-A428-37E9-F977-A04641702FCB}"/>
          </ac:spMkLst>
        </pc:spChg>
        <pc:spChg chg="add mod">
          <ac:chgData name="Seyed Hamed" userId="220999c3-e6ef-4426-a304-d27831ca2f92" providerId="ADAL" clId="{0C393940-A269-4DC6-B832-1755C98FB8C9}" dt="2025-01-14T21:49:57.263" v="504" actId="1076"/>
          <ac:spMkLst>
            <pc:docMk/>
            <pc:sldMk cId="1054173470" sldId="281"/>
            <ac:spMk id="71" creationId="{6D98870A-D385-13F8-F32F-E43E2F62D619}"/>
          </ac:spMkLst>
        </pc:spChg>
        <pc:spChg chg="add del mod">
          <ac:chgData name="Seyed Hamed" userId="220999c3-e6ef-4426-a304-d27831ca2f92" providerId="ADAL" clId="{0C393940-A269-4DC6-B832-1755C98FB8C9}" dt="2025-01-14T21:52:39.353" v="558" actId="478"/>
          <ac:spMkLst>
            <pc:docMk/>
            <pc:sldMk cId="1054173470" sldId="281"/>
            <ac:spMk id="73" creationId="{3E2206AC-42B3-E268-DCA3-AA9AC1D51466}"/>
          </ac:spMkLst>
        </pc:spChg>
        <pc:spChg chg="add mod">
          <ac:chgData name="Seyed Hamed" userId="220999c3-e6ef-4426-a304-d27831ca2f92" providerId="ADAL" clId="{0C393940-A269-4DC6-B832-1755C98FB8C9}" dt="2025-01-16T02:44:27.409" v="4742" actId="255"/>
          <ac:spMkLst>
            <pc:docMk/>
            <pc:sldMk cId="1054173470" sldId="281"/>
            <ac:spMk id="74" creationId="{5D750D90-EC60-DB66-3D91-420E9C9436B7}"/>
          </ac:spMkLst>
        </pc:spChg>
        <pc:spChg chg="add del mod">
          <ac:chgData name="Seyed Hamed" userId="220999c3-e6ef-4426-a304-d27831ca2f92" providerId="ADAL" clId="{0C393940-A269-4DC6-B832-1755C98FB8C9}" dt="2025-01-14T21:54:47.154" v="611" actId="478"/>
          <ac:spMkLst>
            <pc:docMk/>
            <pc:sldMk cId="1054173470" sldId="281"/>
            <ac:spMk id="75" creationId="{31B53CD0-4975-485D-3971-856C29E53C5B}"/>
          </ac:spMkLst>
        </pc:spChg>
        <pc:spChg chg="add mod">
          <ac:chgData name="Seyed Hamed" userId="220999c3-e6ef-4426-a304-d27831ca2f92" providerId="ADAL" clId="{0C393940-A269-4DC6-B832-1755C98FB8C9}" dt="2025-01-14T21:55:19.537" v="618" actId="1076"/>
          <ac:spMkLst>
            <pc:docMk/>
            <pc:sldMk cId="1054173470" sldId="281"/>
            <ac:spMk id="76" creationId="{AB7C62A9-0E39-AF3F-B779-E4C3F6DBB638}"/>
          </ac:spMkLst>
        </pc:spChg>
        <pc:spChg chg="add mod">
          <ac:chgData name="Seyed Hamed" userId="220999c3-e6ef-4426-a304-d27831ca2f92" providerId="ADAL" clId="{0C393940-A269-4DC6-B832-1755C98FB8C9}" dt="2025-01-14T22:03:26.609" v="658" actId="1076"/>
          <ac:spMkLst>
            <pc:docMk/>
            <pc:sldMk cId="1054173470" sldId="281"/>
            <ac:spMk id="77" creationId="{95C2221E-B1F6-5BA4-198C-0508E07F54EF}"/>
          </ac:spMkLst>
        </pc:spChg>
        <pc:spChg chg="add del mod">
          <ac:chgData name="Seyed Hamed" userId="220999c3-e6ef-4426-a304-d27831ca2f92" providerId="ADAL" clId="{0C393940-A269-4DC6-B832-1755C98FB8C9}" dt="2025-01-14T21:55:11.815" v="616" actId="478"/>
          <ac:spMkLst>
            <pc:docMk/>
            <pc:sldMk cId="1054173470" sldId="281"/>
            <ac:spMk id="79" creationId="{52FDEF7F-005B-6B3C-47CE-5B423FC15355}"/>
          </ac:spMkLst>
        </pc:spChg>
        <pc:spChg chg="add del mod">
          <ac:chgData name="Seyed Hamed" userId="220999c3-e6ef-4426-a304-d27831ca2f92" providerId="ADAL" clId="{0C393940-A269-4DC6-B832-1755C98FB8C9}" dt="2025-01-14T21:55:47.882" v="622" actId="478"/>
          <ac:spMkLst>
            <pc:docMk/>
            <pc:sldMk cId="1054173470" sldId="281"/>
            <ac:spMk id="80" creationId="{B4D5CD74-C82E-C39B-F762-6A026D9BDB68}"/>
          </ac:spMkLst>
        </pc:spChg>
        <pc:spChg chg="add mod">
          <ac:chgData name="Seyed Hamed" userId="220999c3-e6ef-4426-a304-d27831ca2f92" providerId="ADAL" clId="{0C393940-A269-4DC6-B832-1755C98FB8C9}" dt="2025-01-14T21:55:36.337" v="621" actId="1076"/>
          <ac:spMkLst>
            <pc:docMk/>
            <pc:sldMk cId="1054173470" sldId="281"/>
            <ac:spMk id="81" creationId="{59ED2E08-4516-A81E-18F5-C58DB5C22A1C}"/>
          </ac:spMkLst>
        </pc:spChg>
        <pc:spChg chg="add del mod">
          <ac:chgData name="Seyed Hamed" userId="220999c3-e6ef-4426-a304-d27831ca2f92" providerId="ADAL" clId="{0C393940-A269-4DC6-B832-1755C98FB8C9}" dt="2025-01-14T22:03:29.541" v="659" actId="478"/>
          <ac:spMkLst>
            <pc:docMk/>
            <pc:sldMk cId="1054173470" sldId="281"/>
            <ac:spMk id="82" creationId="{1DCC1F61-87C4-EB3F-28E1-6F2104F3A36D}"/>
          </ac:spMkLst>
        </pc:spChg>
        <pc:spChg chg="add del mod">
          <ac:chgData name="Seyed Hamed" userId="220999c3-e6ef-4426-a304-d27831ca2f92" providerId="ADAL" clId="{0C393940-A269-4DC6-B832-1755C98FB8C9}" dt="2025-01-14T21:56:23.612" v="628" actId="478"/>
          <ac:spMkLst>
            <pc:docMk/>
            <pc:sldMk cId="1054173470" sldId="281"/>
            <ac:spMk id="83" creationId="{60B5B12B-660B-86BA-2426-058E26E2C2EB}"/>
          </ac:spMkLst>
        </pc:spChg>
        <pc:spChg chg="add mod">
          <ac:chgData name="Seyed Hamed" userId="220999c3-e6ef-4426-a304-d27831ca2f92" providerId="ADAL" clId="{0C393940-A269-4DC6-B832-1755C98FB8C9}" dt="2025-01-14T22:03:40.050" v="667" actId="1035"/>
          <ac:spMkLst>
            <pc:docMk/>
            <pc:sldMk cId="1054173470" sldId="281"/>
            <ac:spMk id="84" creationId="{9157A506-7BD4-7358-7B4C-D7B69B20D778}"/>
          </ac:spMkLst>
        </pc:spChg>
        <pc:spChg chg="add mod">
          <ac:chgData name="Seyed Hamed" userId="220999c3-e6ef-4426-a304-d27831ca2f92" providerId="ADAL" clId="{0C393940-A269-4DC6-B832-1755C98FB8C9}" dt="2025-01-14T22:05:23.213" v="674" actId="1036"/>
          <ac:spMkLst>
            <pc:docMk/>
            <pc:sldMk cId="1054173470" sldId="281"/>
            <ac:spMk id="85" creationId="{9622B3C2-3BB0-9039-2973-A10AE594E30F}"/>
          </ac:spMkLst>
        </pc:spChg>
        <pc:spChg chg="add del mod">
          <ac:chgData name="Seyed Hamed" userId="220999c3-e6ef-4426-a304-d27831ca2f92" providerId="ADAL" clId="{0C393940-A269-4DC6-B832-1755C98FB8C9}" dt="2025-01-14T22:18:51.353" v="807" actId="1076"/>
          <ac:spMkLst>
            <pc:docMk/>
            <pc:sldMk cId="1054173470" sldId="281"/>
            <ac:spMk id="86" creationId="{ACC951F6-E107-4CB3-F951-405DC4F02CA2}"/>
          </ac:spMkLst>
        </pc:spChg>
        <pc:spChg chg="add del mod">
          <ac:chgData name="Seyed Hamed" userId="220999c3-e6ef-4426-a304-d27831ca2f92" providerId="ADAL" clId="{0C393940-A269-4DC6-B832-1755C98FB8C9}" dt="2025-01-14T22:09:58.167" v="712" actId="478"/>
          <ac:spMkLst>
            <pc:docMk/>
            <pc:sldMk cId="1054173470" sldId="281"/>
            <ac:spMk id="87" creationId="{E3867B96-BB6D-38B1-71A2-E17988F2B9BB}"/>
          </ac:spMkLst>
        </pc:spChg>
        <pc:spChg chg="add del mod">
          <ac:chgData name="Seyed Hamed" userId="220999c3-e6ef-4426-a304-d27831ca2f92" providerId="ADAL" clId="{0C393940-A269-4DC6-B832-1755C98FB8C9}" dt="2025-01-14T22:10:00.911" v="714" actId="478"/>
          <ac:spMkLst>
            <pc:docMk/>
            <pc:sldMk cId="1054173470" sldId="281"/>
            <ac:spMk id="88" creationId="{FE75947D-C0BF-8442-181E-E31B4CD5C118}"/>
          </ac:spMkLst>
        </pc:spChg>
        <pc:spChg chg="add del mod">
          <ac:chgData name="Seyed Hamed" userId="220999c3-e6ef-4426-a304-d27831ca2f92" providerId="ADAL" clId="{0C393940-A269-4DC6-B832-1755C98FB8C9}" dt="2025-01-14T22:09:59.628" v="713" actId="478"/>
          <ac:spMkLst>
            <pc:docMk/>
            <pc:sldMk cId="1054173470" sldId="281"/>
            <ac:spMk id="89" creationId="{9A34D4BD-42A6-5E22-D9F7-37B4B90DF7B9}"/>
          </ac:spMkLst>
        </pc:spChg>
        <pc:spChg chg="add del mod">
          <ac:chgData name="Seyed Hamed" userId="220999c3-e6ef-4426-a304-d27831ca2f92" providerId="ADAL" clId="{0C393940-A269-4DC6-B832-1755C98FB8C9}" dt="2025-01-14T22:09:54.656" v="709" actId="478"/>
          <ac:spMkLst>
            <pc:docMk/>
            <pc:sldMk cId="1054173470" sldId="281"/>
            <ac:spMk id="90" creationId="{72A607AB-E81C-8205-CABD-E63A191D2319}"/>
          </ac:spMkLst>
        </pc:spChg>
        <pc:spChg chg="add del mod">
          <ac:chgData name="Seyed Hamed" userId="220999c3-e6ef-4426-a304-d27831ca2f92" providerId="ADAL" clId="{0C393940-A269-4DC6-B832-1755C98FB8C9}" dt="2025-01-14T22:14:47.181" v="769" actId="478"/>
          <ac:spMkLst>
            <pc:docMk/>
            <pc:sldMk cId="1054173470" sldId="281"/>
            <ac:spMk id="91" creationId="{C3B7EC70-CD53-6E21-987B-D83CC63C7F1C}"/>
          </ac:spMkLst>
        </pc:spChg>
        <pc:spChg chg="add del mod">
          <ac:chgData name="Seyed Hamed" userId="220999c3-e6ef-4426-a304-d27831ca2f92" providerId="ADAL" clId="{0C393940-A269-4DC6-B832-1755C98FB8C9}" dt="2025-01-14T22:14:50.735" v="773" actId="478"/>
          <ac:spMkLst>
            <pc:docMk/>
            <pc:sldMk cId="1054173470" sldId="281"/>
            <ac:spMk id="92" creationId="{840621DF-3353-F4F1-B400-8CE427E34B43}"/>
          </ac:spMkLst>
        </pc:spChg>
        <pc:spChg chg="add del mod">
          <ac:chgData name="Seyed Hamed" userId="220999c3-e6ef-4426-a304-d27831ca2f92" providerId="ADAL" clId="{0C393940-A269-4DC6-B832-1755C98FB8C9}" dt="2025-01-14T22:14:47.767" v="770" actId="478"/>
          <ac:spMkLst>
            <pc:docMk/>
            <pc:sldMk cId="1054173470" sldId="281"/>
            <ac:spMk id="93" creationId="{728D133B-EDFA-C91C-416F-FC8BB72DBE67}"/>
          </ac:spMkLst>
        </pc:spChg>
        <pc:spChg chg="add mod">
          <ac:chgData name="Seyed Hamed" userId="220999c3-e6ef-4426-a304-d27831ca2f92" providerId="ADAL" clId="{0C393940-A269-4DC6-B832-1755C98FB8C9}" dt="2025-01-14T22:15:56.084" v="784"/>
          <ac:spMkLst>
            <pc:docMk/>
            <pc:sldMk cId="1054173470" sldId="281"/>
            <ac:spMk id="94" creationId="{71620890-A6C0-E207-246F-8B6D75946CEE}"/>
          </ac:spMkLst>
        </pc:spChg>
        <pc:spChg chg="add mod">
          <ac:chgData name="Seyed Hamed" userId="220999c3-e6ef-4426-a304-d27831ca2f92" providerId="ADAL" clId="{0C393940-A269-4DC6-B832-1755C98FB8C9}" dt="2025-01-14T22:15:56.084" v="784"/>
          <ac:spMkLst>
            <pc:docMk/>
            <pc:sldMk cId="1054173470" sldId="281"/>
            <ac:spMk id="95" creationId="{A0F11A0D-E5B3-693D-F0EB-B39837E9BC3D}"/>
          </ac:spMkLst>
        </pc:spChg>
        <pc:spChg chg="add mod">
          <ac:chgData name="Seyed Hamed" userId="220999c3-e6ef-4426-a304-d27831ca2f92" providerId="ADAL" clId="{0C393940-A269-4DC6-B832-1755C98FB8C9}" dt="2025-01-14T22:15:56.084" v="784"/>
          <ac:spMkLst>
            <pc:docMk/>
            <pc:sldMk cId="1054173470" sldId="281"/>
            <ac:spMk id="96" creationId="{FCC3650D-511C-6449-ECEC-2BD8C33B3D98}"/>
          </ac:spMkLst>
        </pc:spChg>
        <pc:spChg chg="add mod">
          <ac:chgData name="Seyed Hamed" userId="220999c3-e6ef-4426-a304-d27831ca2f92" providerId="ADAL" clId="{0C393940-A269-4DC6-B832-1755C98FB8C9}" dt="2025-01-14T22:18:27.960" v="804"/>
          <ac:spMkLst>
            <pc:docMk/>
            <pc:sldMk cId="1054173470" sldId="281"/>
            <ac:spMk id="97" creationId="{D910C384-DBDB-884C-01E6-C965F7E1374A}"/>
          </ac:spMkLst>
        </pc:spChg>
        <pc:spChg chg="add del mod">
          <ac:chgData name="Seyed Hamed" userId="220999c3-e6ef-4426-a304-d27831ca2f92" providerId="ADAL" clId="{0C393940-A269-4DC6-B832-1755C98FB8C9}" dt="2025-01-14T22:19:35.115" v="813" actId="478"/>
          <ac:spMkLst>
            <pc:docMk/>
            <pc:sldMk cId="1054173470" sldId="281"/>
            <ac:spMk id="98" creationId="{296EEC6C-F15B-4B65-D0B9-455C972117B4}"/>
          </ac:spMkLst>
        </pc:spChg>
        <pc:spChg chg="add del mod">
          <ac:chgData name="Seyed Hamed" userId="220999c3-e6ef-4426-a304-d27831ca2f92" providerId="ADAL" clId="{0C393940-A269-4DC6-B832-1755C98FB8C9}" dt="2025-01-14T22:20:29.410" v="823" actId="478"/>
          <ac:spMkLst>
            <pc:docMk/>
            <pc:sldMk cId="1054173470" sldId="281"/>
            <ac:spMk id="99" creationId="{BB7303D5-F083-202E-5178-9FE9BDE805BD}"/>
          </ac:spMkLst>
        </pc:spChg>
        <pc:spChg chg="add del mod">
          <ac:chgData name="Seyed Hamed" userId="220999c3-e6ef-4426-a304-d27831ca2f92" providerId="ADAL" clId="{0C393940-A269-4DC6-B832-1755C98FB8C9}" dt="2025-01-14T22:20:37.172" v="824" actId="478"/>
          <ac:spMkLst>
            <pc:docMk/>
            <pc:sldMk cId="1054173470" sldId="281"/>
            <ac:spMk id="100" creationId="{9397D1C6-ABE4-11EE-34A7-106CD071C165}"/>
          </ac:spMkLst>
        </pc:spChg>
        <pc:picChg chg="del mod">
          <ac:chgData name="Seyed Hamed" userId="220999c3-e6ef-4426-a304-d27831ca2f92" providerId="ADAL" clId="{0C393940-A269-4DC6-B832-1755C98FB8C9}" dt="2025-01-15T16:06:27.699" v="2902" actId="478"/>
          <ac:picMkLst>
            <pc:docMk/>
            <pc:sldMk cId="1054173470" sldId="281"/>
            <ac:picMk id="8" creationId="{83F62EC8-0167-CECB-7DB4-8E717974EEC2}"/>
          </ac:picMkLst>
        </pc:picChg>
        <pc:picChg chg="add mod">
          <ac:chgData name="Seyed Hamed" userId="220999c3-e6ef-4426-a304-d27831ca2f92" providerId="ADAL" clId="{0C393940-A269-4DC6-B832-1755C98FB8C9}" dt="2025-01-15T16:06:28.015" v="2903"/>
          <ac:picMkLst>
            <pc:docMk/>
            <pc:sldMk cId="1054173470" sldId="281"/>
            <ac:picMk id="101" creationId="{E9BDADB6-3895-0B7D-73C1-BFD2BC283AC9}"/>
          </ac:picMkLst>
        </pc:picChg>
      </pc:sldChg>
      <pc:sldChg chg="modSp mod ord modNotesTx">
        <pc:chgData name="Seyed Hamed" userId="220999c3-e6ef-4426-a304-d27831ca2f92" providerId="ADAL" clId="{0C393940-A269-4DC6-B832-1755C98FB8C9}" dt="2025-01-17T18:19:10.476" v="12190" actId="6549"/>
        <pc:sldMkLst>
          <pc:docMk/>
          <pc:sldMk cId="3987512523" sldId="282"/>
        </pc:sldMkLst>
        <pc:spChg chg="mod">
          <ac:chgData name="Seyed Hamed" userId="220999c3-e6ef-4426-a304-d27831ca2f92" providerId="ADAL" clId="{0C393940-A269-4DC6-B832-1755C98FB8C9}" dt="2025-01-15T20:29:43.718" v="3837" actId="403"/>
          <ac:spMkLst>
            <pc:docMk/>
            <pc:sldMk cId="3987512523" sldId="282"/>
            <ac:spMk id="12" creationId="{EA1A2676-D4F8-7DF2-C0B2-8FB47148292C}"/>
          </ac:spMkLst>
        </pc:spChg>
        <pc:spChg chg="mod">
          <ac:chgData name="Seyed Hamed" userId="220999c3-e6ef-4426-a304-d27831ca2f92" providerId="ADAL" clId="{0C393940-A269-4DC6-B832-1755C98FB8C9}" dt="2025-01-17T02:40:52.594" v="8908" actId="20577"/>
          <ac:spMkLst>
            <pc:docMk/>
            <pc:sldMk cId="3987512523" sldId="282"/>
            <ac:spMk id="13" creationId="{2ACEBF92-9C1D-4719-EDDC-5D50F1BDE613}"/>
          </ac:spMkLst>
        </pc:spChg>
        <pc:graphicFrameChg chg="modGraphic">
          <ac:chgData name="Seyed Hamed" userId="220999c3-e6ef-4426-a304-d27831ca2f92" providerId="ADAL" clId="{0C393940-A269-4DC6-B832-1755C98FB8C9}" dt="2025-01-17T18:19:10.476" v="12190" actId="6549"/>
          <ac:graphicFrameMkLst>
            <pc:docMk/>
            <pc:sldMk cId="3987512523" sldId="282"/>
            <ac:graphicFrameMk id="5" creationId="{25401A4F-5E25-3F78-5BDA-F7828F21D3CC}"/>
          </ac:graphicFrameMkLst>
        </pc:graphicFrameChg>
      </pc:sldChg>
      <pc:sldChg chg="addSp delSp modSp mod">
        <pc:chgData name="Seyed Hamed" userId="220999c3-e6ef-4426-a304-d27831ca2f92" providerId="ADAL" clId="{0C393940-A269-4DC6-B832-1755C98FB8C9}" dt="2025-01-17T15:37:45.981" v="11803"/>
        <pc:sldMkLst>
          <pc:docMk/>
          <pc:sldMk cId="1186036625" sldId="285"/>
        </pc:sldMkLst>
        <pc:spChg chg="del">
          <ac:chgData name="Seyed Hamed" userId="220999c3-e6ef-4426-a304-d27831ca2f92" providerId="ADAL" clId="{0C393940-A269-4DC6-B832-1755C98FB8C9}" dt="2025-01-17T12:20:37.869" v="9484" actId="478"/>
          <ac:spMkLst>
            <pc:docMk/>
            <pc:sldMk cId="1186036625" sldId="285"/>
            <ac:spMk id="3" creationId="{0C7582F4-2953-C1A3-D133-5FC3C8642729}"/>
          </ac:spMkLst>
        </pc:spChg>
        <pc:spChg chg="add mod">
          <ac:chgData name="Seyed Hamed" userId="220999c3-e6ef-4426-a304-d27831ca2f92" providerId="ADAL" clId="{0C393940-A269-4DC6-B832-1755C98FB8C9}" dt="2025-01-17T02:40:19.364" v="8902" actId="20577"/>
          <ac:spMkLst>
            <pc:docMk/>
            <pc:sldMk cId="1186036625" sldId="285"/>
            <ac:spMk id="8" creationId="{1DD235D5-237D-F333-880F-A23B150C2D80}"/>
          </ac:spMkLst>
        </pc:spChg>
        <pc:spChg chg="add mod">
          <ac:chgData name="Seyed Hamed" userId="220999c3-e6ef-4426-a304-d27831ca2f92" providerId="ADAL" clId="{0C393940-A269-4DC6-B832-1755C98FB8C9}" dt="2025-01-17T12:10:12.933" v="9428"/>
          <ac:spMkLst>
            <pc:docMk/>
            <pc:sldMk cId="1186036625" sldId="285"/>
            <ac:spMk id="9" creationId="{8265B13D-8966-870D-1C3C-551AF8DB38BE}"/>
          </ac:spMkLst>
        </pc:spChg>
        <pc:spChg chg="add mod">
          <ac:chgData name="Seyed Hamed" userId="220999c3-e6ef-4426-a304-d27831ca2f92" providerId="ADAL" clId="{0C393940-A269-4DC6-B832-1755C98FB8C9}" dt="2025-01-17T12:28:58.442" v="9527"/>
          <ac:spMkLst>
            <pc:docMk/>
            <pc:sldMk cId="1186036625" sldId="285"/>
            <ac:spMk id="10" creationId="{60F111DC-D807-9E24-4F92-6F68BA6045A8}"/>
          </ac:spMkLst>
        </pc:spChg>
        <pc:spChg chg="del">
          <ac:chgData name="Seyed Hamed" userId="220999c3-e6ef-4426-a304-d27831ca2f92" providerId="ADAL" clId="{0C393940-A269-4DC6-B832-1755C98FB8C9}" dt="2025-01-17T12:20:37.869" v="9484" actId="478"/>
          <ac:spMkLst>
            <pc:docMk/>
            <pc:sldMk cId="1186036625" sldId="285"/>
            <ac:spMk id="48" creationId="{ACC5F5AB-CB18-7388-9472-93938EB67738}"/>
          </ac:spMkLst>
        </pc:spChg>
        <pc:spChg chg="del">
          <ac:chgData name="Seyed Hamed" userId="220999c3-e6ef-4426-a304-d27831ca2f92" providerId="ADAL" clId="{0C393940-A269-4DC6-B832-1755C98FB8C9}" dt="2025-01-17T12:20:37.869" v="9484" actId="478"/>
          <ac:spMkLst>
            <pc:docMk/>
            <pc:sldMk cId="1186036625" sldId="285"/>
            <ac:spMk id="88" creationId="{763F14EA-5EEF-A5D1-880E-3C4A22543CEC}"/>
          </ac:spMkLst>
        </pc:spChg>
        <pc:picChg chg="del">
          <ac:chgData name="Seyed Hamed" userId="220999c3-e6ef-4426-a304-d27831ca2f92" providerId="ADAL" clId="{0C393940-A269-4DC6-B832-1755C98FB8C9}" dt="2025-01-15T16:12:05.339" v="2990" actId="478"/>
          <ac:picMkLst>
            <pc:docMk/>
            <pc:sldMk cId="1186036625" sldId="285"/>
            <ac:picMk id="2" creationId="{65F0AABA-33D0-B01B-DDB0-9AEAD2EB2232}"/>
          </ac:picMkLst>
        </pc:picChg>
        <pc:picChg chg="add mod">
          <ac:chgData name="Seyed Hamed" userId="220999c3-e6ef-4426-a304-d27831ca2f92" providerId="ADAL" clId="{0C393940-A269-4DC6-B832-1755C98FB8C9}" dt="2025-01-17T12:10:12.933" v="9428"/>
          <ac:picMkLst>
            <pc:docMk/>
            <pc:sldMk cId="1186036625" sldId="285"/>
            <ac:picMk id="2" creationId="{915A6D7B-0A7A-0A76-AEFC-4007EEFC22D8}"/>
          </ac:picMkLst>
        </pc:picChg>
        <pc:picChg chg="add mod ord">
          <ac:chgData name="Seyed Hamed" userId="220999c3-e6ef-4426-a304-d27831ca2f92" providerId="ADAL" clId="{0C393940-A269-4DC6-B832-1755C98FB8C9}" dt="2025-01-15T16:12:30.120" v="2996" actId="167"/>
          <ac:picMkLst>
            <pc:docMk/>
            <pc:sldMk cId="1186036625" sldId="285"/>
            <ac:picMk id="4" creationId="{62AAAC36-FE3F-0205-703A-7AA2981231D4}"/>
          </ac:picMkLst>
        </pc:picChg>
        <pc:picChg chg="add mod">
          <ac:chgData name="Seyed Hamed" userId="220999c3-e6ef-4426-a304-d27831ca2f92" providerId="ADAL" clId="{0C393940-A269-4DC6-B832-1755C98FB8C9}" dt="2025-01-17T15:37:45.981" v="11803"/>
          <ac:picMkLst>
            <pc:docMk/>
            <pc:sldMk cId="1186036625" sldId="285"/>
            <ac:picMk id="11" creationId="{EB75C941-C43F-4E2C-4D0D-65FC7B10E2B4}"/>
          </ac:picMkLst>
        </pc:picChg>
        <pc:cxnChg chg="del mod">
          <ac:chgData name="Seyed Hamed" userId="220999c3-e6ef-4426-a304-d27831ca2f92" providerId="ADAL" clId="{0C393940-A269-4DC6-B832-1755C98FB8C9}" dt="2025-01-17T12:20:37.869" v="9484" actId="478"/>
          <ac:cxnSpMkLst>
            <pc:docMk/>
            <pc:sldMk cId="1186036625" sldId="285"/>
            <ac:cxnSpMk id="67" creationId="{8340913D-855F-7136-89F9-CF3286D03BEC}"/>
          </ac:cxnSpMkLst>
        </pc:cxnChg>
      </pc:sldChg>
      <pc:sldChg chg="addSp delSp modSp mod modAnim modNotesTx">
        <pc:chgData name="Seyed Hamed" userId="220999c3-e6ef-4426-a304-d27831ca2f92" providerId="ADAL" clId="{0C393940-A269-4DC6-B832-1755C98FB8C9}" dt="2025-01-17T15:52:58.096" v="11948" actId="20577"/>
        <pc:sldMkLst>
          <pc:docMk/>
          <pc:sldMk cId="1729123015" sldId="286"/>
        </pc:sldMkLst>
        <pc:spChg chg="mod">
          <ac:chgData name="Seyed Hamed" userId="220999c3-e6ef-4426-a304-d27831ca2f92" providerId="ADAL" clId="{0C393940-A269-4DC6-B832-1755C98FB8C9}" dt="2025-01-17T13:32:15.522" v="10457" actId="20577"/>
          <ac:spMkLst>
            <pc:docMk/>
            <pc:sldMk cId="1729123015" sldId="286"/>
            <ac:spMk id="2" creationId="{9B7BCA82-67CF-BA1B-3441-C4FAEC6B8EC1}"/>
          </ac:spMkLst>
        </pc:spChg>
        <pc:spChg chg="add mod">
          <ac:chgData name="Seyed Hamed" userId="220999c3-e6ef-4426-a304-d27831ca2f92" providerId="ADAL" clId="{0C393940-A269-4DC6-B832-1755C98FB8C9}" dt="2025-01-15T17:30:18.865" v="3445" actId="1076"/>
          <ac:spMkLst>
            <pc:docMk/>
            <pc:sldMk cId="1729123015" sldId="286"/>
            <ac:spMk id="4" creationId="{DB4A78A3-AB66-B55D-182D-715280850A1E}"/>
          </ac:spMkLst>
        </pc:spChg>
        <pc:spChg chg="mod">
          <ac:chgData name="Seyed Hamed" userId="220999c3-e6ef-4426-a304-d27831ca2f92" providerId="ADAL" clId="{0C393940-A269-4DC6-B832-1755C98FB8C9}" dt="2025-01-14T23:04:51.612" v="1394" actId="113"/>
          <ac:spMkLst>
            <pc:docMk/>
            <pc:sldMk cId="1729123015" sldId="286"/>
            <ac:spMk id="5" creationId="{367A2515-F4AB-9AFC-DD07-37D63CE83E74}"/>
          </ac:spMkLst>
        </pc:spChg>
        <pc:spChg chg="add mod">
          <ac:chgData name="Seyed Hamed" userId="220999c3-e6ef-4426-a304-d27831ca2f92" providerId="ADAL" clId="{0C393940-A269-4DC6-B832-1755C98FB8C9}" dt="2025-01-15T16:14:18.470" v="3036" actId="1036"/>
          <ac:spMkLst>
            <pc:docMk/>
            <pc:sldMk cId="1729123015" sldId="286"/>
            <ac:spMk id="6" creationId="{959BD37F-29F6-B201-2DA9-1BF97845AFAF}"/>
          </ac:spMkLst>
        </pc:spChg>
        <pc:spChg chg="add del mod">
          <ac:chgData name="Seyed Hamed" userId="220999c3-e6ef-4426-a304-d27831ca2f92" providerId="ADAL" clId="{0C393940-A269-4DC6-B832-1755C98FB8C9}" dt="2025-01-15T17:31:14.320" v="3455" actId="478"/>
          <ac:spMkLst>
            <pc:docMk/>
            <pc:sldMk cId="1729123015" sldId="286"/>
            <ac:spMk id="7" creationId="{39D1D328-0CAB-F2AC-A713-23E2979E7BCA}"/>
          </ac:spMkLst>
        </pc:spChg>
        <pc:spChg chg="mod">
          <ac:chgData name="Seyed Hamed" userId="220999c3-e6ef-4426-a304-d27831ca2f92" providerId="ADAL" clId="{0C393940-A269-4DC6-B832-1755C98FB8C9}" dt="2025-01-17T13:31:48.925" v="10451" actId="20577"/>
          <ac:spMkLst>
            <pc:docMk/>
            <pc:sldMk cId="1729123015" sldId="286"/>
            <ac:spMk id="15" creationId="{88F0659E-A28D-89C7-0062-06C30CE49118}"/>
          </ac:spMkLst>
        </pc:spChg>
        <pc:spChg chg="mod">
          <ac:chgData name="Seyed Hamed" userId="220999c3-e6ef-4426-a304-d27831ca2f92" providerId="ADAL" clId="{0C393940-A269-4DC6-B832-1755C98FB8C9}" dt="2025-01-15T17:31:05.118" v="3454" actId="14100"/>
          <ac:spMkLst>
            <pc:docMk/>
            <pc:sldMk cId="1729123015" sldId="286"/>
            <ac:spMk id="1654" creationId="{3E4581FF-8014-FF95-C06C-B1C05BA58F66}"/>
          </ac:spMkLst>
        </pc:spChg>
        <pc:cxnChg chg="mod">
          <ac:chgData name="Seyed Hamed" userId="220999c3-e6ef-4426-a304-d27831ca2f92" providerId="ADAL" clId="{0C393940-A269-4DC6-B832-1755C98FB8C9}" dt="2025-01-14T23:04:58.014" v="1395" actId="14100"/>
          <ac:cxnSpMkLst>
            <pc:docMk/>
            <pc:sldMk cId="1729123015" sldId="286"/>
            <ac:cxnSpMk id="68" creationId="{7924F162-4029-F340-E543-1419B6E15084}"/>
          </ac:cxnSpMkLst>
        </pc:cxnChg>
      </pc:sldChg>
      <pc:sldChg chg="addSp delSp modSp mod modAnim modNotesTx">
        <pc:chgData name="Seyed Hamed" userId="220999c3-e6ef-4426-a304-d27831ca2f92" providerId="ADAL" clId="{0C393940-A269-4DC6-B832-1755C98FB8C9}" dt="2025-01-17T15:21:22.899" v="11595" actId="20577"/>
        <pc:sldMkLst>
          <pc:docMk/>
          <pc:sldMk cId="139129298" sldId="288"/>
        </pc:sldMkLst>
        <pc:spChg chg="mod">
          <ac:chgData name="Seyed Hamed" userId="220999c3-e6ef-4426-a304-d27831ca2f92" providerId="ADAL" clId="{0C393940-A269-4DC6-B832-1755C98FB8C9}" dt="2025-01-17T00:47:52.685" v="7649" actId="1076"/>
          <ac:spMkLst>
            <pc:docMk/>
            <pc:sldMk cId="139129298" sldId="288"/>
            <ac:spMk id="2" creationId="{73C40B0C-15DF-A260-F7B6-E1589C73A56C}"/>
          </ac:spMkLst>
        </pc:spChg>
        <pc:spChg chg="mod">
          <ac:chgData name="Seyed Hamed" userId="220999c3-e6ef-4426-a304-d27831ca2f92" providerId="ADAL" clId="{0C393940-A269-4DC6-B832-1755C98FB8C9}" dt="2025-01-17T00:47:49.003" v="7648" actId="1076"/>
          <ac:spMkLst>
            <pc:docMk/>
            <pc:sldMk cId="139129298" sldId="288"/>
            <ac:spMk id="3" creationId="{89450985-D66D-7D35-9E2C-18C60B786775}"/>
          </ac:spMkLst>
        </pc:spChg>
        <pc:spChg chg="add mod">
          <ac:chgData name="Seyed Hamed" userId="220999c3-e6ef-4426-a304-d27831ca2f92" providerId="ADAL" clId="{0C393940-A269-4DC6-B832-1755C98FB8C9}" dt="2025-01-16T02:31:09.056" v="4500" actId="1076"/>
          <ac:spMkLst>
            <pc:docMk/>
            <pc:sldMk cId="139129298" sldId="288"/>
            <ac:spMk id="6" creationId="{8DF52F79-EF45-4512-8728-ABCA1D81BDB6}"/>
          </ac:spMkLst>
        </pc:spChg>
        <pc:spChg chg="add mod">
          <ac:chgData name="Seyed Hamed" userId="220999c3-e6ef-4426-a304-d27831ca2f92" providerId="ADAL" clId="{0C393940-A269-4DC6-B832-1755C98FB8C9}" dt="2025-01-16T02:30:57.268" v="4481" actId="20577"/>
          <ac:spMkLst>
            <pc:docMk/>
            <pc:sldMk cId="139129298" sldId="288"/>
            <ac:spMk id="7" creationId="{39F2EA71-F268-C25C-4A66-34AAA2A54BBD}"/>
          </ac:spMkLst>
        </pc:spChg>
        <pc:spChg chg="mod">
          <ac:chgData name="Seyed Hamed" userId="220999c3-e6ef-4426-a304-d27831ca2f92" providerId="ADAL" clId="{0C393940-A269-4DC6-B832-1755C98FB8C9}" dt="2025-01-16T21:26:03.727" v="7161" actId="20577"/>
          <ac:spMkLst>
            <pc:docMk/>
            <pc:sldMk cId="139129298" sldId="288"/>
            <ac:spMk id="16" creationId="{EA1E6AA0-AAAB-4009-CF47-28795AB6CB31}"/>
          </ac:spMkLst>
        </pc:spChg>
        <pc:spChg chg="mod">
          <ac:chgData name="Seyed Hamed" userId="220999c3-e6ef-4426-a304-d27831ca2f92" providerId="ADAL" clId="{0C393940-A269-4DC6-B832-1755C98FB8C9}" dt="2025-01-15T14:38:02.638" v="2005" actId="1076"/>
          <ac:spMkLst>
            <pc:docMk/>
            <pc:sldMk cId="139129298" sldId="288"/>
            <ac:spMk id="37" creationId="{BB055D59-B40B-D3C7-D79F-AB8EE907D442}"/>
          </ac:spMkLst>
        </pc:spChg>
        <pc:spChg chg="mod">
          <ac:chgData name="Seyed Hamed" userId="220999c3-e6ef-4426-a304-d27831ca2f92" providerId="ADAL" clId="{0C393940-A269-4DC6-B832-1755C98FB8C9}" dt="2025-01-15T14:57:00.684" v="2096" actId="403"/>
          <ac:spMkLst>
            <pc:docMk/>
            <pc:sldMk cId="139129298" sldId="288"/>
            <ac:spMk id="38" creationId="{9B0B35D3-385A-11B3-17A6-DA40D36D29EB}"/>
          </ac:spMkLst>
        </pc:spChg>
        <pc:spChg chg="mod">
          <ac:chgData name="Seyed Hamed" userId="220999c3-e6ef-4426-a304-d27831ca2f92" providerId="ADAL" clId="{0C393940-A269-4DC6-B832-1755C98FB8C9}" dt="2025-01-15T14:38:28.263" v="2007" actId="1076"/>
          <ac:spMkLst>
            <pc:docMk/>
            <pc:sldMk cId="139129298" sldId="288"/>
            <ac:spMk id="39" creationId="{B65664B6-DBE9-C0DB-17E3-5082634B961D}"/>
          </ac:spMkLst>
        </pc:spChg>
        <pc:spChg chg="mod">
          <ac:chgData name="Seyed Hamed" userId="220999c3-e6ef-4426-a304-d27831ca2f92" providerId="ADAL" clId="{0C393940-A269-4DC6-B832-1755C98FB8C9}" dt="2025-01-15T16:08:32.962" v="2934" actId="1076"/>
          <ac:spMkLst>
            <pc:docMk/>
            <pc:sldMk cId="139129298" sldId="288"/>
            <ac:spMk id="86" creationId="{9D64A2AC-9C2F-78AB-189A-FF031C991FE9}"/>
          </ac:spMkLst>
        </pc:spChg>
        <pc:graphicFrameChg chg="mod">
          <ac:chgData name="Seyed Hamed" userId="220999c3-e6ef-4426-a304-d27831ca2f92" providerId="ADAL" clId="{0C393940-A269-4DC6-B832-1755C98FB8C9}" dt="2025-01-15T14:38:28.263" v="2007" actId="1076"/>
          <ac:graphicFrameMkLst>
            <pc:docMk/>
            <pc:sldMk cId="139129298" sldId="288"/>
            <ac:graphicFrameMk id="20" creationId="{8B77E9FB-DDD5-2ED6-8638-C0BE7157B431}"/>
          </ac:graphicFrameMkLst>
        </pc:graphicFrameChg>
        <pc:graphicFrameChg chg="mod modGraphic">
          <ac:chgData name="Seyed Hamed" userId="220999c3-e6ef-4426-a304-d27831ca2f92" providerId="ADAL" clId="{0C393940-A269-4DC6-B832-1755C98FB8C9}" dt="2025-01-15T14:38:02.638" v="2005" actId="1076"/>
          <ac:graphicFrameMkLst>
            <pc:docMk/>
            <pc:sldMk cId="139129298" sldId="288"/>
            <ac:graphicFrameMk id="34" creationId="{A6E3AA3E-615D-850A-AD39-E94CAEF07D36}"/>
          </ac:graphicFrameMkLst>
        </pc:graphicFrameChg>
        <pc:picChg chg="add del mod">
          <ac:chgData name="Seyed Hamed" userId="220999c3-e6ef-4426-a304-d27831ca2f92" providerId="ADAL" clId="{0C393940-A269-4DC6-B832-1755C98FB8C9}" dt="2025-01-15T16:07:53.784" v="2922" actId="478"/>
          <ac:picMkLst>
            <pc:docMk/>
            <pc:sldMk cId="139129298" sldId="288"/>
            <ac:picMk id="4" creationId="{3C61B933-0E04-1778-D336-08EEC36842B3}"/>
          </ac:picMkLst>
        </pc:picChg>
        <pc:picChg chg="add del mod">
          <ac:chgData name="Seyed Hamed" userId="220999c3-e6ef-4426-a304-d27831ca2f92" providerId="ADAL" clId="{0C393940-A269-4DC6-B832-1755C98FB8C9}" dt="2025-01-15T16:08:38.312" v="2935" actId="478"/>
          <ac:picMkLst>
            <pc:docMk/>
            <pc:sldMk cId="139129298" sldId="288"/>
            <ac:picMk id="8" creationId="{DB44FF08-DF52-1711-466A-AB31F0301246}"/>
          </ac:picMkLst>
        </pc:picChg>
        <pc:picChg chg="add mod">
          <ac:chgData name="Seyed Hamed" userId="220999c3-e6ef-4426-a304-d27831ca2f92" providerId="ADAL" clId="{0C393940-A269-4DC6-B832-1755C98FB8C9}" dt="2025-01-15T16:08:38.603" v="2936"/>
          <ac:picMkLst>
            <pc:docMk/>
            <pc:sldMk cId="139129298" sldId="288"/>
            <ac:picMk id="9" creationId="{62AC9879-8CF8-31EE-FD77-3647035CD3CF}"/>
          </ac:picMkLst>
        </pc:picChg>
        <pc:picChg chg="del">
          <ac:chgData name="Seyed Hamed" userId="220999c3-e6ef-4426-a304-d27831ca2f92" providerId="ADAL" clId="{0C393940-A269-4DC6-B832-1755C98FB8C9}" dt="2025-01-14T23:09:26.654" v="1531" actId="478"/>
          <ac:picMkLst>
            <pc:docMk/>
            <pc:sldMk cId="139129298" sldId="288"/>
            <ac:picMk id="33" creationId="{73D7D3C0-376F-C29F-8E41-1C02E0366DFB}"/>
          </ac:picMkLst>
        </pc:picChg>
      </pc:sldChg>
      <pc:sldChg chg="addSp modSp mod modNotesTx">
        <pc:chgData name="Seyed Hamed" userId="220999c3-e6ef-4426-a304-d27831ca2f92" providerId="ADAL" clId="{0C393940-A269-4DC6-B832-1755C98FB8C9}" dt="2025-01-17T16:02:00.679" v="12024" actId="20577"/>
        <pc:sldMkLst>
          <pc:docMk/>
          <pc:sldMk cId="982919574" sldId="292"/>
        </pc:sldMkLst>
        <pc:spChg chg="add mod">
          <ac:chgData name="Seyed Hamed" userId="220999c3-e6ef-4426-a304-d27831ca2f92" providerId="ADAL" clId="{0C393940-A269-4DC6-B832-1755C98FB8C9}" dt="2025-01-16T13:40:58.296" v="4791" actId="20577"/>
          <ac:spMkLst>
            <pc:docMk/>
            <pc:sldMk cId="982919574" sldId="292"/>
            <ac:spMk id="5" creationId="{E32CBC73-920E-C43C-5EF2-96DBAEE748CC}"/>
          </ac:spMkLst>
        </pc:spChg>
        <pc:spChg chg="mod">
          <ac:chgData name="Seyed Hamed" userId="220999c3-e6ef-4426-a304-d27831ca2f92" providerId="ADAL" clId="{0C393940-A269-4DC6-B832-1755C98FB8C9}" dt="2025-01-14T23:13:37.057" v="1577" actId="20577"/>
          <ac:spMkLst>
            <pc:docMk/>
            <pc:sldMk cId="982919574" sldId="292"/>
            <ac:spMk id="13" creationId="{47D16095-5F6E-7091-0673-AE593D6471BF}"/>
          </ac:spMkLst>
        </pc:spChg>
        <pc:spChg chg="mod">
          <ac:chgData name="Seyed Hamed" userId="220999c3-e6ef-4426-a304-d27831ca2f92" providerId="ADAL" clId="{0C393940-A269-4DC6-B832-1755C98FB8C9}" dt="2025-01-15T15:45:23.998" v="2385" actId="1076"/>
          <ac:spMkLst>
            <pc:docMk/>
            <pc:sldMk cId="982919574" sldId="292"/>
            <ac:spMk id="16" creationId="{01490F98-C74F-9F01-B36D-A7165B522633}"/>
          </ac:spMkLst>
        </pc:spChg>
        <pc:picChg chg="add mod ord">
          <ac:chgData name="Seyed Hamed" userId="220999c3-e6ef-4426-a304-d27831ca2f92" providerId="ADAL" clId="{0C393940-A269-4DC6-B832-1755C98FB8C9}" dt="2025-01-15T16:16:29.960" v="3071" actId="167"/>
          <ac:picMkLst>
            <pc:docMk/>
            <pc:sldMk cId="982919574" sldId="292"/>
            <ac:picMk id="3" creationId="{92358D46-4CA6-D7C3-A8D3-587197BF3755}"/>
          </ac:picMkLst>
        </pc:picChg>
        <pc:picChg chg="mod">
          <ac:chgData name="Seyed Hamed" userId="220999c3-e6ef-4426-a304-d27831ca2f92" providerId="ADAL" clId="{0C393940-A269-4DC6-B832-1755C98FB8C9}" dt="2025-01-15T15:45:26.576" v="2386" actId="1076"/>
          <ac:picMkLst>
            <pc:docMk/>
            <pc:sldMk cId="982919574" sldId="292"/>
            <ac:picMk id="20" creationId="{747149E5-D064-CA6F-EBF2-A98CA02E5B94}"/>
          </ac:picMkLst>
        </pc:picChg>
      </pc:sldChg>
      <pc:sldChg chg="addSp modSp mod modNotesTx">
        <pc:chgData name="Seyed Hamed" userId="220999c3-e6ef-4426-a304-d27831ca2f92" providerId="ADAL" clId="{0C393940-A269-4DC6-B832-1755C98FB8C9}" dt="2025-01-17T13:44:48.815" v="10883" actId="20577"/>
        <pc:sldMkLst>
          <pc:docMk/>
          <pc:sldMk cId="3313464864" sldId="295"/>
        </pc:sldMkLst>
        <pc:spChg chg="mod">
          <ac:chgData name="Seyed Hamed" userId="220999c3-e6ef-4426-a304-d27831ca2f92" providerId="ADAL" clId="{0C393940-A269-4DC6-B832-1755C98FB8C9}" dt="2025-01-16T13:41:02.953" v="4793" actId="20577"/>
          <ac:spMkLst>
            <pc:docMk/>
            <pc:sldMk cId="3313464864" sldId="295"/>
            <ac:spMk id="2" creationId="{58C96DFA-30E8-03BB-DBCA-EBE34D6C7A6B}"/>
          </ac:spMkLst>
        </pc:spChg>
        <pc:spChg chg="mod">
          <ac:chgData name="Seyed Hamed" userId="220999c3-e6ef-4426-a304-d27831ca2f92" providerId="ADAL" clId="{0C393940-A269-4DC6-B832-1755C98FB8C9}" dt="2025-01-14T23:13:32.534" v="1574" actId="20577"/>
          <ac:spMkLst>
            <pc:docMk/>
            <pc:sldMk cId="3313464864" sldId="295"/>
            <ac:spMk id="8" creationId="{92038EAA-227B-BACD-47D6-548C6B6CA904}"/>
          </ac:spMkLst>
        </pc:spChg>
        <pc:picChg chg="add mod ord">
          <ac:chgData name="Seyed Hamed" userId="220999c3-e6ef-4426-a304-d27831ca2f92" providerId="ADAL" clId="{0C393940-A269-4DC6-B832-1755C98FB8C9}" dt="2025-01-15T16:15:45.930" v="3063" actId="167"/>
          <ac:picMkLst>
            <pc:docMk/>
            <pc:sldMk cId="3313464864" sldId="295"/>
            <ac:picMk id="3" creationId="{155EB3CE-15D8-4953-1CC8-166B0496DEE5}"/>
          </ac:picMkLst>
        </pc:picChg>
      </pc:sldChg>
      <pc:sldChg chg="addSp delSp modSp add mod ord delAnim modShow modNotesTx">
        <pc:chgData name="Seyed Hamed" userId="220999c3-e6ef-4426-a304-d27831ca2f92" providerId="ADAL" clId="{0C393940-A269-4DC6-B832-1755C98FB8C9}" dt="2025-01-17T02:41:05.511" v="8910"/>
        <pc:sldMkLst>
          <pc:docMk/>
          <pc:sldMk cId="2325307935" sldId="296"/>
        </pc:sldMkLst>
        <pc:spChg chg="mod">
          <ac:chgData name="Seyed Hamed" userId="220999c3-e6ef-4426-a304-d27831ca2f92" providerId="ADAL" clId="{0C393940-A269-4DC6-B832-1755C98FB8C9}" dt="2025-01-14T23:06:34.331" v="1462" actId="1076"/>
          <ac:spMkLst>
            <pc:docMk/>
            <pc:sldMk cId="2325307935" sldId="296"/>
            <ac:spMk id="3" creationId="{137022A4-C718-CDA7-FD52-6E633B318DEC}"/>
          </ac:spMkLst>
        </pc:spChg>
        <pc:spChg chg="del">
          <ac:chgData name="Seyed Hamed" userId="220999c3-e6ef-4426-a304-d27831ca2f92" providerId="ADAL" clId="{0C393940-A269-4DC6-B832-1755C98FB8C9}" dt="2025-01-14T23:06:50.638" v="1466" actId="478"/>
          <ac:spMkLst>
            <pc:docMk/>
            <pc:sldMk cId="2325307935" sldId="296"/>
            <ac:spMk id="6" creationId="{EC498F02-A2BC-9F33-62BA-360D551B6A48}"/>
          </ac:spMkLst>
        </pc:spChg>
        <pc:spChg chg="mod">
          <ac:chgData name="Seyed Hamed" userId="220999c3-e6ef-4426-a304-d27831ca2f92" providerId="ADAL" clId="{0C393940-A269-4DC6-B832-1755C98FB8C9}" dt="2025-01-14T23:07:02.266" v="1470" actId="1076"/>
          <ac:spMkLst>
            <pc:docMk/>
            <pc:sldMk cId="2325307935" sldId="296"/>
            <ac:spMk id="7" creationId="{311C16D3-38B7-5BF0-50FE-C8E7CC2CD737}"/>
          </ac:spMkLst>
        </pc:spChg>
        <pc:spChg chg="mod">
          <ac:chgData name="Seyed Hamed" userId="220999c3-e6ef-4426-a304-d27831ca2f92" providerId="ADAL" clId="{0C393940-A269-4DC6-B832-1755C98FB8C9}" dt="2025-01-14T23:06:40.253" v="1465" actId="1076"/>
          <ac:spMkLst>
            <pc:docMk/>
            <pc:sldMk cId="2325307935" sldId="296"/>
            <ac:spMk id="10" creationId="{C5DDD414-E7A0-95AB-818A-EEC1140531BF}"/>
          </ac:spMkLst>
        </pc:spChg>
        <pc:spChg chg="mod">
          <ac:chgData name="Seyed Hamed" userId="220999c3-e6ef-4426-a304-d27831ca2f92" providerId="ADAL" clId="{0C393940-A269-4DC6-B832-1755C98FB8C9}" dt="2025-01-15T16:11:12.963" v="2978" actId="403"/>
          <ac:spMkLst>
            <pc:docMk/>
            <pc:sldMk cId="2325307935" sldId="296"/>
            <ac:spMk id="20" creationId="{A0E3BD2F-390D-2FD0-E624-AAF296D7869C}"/>
          </ac:spMkLst>
        </pc:spChg>
        <pc:spChg chg="mod">
          <ac:chgData name="Seyed Hamed" userId="220999c3-e6ef-4426-a304-d27831ca2f92" providerId="ADAL" clId="{0C393940-A269-4DC6-B832-1755C98FB8C9}" dt="2025-01-15T21:51:29.310" v="3924" actId="404"/>
          <ac:spMkLst>
            <pc:docMk/>
            <pc:sldMk cId="2325307935" sldId="296"/>
            <ac:spMk id="22" creationId="{AE7288F9-4041-AE0B-4805-DD98E2085F42}"/>
          </ac:spMkLst>
        </pc:spChg>
        <pc:grpChg chg="del">
          <ac:chgData name="Seyed Hamed" userId="220999c3-e6ef-4426-a304-d27831ca2f92" providerId="ADAL" clId="{0C393940-A269-4DC6-B832-1755C98FB8C9}" dt="2025-01-14T23:06:50.638" v="1466" actId="478"/>
          <ac:grpSpMkLst>
            <pc:docMk/>
            <pc:sldMk cId="2325307935" sldId="296"/>
            <ac:grpSpMk id="28" creationId="{9CF4C61A-2AB2-EC58-3739-89D8F677CAE7}"/>
          </ac:grpSpMkLst>
        </pc:grpChg>
        <pc:grpChg chg="mod">
          <ac:chgData name="Seyed Hamed" userId="220999c3-e6ef-4426-a304-d27831ca2f92" providerId="ADAL" clId="{0C393940-A269-4DC6-B832-1755C98FB8C9}" dt="2025-01-14T23:07:00.318" v="1469" actId="1076"/>
          <ac:grpSpMkLst>
            <pc:docMk/>
            <pc:sldMk cId="2325307935" sldId="296"/>
            <ac:grpSpMk id="31" creationId="{77167B95-5F12-717B-503A-8DA92DA8EF7A}"/>
          </ac:grpSpMkLst>
        </pc:grpChg>
        <pc:picChg chg="add mod">
          <ac:chgData name="Seyed Hamed" userId="220999c3-e6ef-4426-a304-d27831ca2f92" providerId="ADAL" clId="{0C393940-A269-4DC6-B832-1755C98FB8C9}" dt="2025-01-15T16:10:15.380" v="2962"/>
          <ac:picMkLst>
            <pc:docMk/>
            <pc:sldMk cId="2325307935" sldId="296"/>
            <ac:picMk id="8" creationId="{456FFD8E-E5B4-651F-2007-10D942797B36}"/>
          </ac:picMkLst>
        </pc:picChg>
        <pc:picChg chg="del">
          <ac:chgData name="Seyed Hamed" userId="220999c3-e6ef-4426-a304-d27831ca2f92" providerId="ADAL" clId="{0C393940-A269-4DC6-B832-1755C98FB8C9}" dt="2025-01-15T16:10:15.041" v="2961" actId="478"/>
          <ac:picMkLst>
            <pc:docMk/>
            <pc:sldMk cId="2325307935" sldId="296"/>
            <ac:picMk id="25" creationId="{7D38DA72-E8C5-82E4-E4CD-EE9A99E6B3E1}"/>
          </ac:picMkLst>
        </pc:picChg>
      </pc:sldChg>
      <pc:sldChg chg="new del">
        <pc:chgData name="Seyed Hamed" userId="220999c3-e6ef-4426-a304-d27831ca2f92" providerId="ADAL" clId="{0C393940-A269-4DC6-B832-1755C98FB8C9}" dt="2025-01-14T22:47:01.656" v="1093" actId="47"/>
        <pc:sldMkLst>
          <pc:docMk/>
          <pc:sldMk cId="2397516968" sldId="297"/>
        </pc:sldMkLst>
      </pc:sldChg>
      <pc:sldChg chg="addSp delSp modSp add mod modTransition delAnim modAnim modNotesTx">
        <pc:chgData name="Seyed Hamed" userId="220999c3-e6ef-4426-a304-d27831ca2f92" providerId="ADAL" clId="{0C393940-A269-4DC6-B832-1755C98FB8C9}" dt="2025-01-17T15:25:21.354" v="11643" actId="20577"/>
        <pc:sldMkLst>
          <pc:docMk/>
          <pc:sldMk cId="1887155111" sldId="298"/>
        </pc:sldMkLst>
        <pc:spChg chg="add mod">
          <ac:chgData name="Seyed Hamed" userId="220999c3-e6ef-4426-a304-d27831ca2f92" providerId="ADAL" clId="{0C393940-A269-4DC6-B832-1755C98FB8C9}" dt="2025-01-15T20:23:36.398" v="3791"/>
          <ac:spMkLst>
            <pc:docMk/>
            <pc:sldMk cId="1887155111" sldId="298"/>
            <ac:spMk id="2" creationId="{EBCAE4BD-9A9F-E17F-0917-5933F7DDE5E6}"/>
          </ac:spMkLst>
        </pc:spChg>
        <pc:spChg chg="del">
          <ac:chgData name="Seyed Hamed" userId="220999c3-e6ef-4426-a304-d27831ca2f92" providerId="ADAL" clId="{0C393940-A269-4DC6-B832-1755C98FB8C9}" dt="2025-01-14T22:52:12.185" v="1186" actId="478"/>
          <ac:spMkLst>
            <pc:docMk/>
            <pc:sldMk cId="1887155111" sldId="298"/>
            <ac:spMk id="3" creationId="{37F84619-4167-E332-9BDB-B0EB50110E1A}"/>
          </ac:spMkLst>
        </pc:spChg>
        <pc:spChg chg="del">
          <ac:chgData name="Seyed Hamed" userId="220999c3-e6ef-4426-a304-d27831ca2f92" providerId="ADAL" clId="{0C393940-A269-4DC6-B832-1755C98FB8C9}" dt="2025-01-14T22:52:12.185" v="1186" actId="478"/>
          <ac:spMkLst>
            <pc:docMk/>
            <pc:sldMk cId="1887155111" sldId="298"/>
            <ac:spMk id="4" creationId="{B0311872-60AE-445E-C1C3-9F54D953CE82}"/>
          </ac:spMkLst>
        </pc:spChg>
        <pc:spChg chg="del mod">
          <ac:chgData name="Seyed Hamed" userId="220999c3-e6ef-4426-a304-d27831ca2f92" providerId="ADAL" clId="{0C393940-A269-4DC6-B832-1755C98FB8C9}" dt="2025-01-14T22:52:16.594" v="1188" actId="478"/>
          <ac:spMkLst>
            <pc:docMk/>
            <pc:sldMk cId="1887155111" sldId="298"/>
            <ac:spMk id="5" creationId="{68235DEE-B671-9BFA-02B1-685B2616CE63}"/>
          </ac:spMkLst>
        </pc:spChg>
        <pc:spChg chg="del">
          <ac:chgData name="Seyed Hamed" userId="220999c3-e6ef-4426-a304-d27831ca2f92" providerId="ADAL" clId="{0C393940-A269-4DC6-B832-1755C98FB8C9}" dt="2025-01-14T22:52:12.185" v="1186" actId="478"/>
          <ac:spMkLst>
            <pc:docMk/>
            <pc:sldMk cId="1887155111" sldId="298"/>
            <ac:spMk id="6" creationId="{7426E3F9-1150-DD9C-691C-A11ADD3A8934}"/>
          </ac:spMkLst>
        </pc:spChg>
        <pc:spChg chg="add del mod">
          <ac:chgData name="Seyed Hamed" userId="220999c3-e6ef-4426-a304-d27831ca2f92" providerId="ADAL" clId="{0C393940-A269-4DC6-B832-1755C98FB8C9}" dt="2025-01-15T14:46:02.680" v="2034" actId="478"/>
          <ac:spMkLst>
            <pc:docMk/>
            <pc:sldMk cId="1887155111" sldId="298"/>
            <ac:spMk id="7" creationId="{31CD191B-F71A-8A4E-A8DE-5EBC49A8E0C4}"/>
          </ac:spMkLst>
        </pc:spChg>
        <pc:spChg chg="mod">
          <ac:chgData name="Seyed Hamed" userId="220999c3-e6ef-4426-a304-d27831ca2f92" providerId="ADAL" clId="{0C393940-A269-4DC6-B832-1755C98FB8C9}" dt="2025-01-16T16:28:48.832" v="5035" actId="113"/>
          <ac:spMkLst>
            <pc:docMk/>
            <pc:sldMk cId="1887155111" sldId="298"/>
            <ac:spMk id="9" creationId="{18BC075D-155D-64E1-96A7-1065D66435E0}"/>
          </ac:spMkLst>
        </pc:spChg>
        <pc:spChg chg="del">
          <ac:chgData name="Seyed Hamed" userId="220999c3-e6ef-4426-a304-d27831ca2f92" providerId="ADAL" clId="{0C393940-A269-4DC6-B832-1755C98FB8C9}" dt="2025-01-14T22:52:49.356" v="1194" actId="478"/>
          <ac:spMkLst>
            <pc:docMk/>
            <pc:sldMk cId="1887155111" sldId="298"/>
            <ac:spMk id="10" creationId="{2E8579CC-4DFB-7D5D-F3D5-D5963E7591E1}"/>
          </ac:spMkLst>
        </pc:spChg>
        <pc:spChg chg="del mod">
          <ac:chgData name="Seyed Hamed" userId="220999c3-e6ef-4426-a304-d27831ca2f92" providerId="ADAL" clId="{0C393940-A269-4DC6-B832-1755C98FB8C9}" dt="2025-01-15T14:46:02.680" v="2034" actId="478"/>
          <ac:spMkLst>
            <pc:docMk/>
            <pc:sldMk cId="1887155111" sldId="298"/>
            <ac:spMk id="11" creationId="{24907D67-47BF-2F98-B3CA-CFDC2747CAEC}"/>
          </ac:spMkLst>
        </pc:spChg>
        <pc:spChg chg="add del mod">
          <ac:chgData name="Seyed Hamed" userId="220999c3-e6ef-4426-a304-d27831ca2f92" providerId="ADAL" clId="{0C393940-A269-4DC6-B832-1755C98FB8C9}" dt="2025-01-15T14:46:02.680" v="2034" actId="478"/>
          <ac:spMkLst>
            <pc:docMk/>
            <pc:sldMk cId="1887155111" sldId="298"/>
            <ac:spMk id="12" creationId="{C9FFD15B-F6B8-A89A-A00D-C196F8B399CF}"/>
          </ac:spMkLst>
        </pc:spChg>
        <pc:spChg chg="del">
          <ac:chgData name="Seyed Hamed" userId="220999c3-e6ef-4426-a304-d27831ca2f92" providerId="ADAL" clId="{0C393940-A269-4DC6-B832-1755C98FB8C9}" dt="2025-01-15T14:46:06.735" v="2035" actId="478"/>
          <ac:spMkLst>
            <pc:docMk/>
            <pc:sldMk cId="1887155111" sldId="298"/>
            <ac:spMk id="13" creationId="{825CD2CA-552B-57D9-5112-A42BB1C87E14}"/>
          </ac:spMkLst>
        </pc:spChg>
        <pc:spChg chg="add del mod">
          <ac:chgData name="Seyed Hamed" userId="220999c3-e6ef-4426-a304-d27831ca2f92" providerId="ADAL" clId="{0C393940-A269-4DC6-B832-1755C98FB8C9}" dt="2025-01-15T14:46:02.680" v="2034" actId="478"/>
          <ac:spMkLst>
            <pc:docMk/>
            <pc:sldMk cId="1887155111" sldId="298"/>
            <ac:spMk id="14" creationId="{145D9EEA-843C-1A28-6CED-8225E8048D5B}"/>
          </ac:spMkLst>
        </pc:spChg>
        <pc:spChg chg="add mod">
          <ac:chgData name="Seyed Hamed" userId="220999c3-e6ef-4426-a304-d27831ca2f92" providerId="ADAL" clId="{0C393940-A269-4DC6-B832-1755C98FB8C9}" dt="2025-01-17T01:14:44.536" v="8525" actId="6549"/>
          <ac:spMkLst>
            <pc:docMk/>
            <pc:sldMk cId="1887155111" sldId="298"/>
            <ac:spMk id="15" creationId="{4D4AEEA6-6A0C-B6B7-EA1E-113C47DB2969}"/>
          </ac:spMkLst>
        </pc:spChg>
        <pc:spChg chg="add del mod">
          <ac:chgData name="Seyed Hamed" userId="220999c3-e6ef-4426-a304-d27831ca2f92" providerId="ADAL" clId="{0C393940-A269-4DC6-B832-1755C98FB8C9}" dt="2025-01-15T14:47:40.068" v="2047" actId="478"/>
          <ac:spMkLst>
            <pc:docMk/>
            <pc:sldMk cId="1887155111" sldId="298"/>
            <ac:spMk id="16" creationId="{280A828A-0668-29F8-C1F5-B563E45B8094}"/>
          </ac:spMkLst>
        </pc:spChg>
        <pc:spChg chg="add del mod">
          <ac:chgData name="Seyed Hamed" userId="220999c3-e6ef-4426-a304-d27831ca2f92" providerId="ADAL" clId="{0C393940-A269-4DC6-B832-1755C98FB8C9}" dt="2025-01-15T14:48:52.271" v="2050" actId="478"/>
          <ac:spMkLst>
            <pc:docMk/>
            <pc:sldMk cId="1887155111" sldId="298"/>
            <ac:spMk id="17" creationId="{1EE17A70-90DB-DF71-5B19-751B95455444}"/>
          </ac:spMkLst>
        </pc:spChg>
        <pc:spChg chg="add del mod">
          <ac:chgData name="Seyed Hamed" userId="220999c3-e6ef-4426-a304-d27831ca2f92" providerId="ADAL" clId="{0C393940-A269-4DC6-B832-1755C98FB8C9}" dt="2025-01-15T16:34:11.140" v="3151" actId="478"/>
          <ac:spMkLst>
            <pc:docMk/>
            <pc:sldMk cId="1887155111" sldId="298"/>
            <ac:spMk id="18" creationId="{83B4E05E-82E8-7751-9AEA-02B87CF780F8}"/>
          </ac:spMkLst>
        </pc:spChg>
        <pc:spChg chg="add mod">
          <ac:chgData name="Seyed Hamed" userId="220999c3-e6ef-4426-a304-d27831ca2f92" providerId="ADAL" clId="{0C393940-A269-4DC6-B832-1755C98FB8C9}" dt="2025-01-15T16:09:52.721" v="2956" actId="20577"/>
          <ac:spMkLst>
            <pc:docMk/>
            <pc:sldMk cId="1887155111" sldId="298"/>
            <ac:spMk id="20" creationId="{6C18D3D4-CD64-A613-257F-9782C95ED6A2}"/>
          </ac:spMkLst>
        </pc:spChg>
        <pc:spChg chg="add del mod">
          <ac:chgData name="Seyed Hamed" userId="220999c3-e6ef-4426-a304-d27831ca2f92" providerId="ADAL" clId="{0C393940-A269-4DC6-B832-1755C98FB8C9}" dt="2025-01-15T20:23:36.186" v="3790" actId="478"/>
          <ac:spMkLst>
            <pc:docMk/>
            <pc:sldMk cId="1887155111" sldId="298"/>
            <ac:spMk id="21" creationId="{3B252985-D62E-1F1B-1CF2-39C287CDEDC6}"/>
          </ac:spMkLst>
        </pc:spChg>
        <pc:spChg chg="del">
          <ac:chgData name="Seyed Hamed" userId="220999c3-e6ef-4426-a304-d27831ca2f92" providerId="ADAL" clId="{0C393940-A269-4DC6-B832-1755C98FB8C9}" dt="2025-01-14T22:51:54.435" v="1185" actId="478"/>
          <ac:spMkLst>
            <pc:docMk/>
            <pc:sldMk cId="1887155111" sldId="298"/>
            <ac:spMk id="23" creationId="{B0F99040-0DBC-0BD1-2727-353D61C56EDF}"/>
          </ac:spMkLst>
        </pc:spChg>
        <pc:spChg chg="del mod ord">
          <ac:chgData name="Seyed Hamed" userId="220999c3-e6ef-4426-a304-d27831ca2f92" providerId="ADAL" clId="{0C393940-A269-4DC6-B832-1755C98FB8C9}" dt="2025-01-15T14:46:02.680" v="2034" actId="478"/>
          <ac:spMkLst>
            <pc:docMk/>
            <pc:sldMk cId="1887155111" sldId="298"/>
            <ac:spMk id="24" creationId="{DBF8A1AD-3FBE-41CC-E9F0-0DBD24A2A519}"/>
          </ac:spMkLst>
        </pc:spChg>
        <pc:grpChg chg="del">
          <ac:chgData name="Seyed Hamed" userId="220999c3-e6ef-4426-a304-d27831ca2f92" providerId="ADAL" clId="{0C393940-A269-4DC6-B832-1755C98FB8C9}" dt="2025-01-15T14:46:02.680" v="2034" actId="478"/>
          <ac:grpSpMkLst>
            <pc:docMk/>
            <pc:sldMk cId="1887155111" sldId="298"/>
            <ac:grpSpMk id="5122" creationId="{023860D1-D9DC-14C6-AC68-909D158B5773}"/>
          </ac:grpSpMkLst>
        </pc:grpChg>
        <pc:grpChg chg="add del mod">
          <ac:chgData name="Seyed Hamed" userId="220999c3-e6ef-4426-a304-d27831ca2f92" providerId="ADAL" clId="{0C393940-A269-4DC6-B832-1755C98FB8C9}" dt="2025-01-15T14:46:02.680" v="2034" actId="478"/>
          <ac:grpSpMkLst>
            <pc:docMk/>
            <pc:sldMk cId="1887155111" sldId="298"/>
            <ac:grpSpMk id="5126" creationId="{42A25957-1919-3D8E-694C-6D21A5B8AD91}"/>
          </ac:grpSpMkLst>
        </pc:grpChg>
        <pc:picChg chg="del">
          <ac:chgData name="Seyed Hamed" userId="220999c3-e6ef-4426-a304-d27831ca2f92" providerId="ADAL" clId="{0C393940-A269-4DC6-B832-1755C98FB8C9}" dt="2025-01-15T16:09:26.169" v="2948" actId="478"/>
          <ac:picMkLst>
            <pc:docMk/>
            <pc:sldMk cId="1887155111" sldId="298"/>
            <ac:picMk id="2" creationId="{EB2E5D2D-EE16-B29A-ECE8-24F7B12AFFD7}"/>
          </ac:picMkLst>
        </pc:picChg>
        <pc:picChg chg="add mod">
          <ac:chgData name="Seyed Hamed" userId="220999c3-e6ef-4426-a304-d27831ca2f92" providerId="ADAL" clId="{0C393940-A269-4DC6-B832-1755C98FB8C9}" dt="2025-01-16T16:28:49.661" v="5036" actId="1076"/>
          <ac:picMkLst>
            <pc:docMk/>
            <pc:sldMk cId="1887155111" sldId="298"/>
            <ac:picMk id="19" creationId="{FBA02C32-B364-68FD-F887-FCB022EC8614}"/>
          </ac:picMkLst>
        </pc:picChg>
        <pc:picChg chg="mod">
          <ac:chgData name="Seyed Hamed" userId="220999c3-e6ef-4426-a304-d27831ca2f92" providerId="ADAL" clId="{0C393940-A269-4DC6-B832-1755C98FB8C9}" dt="2025-01-14T22:53:18.339" v="1200" actId="1076"/>
          <ac:picMkLst>
            <pc:docMk/>
            <pc:sldMk cId="1887155111" sldId="298"/>
            <ac:picMk id="26" creationId="{FABE86B2-893D-149B-E6EA-60F8BC3516B6}"/>
          </ac:picMkLst>
        </pc:picChg>
        <pc:picChg chg="mod">
          <ac:chgData name="Seyed Hamed" userId="220999c3-e6ef-4426-a304-d27831ca2f92" providerId="ADAL" clId="{0C393940-A269-4DC6-B832-1755C98FB8C9}" dt="2025-01-14T22:53:18.339" v="1200" actId="1076"/>
          <ac:picMkLst>
            <pc:docMk/>
            <pc:sldMk cId="1887155111" sldId="298"/>
            <ac:picMk id="5124" creationId="{A1818202-E698-45BB-5004-681C0E396274}"/>
          </ac:picMkLst>
        </pc:picChg>
      </pc:sldChg>
      <pc:sldChg chg="add del">
        <pc:chgData name="Seyed Hamed" userId="220999c3-e6ef-4426-a304-d27831ca2f92" providerId="ADAL" clId="{0C393940-A269-4DC6-B832-1755C98FB8C9}" dt="2025-01-14T22:40:49.482" v="963" actId="47"/>
        <pc:sldMkLst>
          <pc:docMk/>
          <pc:sldMk cId="1074646339" sldId="299"/>
        </pc:sldMkLst>
      </pc:sldChg>
      <pc:sldChg chg="addSp delSp modSp add mod modAnim modNotesTx">
        <pc:chgData name="Seyed Hamed" userId="220999c3-e6ef-4426-a304-d27831ca2f92" providerId="ADAL" clId="{0C393940-A269-4DC6-B832-1755C98FB8C9}" dt="2025-01-17T15:55:11.423" v="12015" actId="20577"/>
        <pc:sldMkLst>
          <pc:docMk/>
          <pc:sldMk cId="720476228" sldId="300"/>
        </pc:sldMkLst>
        <pc:spChg chg="add mod">
          <ac:chgData name="Seyed Hamed" userId="220999c3-e6ef-4426-a304-d27831ca2f92" providerId="ADAL" clId="{0C393940-A269-4DC6-B832-1755C98FB8C9}" dt="2025-01-15T15:10:17.691" v="2171" actId="1076"/>
          <ac:spMkLst>
            <pc:docMk/>
            <pc:sldMk cId="720476228" sldId="300"/>
            <ac:spMk id="2" creationId="{B0311872-60AE-445E-C1C3-9F54D953CE82}"/>
          </ac:spMkLst>
        </pc:spChg>
        <pc:spChg chg="add mod">
          <ac:chgData name="Seyed Hamed" userId="220999c3-e6ef-4426-a304-d27831ca2f92" providerId="ADAL" clId="{0C393940-A269-4DC6-B832-1755C98FB8C9}" dt="2025-01-15T15:10:17.691" v="2171" actId="1076"/>
          <ac:spMkLst>
            <pc:docMk/>
            <pc:sldMk cId="720476228" sldId="300"/>
            <ac:spMk id="3" creationId="{7426E3F9-1150-DD9C-691C-A11ADD3A8934}"/>
          </ac:spMkLst>
        </pc:spChg>
        <pc:spChg chg="del">
          <ac:chgData name="Seyed Hamed" userId="220999c3-e6ef-4426-a304-d27831ca2f92" providerId="ADAL" clId="{0C393940-A269-4DC6-B832-1755C98FB8C9}" dt="2025-01-15T15:06:15.514" v="2099" actId="478"/>
          <ac:spMkLst>
            <pc:docMk/>
            <pc:sldMk cId="720476228" sldId="300"/>
            <ac:spMk id="4" creationId="{D3DB55D5-1E84-A5CB-6FE2-D41334021BEA}"/>
          </ac:spMkLst>
        </pc:spChg>
        <pc:spChg chg="del">
          <ac:chgData name="Seyed Hamed" userId="220999c3-e6ef-4426-a304-d27831ca2f92" providerId="ADAL" clId="{0C393940-A269-4DC6-B832-1755C98FB8C9}" dt="2025-01-15T15:06:15.514" v="2099" actId="478"/>
          <ac:spMkLst>
            <pc:docMk/>
            <pc:sldMk cId="720476228" sldId="300"/>
            <ac:spMk id="5" creationId="{23765063-5F30-1985-0602-CCE910A54016}"/>
          </ac:spMkLst>
        </pc:spChg>
        <pc:spChg chg="add mod">
          <ac:chgData name="Seyed Hamed" userId="220999c3-e6ef-4426-a304-d27831ca2f92" providerId="ADAL" clId="{0C393940-A269-4DC6-B832-1755C98FB8C9}" dt="2025-01-15T15:10:17.691" v="2171" actId="1076"/>
          <ac:spMkLst>
            <pc:docMk/>
            <pc:sldMk cId="720476228" sldId="300"/>
            <ac:spMk id="7" creationId="{DBF8A1AD-3FBE-41CC-E9F0-0DBD24A2A519}"/>
          </ac:spMkLst>
        </pc:spChg>
        <pc:spChg chg="add mod">
          <ac:chgData name="Seyed Hamed" userId="220999c3-e6ef-4426-a304-d27831ca2f92" providerId="ADAL" clId="{0C393940-A269-4DC6-B832-1755C98FB8C9}" dt="2025-01-15T15:10:17.691" v="2171" actId="1076"/>
          <ac:spMkLst>
            <pc:docMk/>
            <pc:sldMk cId="720476228" sldId="300"/>
            <ac:spMk id="10" creationId="{37F84619-4167-E332-9BDB-B0EB50110E1A}"/>
          </ac:spMkLst>
        </pc:spChg>
        <pc:spChg chg="del">
          <ac:chgData name="Seyed Hamed" userId="220999c3-e6ef-4426-a304-d27831ca2f92" providerId="ADAL" clId="{0C393940-A269-4DC6-B832-1755C98FB8C9}" dt="2025-01-15T15:06:18.550" v="2100" actId="478"/>
          <ac:spMkLst>
            <pc:docMk/>
            <pc:sldMk cId="720476228" sldId="300"/>
            <ac:spMk id="11" creationId="{EB12DA81-98C5-FF2F-0BBE-C701144FE7E1}"/>
          </ac:spMkLst>
        </pc:spChg>
        <pc:spChg chg="add mod">
          <ac:chgData name="Seyed Hamed" userId="220999c3-e6ef-4426-a304-d27831ca2f92" providerId="ADAL" clId="{0C393940-A269-4DC6-B832-1755C98FB8C9}" dt="2025-01-15T15:10:17.691" v="2171" actId="1076"/>
          <ac:spMkLst>
            <pc:docMk/>
            <pc:sldMk cId="720476228" sldId="300"/>
            <ac:spMk id="12" creationId="{68235DEE-B671-9BFA-02B1-685B2616CE63}"/>
          </ac:spMkLst>
        </pc:spChg>
        <pc:spChg chg="add mod">
          <ac:chgData name="Seyed Hamed" userId="220999c3-e6ef-4426-a304-d27831ca2f92" providerId="ADAL" clId="{0C393940-A269-4DC6-B832-1755C98FB8C9}" dt="2025-01-15T15:07:34.691" v="2113" actId="1076"/>
          <ac:spMkLst>
            <pc:docMk/>
            <pc:sldMk cId="720476228" sldId="300"/>
            <ac:spMk id="13" creationId="{B12C93E7-2D38-6DCA-45FE-6426794CB162}"/>
          </ac:spMkLst>
        </pc:spChg>
        <pc:spChg chg="mod">
          <ac:chgData name="Seyed Hamed" userId="220999c3-e6ef-4426-a304-d27831ca2f92" providerId="ADAL" clId="{0C393940-A269-4DC6-B832-1755C98FB8C9}" dt="2025-01-15T15:06:49.430" v="2103"/>
          <ac:spMkLst>
            <pc:docMk/>
            <pc:sldMk cId="720476228" sldId="300"/>
            <ac:spMk id="16" creationId="{F8B607F3-E342-03E6-AE9F-5651103B159D}"/>
          </ac:spMkLst>
        </pc:spChg>
        <pc:spChg chg="mod">
          <ac:chgData name="Seyed Hamed" userId="220999c3-e6ef-4426-a304-d27831ca2f92" providerId="ADAL" clId="{0C393940-A269-4DC6-B832-1755C98FB8C9}" dt="2025-01-15T15:06:49.430" v="2103"/>
          <ac:spMkLst>
            <pc:docMk/>
            <pc:sldMk cId="720476228" sldId="300"/>
            <ac:spMk id="17" creationId="{C6BE3C22-7A17-72ED-B8D4-4874E2F2C86A}"/>
          </ac:spMkLst>
        </pc:spChg>
        <pc:spChg chg="add mod">
          <ac:chgData name="Seyed Hamed" userId="220999c3-e6ef-4426-a304-d27831ca2f92" providerId="ADAL" clId="{0C393940-A269-4DC6-B832-1755C98FB8C9}" dt="2025-01-15T19:06:43.157" v="3524" actId="113"/>
          <ac:spMkLst>
            <pc:docMk/>
            <pc:sldMk cId="720476228" sldId="300"/>
            <ac:spMk id="18" creationId="{3C94BECB-381C-F438-6EDF-43BDF154D5CA}"/>
          </ac:spMkLst>
        </pc:spChg>
        <pc:spChg chg="del">
          <ac:chgData name="Seyed Hamed" userId="220999c3-e6ef-4426-a304-d27831ca2f92" providerId="ADAL" clId="{0C393940-A269-4DC6-B832-1755C98FB8C9}" dt="2025-01-15T15:06:15.514" v="2099" actId="478"/>
          <ac:spMkLst>
            <pc:docMk/>
            <pc:sldMk cId="720476228" sldId="300"/>
            <ac:spMk id="19" creationId="{FDE87DDF-5478-D966-4232-4C41E5D0AAC6}"/>
          </ac:spMkLst>
        </pc:spChg>
        <pc:spChg chg="del">
          <ac:chgData name="Seyed Hamed" userId="220999c3-e6ef-4426-a304-d27831ca2f92" providerId="ADAL" clId="{0C393940-A269-4DC6-B832-1755C98FB8C9}" dt="2025-01-15T15:06:15.514" v="2099" actId="478"/>
          <ac:spMkLst>
            <pc:docMk/>
            <pc:sldMk cId="720476228" sldId="300"/>
            <ac:spMk id="20" creationId="{309CAB6C-715C-F99A-99DC-83006F2D6222}"/>
          </ac:spMkLst>
        </pc:spChg>
        <pc:spChg chg="add mod">
          <ac:chgData name="Seyed Hamed" userId="220999c3-e6ef-4426-a304-d27831ca2f92" providerId="ADAL" clId="{0C393940-A269-4DC6-B832-1755C98FB8C9}" dt="2025-01-15T15:42:03.789" v="2382" actId="1037"/>
          <ac:spMkLst>
            <pc:docMk/>
            <pc:sldMk cId="720476228" sldId="300"/>
            <ac:spMk id="21" creationId="{20085CC8-7896-D4ED-515D-3B84854DB52A}"/>
          </ac:spMkLst>
        </pc:spChg>
        <pc:spChg chg="add mod">
          <ac:chgData name="Seyed Hamed" userId="220999c3-e6ef-4426-a304-d27831ca2f92" providerId="ADAL" clId="{0C393940-A269-4DC6-B832-1755C98FB8C9}" dt="2025-01-15T15:06:49.430" v="2103"/>
          <ac:spMkLst>
            <pc:docMk/>
            <pc:sldMk cId="720476228" sldId="300"/>
            <ac:spMk id="22" creationId="{E50B98DE-4416-FC1D-E3E1-3B08A4E0C9BC}"/>
          </ac:spMkLst>
        </pc:spChg>
        <pc:spChg chg="add mod">
          <ac:chgData name="Seyed Hamed" userId="220999c3-e6ef-4426-a304-d27831ca2f92" providerId="ADAL" clId="{0C393940-A269-4DC6-B832-1755C98FB8C9}" dt="2025-01-15T15:10:17.691" v="2171" actId="1076"/>
          <ac:spMkLst>
            <pc:docMk/>
            <pc:sldMk cId="720476228" sldId="300"/>
            <ac:spMk id="23" creationId="{B0F99040-0DBC-0BD1-2727-353D61C56EDF}"/>
          </ac:spMkLst>
        </pc:spChg>
        <pc:spChg chg="del">
          <ac:chgData name="Seyed Hamed" userId="220999c3-e6ef-4426-a304-d27831ca2f92" providerId="ADAL" clId="{0C393940-A269-4DC6-B832-1755C98FB8C9}" dt="2025-01-15T15:06:15.514" v="2099" actId="478"/>
          <ac:spMkLst>
            <pc:docMk/>
            <pc:sldMk cId="720476228" sldId="300"/>
            <ac:spMk id="24" creationId="{50287D63-211A-AF7B-A9C9-5E4EAE7649D9}"/>
          </ac:spMkLst>
        </pc:spChg>
        <pc:spChg chg="del">
          <ac:chgData name="Seyed Hamed" userId="220999c3-e6ef-4426-a304-d27831ca2f92" providerId="ADAL" clId="{0C393940-A269-4DC6-B832-1755C98FB8C9}" dt="2025-01-15T15:06:15.514" v="2099" actId="478"/>
          <ac:spMkLst>
            <pc:docMk/>
            <pc:sldMk cId="720476228" sldId="300"/>
            <ac:spMk id="25" creationId="{8BC1E83D-C37F-FD6C-075C-8D5BEFE11091}"/>
          </ac:spMkLst>
        </pc:spChg>
        <pc:spChg chg="del">
          <ac:chgData name="Seyed Hamed" userId="220999c3-e6ef-4426-a304-d27831ca2f92" providerId="ADAL" clId="{0C393940-A269-4DC6-B832-1755C98FB8C9}" dt="2025-01-15T15:06:15.514" v="2099" actId="478"/>
          <ac:spMkLst>
            <pc:docMk/>
            <pc:sldMk cId="720476228" sldId="300"/>
            <ac:spMk id="26" creationId="{4313C789-8E34-0A7B-DB62-A7ADC170F19C}"/>
          </ac:spMkLst>
        </pc:spChg>
        <pc:spChg chg="add mod">
          <ac:chgData name="Seyed Hamed" userId="220999c3-e6ef-4426-a304-d27831ca2f92" providerId="ADAL" clId="{0C393940-A269-4DC6-B832-1755C98FB8C9}" dt="2025-01-15T15:10:38.690" v="2177" actId="1076"/>
          <ac:spMkLst>
            <pc:docMk/>
            <pc:sldMk cId="720476228" sldId="300"/>
            <ac:spMk id="27" creationId="{E0CA3248-C9B5-46C3-34FD-B45E67363274}"/>
          </ac:spMkLst>
        </pc:spChg>
        <pc:spChg chg="del">
          <ac:chgData name="Seyed Hamed" userId="220999c3-e6ef-4426-a304-d27831ca2f92" providerId="ADAL" clId="{0C393940-A269-4DC6-B832-1755C98FB8C9}" dt="2025-01-15T15:06:15.514" v="2099" actId="478"/>
          <ac:spMkLst>
            <pc:docMk/>
            <pc:sldMk cId="720476228" sldId="300"/>
            <ac:spMk id="28" creationId="{0B3AD4CF-0CDA-FA6A-4391-E34E672CC477}"/>
          </ac:spMkLst>
        </pc:spChg>
        <pc:spChg chg="add mod">
          <ac:chgData name="Seyed Hamed" userId="220999c3-e6ef-4426-a304-d27831ca2f92" providerId="ADAL" clId="{0C393940-A269-4DC6-B832-1755C98FB8C9}" dt="2025-01-15T15:11:37.249" v="2208" actId="14100"/>
          <ac:spMkLst>
            <pc:docMk/>
            <pc:sldMk cId="720476228" sldId="300"/>
            <ac:spMk id="29" creationId="{72A9AAB7-6B0F-F72A-B643-3C8B6B5E9EB4}"/>
          </ac:spMkLst>
        </pc:spChg>
        <pc:spChg chg="add mod">
          <ac:chgData name="Seyed Hamed" userId="220999c3-e6ef-4426-a304-d27831ca2f92" providerId="ADAL" clId="{0C393940-A269-4DC6-B832-1755C98FB8C9}" dt="2025-01-15T19:07:25.063" v="3542" actId="122"/>
          <ac:spMkLst>
            <pc:docMk/>
            <pc:sldMk cId="720476228" sldId="300"/>
            <ac:spMk id="31" creationId="{B5F69562-55D9-DB55-B79A-618D14769AD8}"/>
          </ac:spMkLst>
        </pc:spChg>
        <pc:spChg chg="mod">
          <ac:chgData name="Seyed Hamed" userId="220999c3-e6ef-4426-a304-d27831ca2f92" providerId="ADAL" clId="{0C393940-A269-4DC6-B832-1755C98FB8C9}" dt="2025-01-15T15:10:10.120" v="2170" actId="1076"/>
          <ac:spMkLst>
            <pc:docMk/>
            <pc:sldMk cId="720476228" sldId="300"/>
            <ac:spMk id="32" creationId="{D27652B7-33BA-3D13-BAD8-BE7BB816AF69}"/>
          </ac:spMkLst>
        </pc:spChg>
        <pc:spChg chg="del">
          <ac:chgData name="Seyed Hamed" userId="220999c3-e6ef-4426-a304-d27831ca2f92" providerId="ADAL" clId="{0C393940-A269-4DC6-B832-1755C98FB8C9}" dt="2025-01-15T15:06:15.514" v="2099" actId="478"/>
          <ac:spMkLst>
            <pc:docMk/>
            <pc:sldMk cId="720476228" sldId="300"/>
            <ac:spMk id="33" creationId="{8D68EA51-27AE-0DCB-E26D-BB65B9BC28B9}"/>
          </ac:spMkLst>
        </pc:spChg>
        <pc:spChg chg="del">
          <ac:chgData name="Seyed Hamed" userId="220999c3-e6ef-4426-a304-d27831ca2f92" providerId="ADAL" clId="{0C393940-A269-4DC6-B832-1755C98FB8C9}" dt="2025-01-15T15:06:15.514" v="2099" actId="478"/>
          <ac:spMkLst>
            <pc:docMk/>
            <pc:sldMk cId="720476228" sldId="300"/>
            <ac:spMk id="34" creationId="{2126B370-E055-CAF2-880F-BEECE5A9893B}"/>
          </ac:spMkLst>
        </pc:spChg>
        <pc:spChg chg="del">
          <ac:chgData name="Seyed Hamed" userId="220999c3-e6ef-4426-a304-d27831ca2f92" providerId="ADAL" clId="{0C393940-A269-4DC6-B832-1755C98FB8C9}" dt="2025-01-15T15:06:15.514" v="2099" actId="478"/>
          <ac:spMkLst>
            <pc:docMk/>
            <pc:sldMk cId="720476228" sldId="300"/>
            <ac:spMk id="35" creationId="{7C974DAB-9D2C-30BF-D1F8-C14009B535F1}"/>
          </ac:spMkLst>
        </pc:spChg>
        <pc:spChg chg="del">
          <ac:chgData name="Seyed Hamed" userId="220999c3-e6ef-4426-a304-d27831ca2f92" providerId="ADAL" clId="{0C393940-A269-4DC6-B832-1755C98FB8C9}" dt="2025-01-15T15:06:15.514" v="2099" actId="478"/>
          <ac:spMkLst>
            <pc:docMk/>
            <pc:sldMk cId="720476228" sldId="300"/>
            <ac:spMk id="36" creationId="{4A4FD92E-1099-FC8D-9A39-FCA1B15E0CC1}"/>
          </ac:spMkLst>
        </pc:spChg>
        <pc:spChg chg="del">
          <ac:chgData name="Seyed Hamed" userId="220999c3-e6ef-4426-a304-d27831ca2f92" providerId="ADAL" clId="{0C393940-A269-4DC6-B832-1755C98FB8C9}" dt="2025-01-15T15:06:15.514" v="2099" actId="478"/>
          <ac:spMkLst>
            <pc:docMk/>
            <pc:sldMk cId="720476228" sldId="300"/>
            <ac:spMk id="38" creationId="{B7ACE9B9-6771-4625-51FF-1E96BA06AC1C}"/>
          </ac:spMkLst>
        </pc:spChg>
        <pc:spChg chg="del">
          <ac:chgData name="Seyed Hamed" userId="220999c3-e6ef-4426-a304-d27831ca2f92" providerId="ADAL" clId="{0C393940-A269-4DC6-B832-1755C98FB8C9}" dt="2025-01-15T15:06:15.514" v="2099" actId="478"/>
          <ac:spMkLst>
            <pc:docMk/>
            <pc:sldMk cId="720476228" sldId="300"/>
            <ac:spMk id="39" creationId="{0037B202-5E47-A938-789D-D618A1CDDBB7}"/>
          </ac:spMkLst>
        </pc:spChg>
        <pc:spChg chg="del">
          <ac:chgData name="Seyed Hamed" userId="220999c3-e6ef-4426-a304-d27831ca2f92" providerId="ADAL" clId="{0C393940-A269-4DC6-B832-1755C98FB8C9}" dt="2025-01-15T15:06:15.514" v="2099" actId="478"/>
          <ac:spMkLst>
            <pc:docMk/>
            <pc:sldMk cId="720476228" sldId="300"/>
            <ac:spMk id="40" creationId="{C1801B61-F631-5DF6-3065-8B4251865DA0}"/>
          </ac:spMkLst>
        </pc:spChg>
        <pc:spChg chg="del">
          <ac:chgData name="Seyed Hamed" userId="220999c3-e6ef-4426-a304-d27831ca2f92" providerId="ADAL" clId="{0C393940-A269-4DC6-B832-1755C98FB8C9}" dt="2025-01-15T15:06:15.514" v="2099" actId="478"/>
          <ac:spMkLst>
            <pc:docMk/>
            <pc:sldMk cId="720476228" sldId="300"/>
            <ac:spMk id="41" creationId="{AE8D0942-6331-1229-93F9-48F8223818CA}"/>
          </ac:spMkLst>
        </pc:spChg>
        <pc:spChg chg="del">
          <ac:chgData name="Seyed Hamed" userId="220999c3-e6ef-4426-a304-d27831ca2f92" providerId="ADAL" clId="{0C393940-A269-4DC6-B832-1755C98FB8C9}" dt="2025-01-15T15:06:15.514" v="2099" actId="478"/>
          <ac:spMkLst>
            <pc:docMk/>
            <pc:sldMk cId="720476228" sldId="300"/>
            <ac:spMk id="42" creationId="{B160727C-5E60-6CE4-09C2-9DB02B4992A8}"/>
          </ac:spMkLst>
        </pc:spChg>
        <pc:spChg chg="del">
          <ac:chgData name="Seyed Hamed" userId="220999c3-e6ef-4426-a304-d27831ca2f92" providerId="ADAL" clId="{0C393940-A269-4DC6-B832-1755C98FB8C9}" dt="2025-01-15T15:06:15.514" v="2099" actId="478"/>
          <ac:spMkLst>
            <pc:docMk/>
            <pc:sldMk cId="720476228" sldId="300"/>
            <ac:spMk id="47" creationId="{11659E00-EA92-3AA6-FC87-17817B9F6AEF}"/>
          </ac:spMkLst>
        </pc:spChg>
        <pc:spChg chg="del">
          <ac:chgData name="Seyed Hamed" userId="220999c3-e6ef-4426-a304-d27831ca2f92" providerId="ADAL" clId="{0C393940-A269-4DC6-B832-1755C98FB8C9}" dt="2025-01-15T15:06:15.514" v="2099" actId="478"/>
          <ac:spMkLst>
            <pc:docMk/>
            <pc:sldMk cId="720476228" sldId="300"/>
            <ac:spMk id="48" creationId="{1F1724C2-3AD7-5940-114E-9525079A095F}"/>
          </ac:spMkLst>
        </pc:spChg>
        <pc:spChg chg="del">
          <ac:chgData name="Seyed Hamed" userId="220999c3-e6ef-4426-a304-d27831ca2f92" providerId="ADAL" clId="{0C393940-A269-4DC6-B832-1755C98FB8C9}" dt="2025-01-15T15:06:15.514" v="2099" actId="478"/>
          <ac:spMkLst>
            <pc:docMk/>
            <pc:sldMk cId="720476228" sldId="300"/>
            <ac:spMk id="49" creationId="{0E0E584D-A666-1542-1A55-0DEA5A90CC34}"/>
          </ac:spMkLst>
        </pc:spChg>
        <pc:spChg chg="del">
          <ac:chgData name="Seyed Hamed" userId="220999c3-e6ef-4426-a304-d27831ca2f92" providerId="ADAL" clId="{0C393940-A269-4DC6-B832-1755C98FB8C9}" dt="2025-01-15T15:06:15.514" v="2099" actId="478"/>
          <ac:spMkLst>
            <pc:docMk/>
            <pc:sldMk cId="720476228" sldId="300"/>
            <ac:spMk id="50" creationId="{F6E562EC-8506-9E57-A9ED-1130C3F15808}"/>
          </ac:spMkLst>
        </pc:spChg>
        <pc:spChg chg="del">
          <ac:chgData name="Seyed Hamed" userId="220999c3-e6ef-4426-a304-d27831ca2f92" providerId="ADAL" clId="{0C393940-A269-4DC6-B832-1755C98FB8C9}" dt="2025-01-15T15:06:15.514" v="2099" actId="478"/>
          <ac:spMkLst>
            <pc:docMk/>
            <pc:sldMk cId="720476228" sldId="300"/>
            <ac:spMk id="51" creationId="{2BA43BBF-90A3-B1A8-5EF7-675D25415547}"/>
          </ac:spMkLst>
        </pc:spChg>
        <pc:spChg chg="del">
          <ac:chgData name="Seyed Hamed" userId="220999c3-e6ef-4426-a304-d27831ca2f92" providerId="ADAL" clId="{0C393940-A269-4DC6-B832-1755C98FB8C9}" dt="2025-01-15T15:06:15.514" v="2099" actId="478"/>
          <ac:spMkLst>
            <pc:docMk/>
            <pc:sldMk cId="720476228" sldId="300"/>
            <ac:spMk id="52" creationId="{9D45EC7B-6691-17EB-F2C2-2B52F261D89A}"/>
          </ac:spMkLst>
        </pc:spChg>
        <pc:spChg chg="del">
          <ac:chgData name="Seyed Hamed" userId="220999c3-e6ef-4426-a304-d27831ca2f92" providerId="ADAL" clId="{0C393940-A269-4DC6-B832-1755C98FB8C9}" dt="2025-01-15T15:06:15.514" v="2099" actId="478"/>
          <ac:spMkLst>
            <pc:docMk/>
            <pc:sldMk cId="720476228" sldId="300"/>
            <ac:spMk id="54" creationId="{965DAC22-7600-4D7B-47B3-EE844D850677}"/>
          </ac:spMkLst>
        </pc:spChg>
        <pc:spChg chg="mod">
          <ac:chgData name="Seyed Hamed" userId="220999c3-e6ef-4426-a304-d27831ca2f92" providerId="ADAL" clId="{0C393940-A269-4DC6-B832-1755C98FB8C9}" dt="2025-01-15T16:15:06.759" v="3050" actId="1076"/>
          <ac:spMkLst>
            <pc:docMk/>
            <pc:sldMk cId="720476228" sldId="300"/>
            <ac:spMk id="55" creationId="{AC158BB3-12F4-BB74-7A30-357CF35D27F1}"/>
          </ac:spMkLst>
        </pc:spChg>
        <pc:spChg chg="del">
          <ac:chgData name="Seyed Hamed" userId="220999c3-e6ef-4426-a304-d27831ca2f92" providerId="ADAL" clId="{0C393940-A269-4DC6-B832-1755C98FB8C9}" dt="2025-01-15T15:06:15.514" v="2099" actId="478"/>
          <ac:spMkLst>
            <pc:docMk/>
            <pc:sldMk cId="720476228" sldId="300"/>
            <ac:spMk id="56" creationId="{BB50AEDB-6311-B1C1-C5B6-7C5D8174E462}"/>
          </ac:spMkLst>
        </pc:spChg>
        <pc:spChg chg="del">
          <ac:chgData name="Seyed Hamed" userId="220999c3-e6ef-4426-a304-d27831ca2f92" providerId="ADAL" clId="{0C393940-A269-4DC6-B832-1755C98FB8C9}" dt="2025-01-15T15:06:15.514" v="2099" actId="478"/>
          <ac:spMkLst>
            <pc:docMk/>
            <pc:sldMk cId="720476228" sldId="300"/>
            <ac:spMk id="57" creationId="{D777EAE1-0A17-FAA6-B40E-9933FB2A0A96}"/>
          </ac:spMkLst>
        </pc:spChg>
        <pc:spChg chg="del">
          <ac:chgData name="Seyed Hamed" userId="220999c3-e6ef-4426-a304-d27831ca2f92" providerId="ADAL" clId="{0C393940-A269-4DC6-B832-1755C98FB8C9}" dt="2025-01-15T15:06:15.514" v="2099" actId="478"/>
          <ac:spMkLst>
            <pc:docMk/>
            <pc:sldMk cId="720476228" sldId="300"/>
            <ac:spMk id="78" creationId="{F6FA3821-089B-284C-D106-0B8D6C845BF7}"/>
          </ac:spMkLst>
        </pc:spChg>
        <pc:spChg chg="mod">
          <ac:chgData name="Seyed Hamed" userId="220999c3-e6ef-4426-a304-d27831ca2f92" providerId="ADAL" clId="{0C393940-A269-4DC6-B832-1755C98FB8C9}" dt="2025-01-15T15:06:19.416" v="2101"/>
          <ac:spMkLst>
            <pc:docMk/>
            <pc:sldMk cId="720476228" sldId="300"/>
            <ac:spMk id="5123" creationId="{B0957AA7-2B9C-F1A8-D6B9-B38103459E30}"/>
          </ac:spMkLst>
        </pc:spChg>
        <pc:spChg chg="mod">
          <ac:chgData name="Seyed Hamed" userId="220999c3-e6ef-4426-a304-d27831ca2f92" providerId="ADAL" clId="{0C393940-A269-4DC6-B832-1755C98FB8C9}" dt="2025-01-15T15:06:19.416" v="2101"/>
          <ac:spMkLst>
            <pc:docMk/>
            <pc:sldMk cId="720476228" sldId="300"/>
            <ac:spMk id="5125" creationId="{495569C6-D2D1-5839-9615-1402C0283468}"/>
          </ac:spMkLst>
        </pc:spChg>
        <pc:grpChg chg="add mod">
          <ac:chgData name="Seyed Hamed" userId="220999c3-e6ef-4426-a304-d27831ca2f92" providerId="ADAL" clId="{0C393940-A269-4DC6-B832-1755C98FB8C9}" dt="2025-01-17T13:47:52.931" v="10918" actId="1076"/>
          <ac:grpSpMkLst>
            <pc:docMk/>
            <pc:sldMk cId="720476228" sldId="300"/>
            <ac:grpSpMk id="15" creationId="{F8DE2BD2-8299-C51B-AC3B-A3BCFB556620}"/>
          </ac:grpSpMkLst>
        </pc:grpChg>
        <pc:grpChg chg="add mod">
          <ac:chgData name="Seyed Hamed" userId="220999c3-e6ef-4426-a304-d27831ca2f92" providerId="ADAL" clId="{0C393940-A269-4DC6-B832-1755C98FB8C9}" dt="2025-01-15T15:10:17.691" v="2171" actId="1076"/>
          <ac:grpSpMkLst>
            <pc:docMk/>
            <pc:sldMk cId="720476228" sldId="300"/>
            <ac:grpSpMk id="5122" creationId="{023860D1-D9DC-14C6-AC68-909D158B5773}"/>
          </ac:grpSpMkLst>
        </pc:grpChg>
        <pc:picChg chg="del">
          <ac:chgData name="Seyed Hamed" userId="220999c3-e6ef-4426-a304-d27831ca2f92" providerId="ADAL" clId="{0C393940-A269-4DC6-B832-1755C98FB8C9}" dt="2025-01-15T16:14:30.328" v="3038" actId="478"/>
          <ac:picMkLst>
            <pc:docMk/>
            <pc:sldMk cId="720476228" sldId="300"/>
            <ac:picMk id="8" creationId="{83F62EC8-0167-CECB-7DB4-8E717974EEC2}"/>
          </ac:picMkLst>
        </pc:picChg>
        <pc:picChg chg="add mod">
          <ac:chgData name="Seyed Hamed" userId="220999c3-e6ef-4426-a304-d27831ca2f92" providerId="ADAL" clId="{0C393940-A269-4DC6-B832-1755C98FB8C9}" dt="2025-01-15T16:14:28.021" v="3037"/>
          <ac:picMkLst>
            <pc:docMk/>
            <pc:sldMk cId="720476228" sldId="300"/>
            <ac:picMk id="37" creationId="{892C4C93-B254-A39F-2A24-A8994733E614}"/>
          </ac:picMkLst>
        </pc:picChg>
        <pc:picChg chg="add mod ord">
          <ac:chgData name="Seyed Hamed" userId="220999c3-e6ef-4426-a304-d27831ca2f92" providerId="ADAL" clId="{0C393940-A269-4DC6-B832-1755C98FB8C9}" dt="2025-01-15T16:14:37.191" v="3040" actId="167"/>
          <ac:picMkLst>
            <pc:docMk/>
            <pc:sldMk cId="720476228" sldId="300"/>
            <ac:picMk id="43" creationId="{AFA160E1-7642-8F0C-E4AC-35F8D4806006}"/>
          </ac:picMkLst>
        </pc:picChg>
        <pc:cxnChg chg="del mod">
          <ac:chgData name="Seyed Hamed" userId="220999c3-e6ef-4426-a304-d27831ca2f92" providerId="ADAL" clId="{0C393940-A269-4DC6-B832-1755C98FB8C9}" dt="2025-01-15T15:06:15.514" v="2099" actId="478"/>
          <ac:cxnSpMkLst>
            <pc:docMk/>
            <pc:sldMk cId="720476228" sldId="300"/>
            <ac:cxnSpMk id="6" creationId="{EB2F3AB0-CC60-3AEE-1245-8B3F144DE106}"/>
          </ac:cxnSpMkLst>
        </pc:cxnChg>
        <pc:cxnChg chg="del mod">
          <ac:chgData name="Seyed Hamed" userId="220999c3-e6ef-4426-a304-d27831ca2f92" providerId="ADAL" clId="{0C393940-A269-4DC6-B832-1755C98FB8C9}" dt="2025-01-15T15:06:15.514" v="2099" actId="478"/>
          <ac:cxnSpMkLst>
            <pc:docMk/>
            <pc:sldMk cId="720476228" sldId="300"/>
            <ac:cxnSpMk id="14" creationId="{5823BB9F-C70F-0E60-F075-34B7A4BBE7F5}"/>
          </ac:cxnSpMkLst>
        </pc:cxnChg>
        <pc:cxnChg chg="del mod">
          <ac:chgData name="Seyed Hamed" userId="220999c3-e6ef-4426-a304-d27831ca2f92" providerId="ADAL" clId="{0C393940-A269-4DC6-B832-1755C98FB8C9}" dt="2025-01-15T15:06:15.514" v="2099" actId="478"/>
          <ac:cxnSpMkLst>
            <pc:docMk/>
            <pc:sldMk cId="720476228" sldId="300"/>
            <ac:cxnSpMk id="30" creationId="{029ADB25-E7F4-D54E-E581-BC9E2B09BD03}"/>
          </ac:cxnSpMkLst>
        </pc:cxnChg>
        <pc:cxnChg chg="del mod">
          <ac:chgData name="Seyed Hamed" userId="220999c3-e6ef-4426-a304-d27831ca2f92" providerId="ADAL" clId="{0C393940-A269-4DC6-B832-1755C98FB8C9}" dt="2025-01-15T15:06:15.514" v="2099" actId="478"/>
          <ac:cxnSpMkLst>
            <pc:docMk/>
            <pc:sldMk cId="720476228" sldId="300"/>
            <ac:cxnSpMk id="45" creationId="{D65607CA-E513-CD31-A144-559FAB6EFF4B}"/>
          </ac:cxnSpMkLst>
        </pc:cxnChg>
      </pc:sldChg>
      <pc:sldChg chg="modSp add del mod">
        <pc:chgData name="Seyed Hamed" userId="220999c3-e6ef-4426-a304-d27831ca2f92" providerId="ADAL" clId="{0C393940-A269-4DC6-B832-1755C98FB8C9}" dt="2025-01-15T14:51:35.470" v="2069" actId="2696"/>
        <pc:sldMkLst>
          <pc:docMk/>
          <pc:sldMk cId="4279918770" sldId="300"/>
        </pc:sldMkLst>
        <pc:spChg chg="mod">
          <ac:chgData name="Seyed Hamed" userId="220999c3-e6ef-4426-a304-d27831ca2f92" providerId="ADAL" clId="{0C393940-A269-4DC6-B832-1755C98FB8C9}" dt="2025-01-14T22:53:52.042" v="1208" actId="20577"/>
          <ac:spMkLst>
            <pc:docMk/>
            <pc:sldMk cId="4279918770" sldId="300"/>
            <ac:spMk id="20" creationId="{309CAB6C-715C-F99A-99DC-83006F2D6222}"/>
          </ac:spMkLst>
        </pc:spChg>
        <pc:spChg chg="mod">
          <ac:chgData name="Seyed Hamed" userId="220999c3-e6ef-4426-a304-d27831ca2f92" providerId="ADAL" clId="{0C393940-A269-4DC6-B832-1755C98FB8C9}" dt="2025-01-14T23:03:02.461" v="1368" actId="20577"/>
          <ac:spMkLst>
            <pc:docMk/>
            <pc:sldMk cId="4279918770" sldId="300"/>
            <ac:spMk id="32" creationId="{D27652B7-33BA-3D13-BAD8-BE7BB816AF69}"/>
          </ac:spMkLst>
        </pc:spChg>
      </pc:sldChg>
      <pc:sldChg chg="addSp delSp modSp add del mod ord modShow">
        <pc:chgData name="Seyed Hamed" userId="220999c3-e6ef-4426-a304-d27831ca2f92" providerId="ADAL" clId="{0C393940-A269-4DC6-B832-1755C98FB8C9}" dt="2025-01-16T13:41:12.651" v="4795"/>
        <pc:sldMkLst>
          <pc:docMk/>
          <pc:sldMk cId="452667537" sldId="301"/>
        </pc:sldMkLst>
        <pc:spChg chg="mod">
          <ac:chgData name="Seyed Hamed" userId="220999c3-e6ef-4426-a304-d27831ca2f92" providerId="ADAL" clId="{0C393940-A269-4DC6-B832-1755C98FB8C9}" dt="2025-01-15T16:15:37.836" v="3061" actId="1076"/>
          <ac:spMkLst>
            <pc:docMk/>
            <pc:sldMk cId="452667537" sldId="301"/>
            <ac:spMk id="39" creationId="{F6425101-DFF6-4AED-E67F-EC65633409BF}"/>
          </ac:spMkLst>
        </pc:spChg>
        <pc:picChg chg="add mod ord">
          <ac:chgData name="Seyed Hamed" userId="220999c3-e6ef-4426-a304-d27831ca2f92" providerId="ADAL" clId="{0C393940-A269-4DC6-B832-1755C98FB8C9}" dt="2025-01-15T16:15:19.233" v="3053" actId="167"/>
          <ac:picMkLst>
            <pc:docMk/>
            <pc:sldMk cId="452667537" sldId="301"/>
            <ac:picMk id="7" creationId="{AC4A3006-5968-296E-5197-29237E724C76}"/>
          </ac:picMkLst>
        </pc:picChg>
        <pc:picChg chg="del">
          <ac:chgData name="Seyed Hamed" userId="220999c3-e6ef-4426-a304-d27831ca2f92" providerId="ADAL" clId="{0C393940-A269-4DC6-B832-1755C98FB8C9}" dt="2025-01-15T16:15:16.228" v="3051" actId="478"/>
          <ac:picMkLst>
            <pc:docMk/>
            <pc:sldMk cId="452667537" sldId="301"/>
            <ac:picMk id="8" creationId="{83F62EC8-0167-CECB-7DB4-8E717974EEC2}"/>
          </ac:picMkLst>
        </pc:picChg>
      </pc:sldChg>
      <pc:sldChg chg="modSp add del mod">
        <pc:chgData name="Seyed Hamed" userId="220999c3-e6ef-4426-a304-d27831ca2f92" providerId="ADAL" clId="{0C393940-A269-4DC6-B832-1755C98FB8C9}" dt="2025-01-15T14:51:35.470" v="2069" actId="2696"/>
        <pc:sldMkLst>
          <pc:docMk/>
          <pc:sldMk cId="4009480750" sldId="301"/>
        </pc:sldMkLst>
        <pc:spChg chg="mod">
          <ac:chgData name="Seyed Hamed" userId="220999c3-e6ef-4426-a304-d27831ca2f92" providerId="ADAL" clId="{0C393940-A269-4DC6-B832-1755C98FB8C9}" dt="2025-01-14T22:44:27.617" v="1074" actId="14100"/>
          <ac:spMkLst>
            <pc:docMk/>
            <pc:sldMk cId="4009480750" sldId="301"/>
            <ac:spMk id="2" creationId="{DD598C46-2176-6B26-C8E9-18B01381A70D}"/>
          </ac:spMkLst>
        </pc:spChg>
        <pc:spChg chg="mod">
          <ac:chgData name="Seyed Hamed" userId="220999c3-e6ef-4426-a304-d27831ca2f92" providerId="ADAL" clId="{0C393940-A269-4DC6-B832-1755C98FB8C9}" dt="2025-01-14T22:43:17.448" v="1006" actId="113"/>
          <ac:spMkLst>
            <pc:docMk/>
            <pc:sldMk cId="4009480750" sldId="301"/>
            <ac:spMk id="3" creationId="{A30A3B65-0361-BB08-CD21-5355DD6DF1FC}"/>
          </ac:spMkLst>
        </pc:spChg>
        <pc:spChg chg="mod">
          <ac:chgData name="Seyed Hamed" userId="220999c3-e6ef-4426-a304-d27831ca2f92" providerId="ADAL" clId="{0C393940-A269-4DC6-B832-1755C98FB8C9}" dt="2025-01-14T22:54:07.994" v="1214" actId="20577"/>
          <ac:spMkLst>
            <pc:docMk/>
            <pc:sldMk cId="4009480750" sldId="301"/>
            <ac:spMk id="4" creationId="{D3DB55D5-1E84-A5CB-6FE2-D41334021BEA}"/>
          </ac:spMkLst>
        </pc:spChg>
        <pc:spChg chg="mod">
          <ac:chgData name="Seyed Hamed" userId="220999c3-e6ef-4426-a304-d27831ca2f92" providerId="ADAL" clId="{0C393940-A269-4DC6-B832-1755C98FB8C9}" dt="2025-01-14T23:29:57.412" v="1735" actId="1076"/>
          <ac:spMkLst>
            <pc:docMk/>
            <pc:sldMk cId="4009480750" sldId="301"/>
            <ac:spMk id="15" creationId="{E410BEE4-4ECD-4F00-D2DA-C23DFD881E32}"/>
          </ac:spMkLst>
        </pc:spChg>
        <pc:spChg chg="mod">
          <ac:chgData name="Seyed Hamed" userId="220999c3-e6ef-4426-a304-d27831ca2f92" providerId="ADAL" clId="{0C393940-A269-4DC6-B832-1755C98FB8C9}" dt="2025-01-14T22:54:01.515" v="1211" actId="20577"/>
          <ac:spMkLst>
            <pc:docMk/>
            <pc:sldMk cId="4009480750" sldId="301"/>
            <ac:spMk id="20" creationId="{309CAB6C-715C-F99A-99DC-83006F2D6222}"/>
          </ac:spMkLst>
        </pc:spChg>
        <pc:spChg chg="mod">
          <ac:chgData name="Seyed Hamed" userId="220999c3-e6ef-4426-a304-d27831ca2f92" providerId="ADAL" clId="{0C393940-A269-4DC6-B832-1755C98FB8C9}" dt="2025-01-14T23:30:20.491" v="1741" actId="1076"/>
          <ac:spMkLst>
            <pc:docMk/>
            <pc:sldMk cId="4009480750" sldId="301"/>
            <ac:spMk id="24" creationId="{50287D63-211A-AF7B-A9C9-5E4EAE7649D9}"/>
          </ac:spMkLst>
        </pc:spChg>
        <pc:spChg chg="mod">
          <ac:chgData name="Seyed Hamed" userId="220999c3-e6ef-4426-a304-d27831ca2f92" providerId="ADAL" clId="{0C393940-A269-4DC6-B832-1755C98FB8C9}" dt="2025-01-14T23:30:16.844" v="1740" actId="1076"/>
          <ac:spMkLst>
            <pc:docMk/>
            <pc:sldMk cId="4009480750" sldId="301"/>
            <ac:spMk id="25" creationId="{8BC1E83D-C37F-FD6C-075C-8D5BEFE11091}"/>
          </ac:spMkLst>
        </pc:spChg>
        <pc:spChg chg="mod">
          <ac:chgData name="Seyed Hamed" userId="220999c3-e6ef-4426-a304-d27831ca2f92" providerId="ADAL" clId="{0C393940-A269-4DC6-B832-1755C98FB8C9}" dt="2025-01-14T23:03:08.221" v="1372" actId="20577"/>
          <ac:spMkLst>
            <pc:docMk/>
            <pc:sldMk cId="4009480750" sldId="301"/>
            <ac:spMk id="74" creationId="{5D750D90-EC60-DB66-3D91-420E9C9436B7}"/>
          </ac:spMkLst>
        </pc:spChg>
        <pc:spChg chg="mod">
          <ac:chgData name="Seyed Hamed" userId="220999c3-e6ef-4426-a304-d27831ca2f92" providerId="ADAL" clId="{0C393940-A269-4DC6-B832-1755C98FB8C9}" dt="2025-01-14T23:31:15.426" v="1760" actId="1076"/>
          <ac:spMkLst>
            <pc:docMk/>
            <pc:sldMk cId="4009480750" sldId="301"/>
            <ac:spMk id="76" creationId="{AB7C62A9-0E39-AF3F-B779-E4C3F6DBB638}"/>
          </ac:spMkLst>
        </pc:spChg>
        <pc:spChg chg="mod">
          <ac:chgData name="Seyed Hamed" userId="220999c3-e6ef-4426-a304-d27831ca2f92" providerId="ADAL" clId="{0C393940-A269-4DC6-B832-1755C98FB8C9}" dt="2025-01-14T23:31:15.426" v="1760" actId="1076"/>
          <ac:spMkLst>
            <pc:docMk/>
            <pc:sldMk cId="4009480750" sldId="301"/>
            <ac:spMk id="77" creationId="{95C2221E-B1F6-5BA4-198C-0508E07F54EF}"/>
          </ac:spMkLst>
        </pc:spChg>
        <pc:spChg chg="mod">
          <ac:chgData name="Seyed Hamed" userId="220999c3-e6ef-4426-a304-d27831ca2f92" providerId="ADAL" clId="{0C393940-A269-4DC6-B832-1755C98FB8C9}" dt="2025-01-14T23:31:15.426" v="1760" actId="1076"/>
          <ac:spMkLst>
            <pc:docMk/>
            <pc:sldMk cId="4009480750" sldId="301"/>
            <ac:spMk id="81" creationId="{59ED2E08-4516-A81E-18F5-C58DB5C22A1C}"/>
          </ac:spMkLst>
        </pc:spChg>
        <pc:spChg chg="mod">
          <ac:chgData name="Seyed Hamed" userId="220999c3-e6ef-4426-a304-d27831ca2f92" providerId="ADAL" clId="{0C393940-A269-4DC6-B832-1755C98FB8C9}" dt="2025-01-14T23:28:36.164" v="1632" actId="1076"/>
          <ac:spMkLst>
            <pc:docMk/>
            <pc:sldMk cId="4009480750" sldId="301"/>
            <ac:spMk id="84" creationId="{9157A506-7BD4-7358-7B4C-D7B69B20D778}"/>
          </ac:spMkLst>
        </pc:spChg>
        <pc:picChg chg="mod">
          <ac:chgData name="Seyed Hamed" userId="220999c3-e6ef-4426-a304-d27831ca2f92" providerId="ADAL" clId="{0C393940-A269-4DC6-B832-1755C98FB8C9}" dt="2025-01-14T23:29:35.365" v="1707" actId="1076"/>
          <ac:picMkLst>
            <pc:docMk/>
            <pc:sldMk cId="4009480750" sldId="301"/>
            <ac:picMk id="8" creationId="{83F62EC8-0167-CECB-7DB4-8E717974EEC2}"/>
          </ac:picMkLst>
        </pc:picChg>
      </pc:sldChg>
      <pc:sldChg chg="delSp modSp add del mod ord modTransition delAnim">
        <pc:chgData name="Seyed Hamed" userId="220999c3-e6ef-4426-a304-d27831ca2f92" providerId="ADAL" clId="{0C393940-A269-4DC6-B832-1755C98FB8C9}" dt="2025-01-14T22:55:44.147" v="1220" actId="47"/>
        <pc:sldMkLst>
          <pc:docMk/>
          <pc:sldMk cId="1867776294" sldId="302"/>
        </pc:sldMkLst>
        <pc:spChg chg="del">
          <ac:chgData name="Seyed Hamed" userId="220999c3-e6ef-4426-a304-d27831ca2f92" providerId="ADAL" clId="{0C393940-A269-4DC6-B832-1755C98FB8C9}" dt="2025-01-14T22:47:23.418" v="1107" actId="478"/>
          <ac:spMkLst>
            <pc:docMk/>
            <pc:sldMk cId="1867776294" sldId="302"/>
            <ac:spMk id="2" creationId="{73C40B0C-15DF-A260-F7B6-E1589C73A56C}"/>
          </ac:spMkLst>
        </pc:spChg>
        <pc:spChg chg="del">
          <ac:chgData name="Seyed Hamed" userId="220999c3-e6ef-4426-a304-d27831ca2f92" providerId="ADAL" clId="{0C393940-A269-4DC6-B832-1755C98FB8C9}" dt="2025-01-14T22:47:23.418" v="1107" actId="478"/>
          <ac:spMkLst>
            <pc:docMk/>
            <pc:sldMk cId="1867776294" sldId="302"/>
            <ac:spMk id="3" creationId="{89450985-D66D-7D35-9E2C-18C60B786775}"/>
          </ac:spMkLst>
        </pc:spChg>
        <pc:spChg chg="mod">
          <ac:chgData name="Seyed Hamed" userId="220999c3-e6ef-4426-a304-d27831ca2f92" providerId="ADAL" clId="{0C393940-A269-4DC6-B832-1755C98FB8C9}" dt="2025-01-14T22:47:42.115" v="1132" actId="113"/>
          <ac:spMkLst>
            <pc:docMk/>
            <pc:sldMk cId="1867776294" sldId="302"/>
            <ac:spMk id="16" creationId="{EA1E6AA0-AAAB-4009-CF47-28795AB6CB31}"/>
          </ac:spMkLst>
        </pc:spChg>
        <pc:spChg chg="del">
          <ac:chgData name="Seyed Hamed" userId="220999c3-e6ef-4426-a304-d27831ca2f92" providerId="ADAL" clId="{0C393940-A269-4DC6-B832-1755C98FB8C9}" dt="2025-01-14T22:47:23.418" v="1107" actId="478"/>
          <ac:spMkLst>
            <pc:docMk/>
            <pc:sldMk cId="1867776294" sldId="302"/>
            <ac:spMk id="37" creationId="{BB055D59-B40B-D3C7-D79F-AB8EE907D442}"/>
          </ac:spMkLst>
        </pc:spChg>
        <pc:spChg chg="del">
          <ac:chgData name="Seyed Hamed" userId="220999c3-e6ef-4426-a304-d27831ca2f92" providerId="ADAL" clId="{0C393940-A269-4DC6-B832-1755C98FB8C9}" dt="2025-01-14T22:47:23.418" v="1107" actId="478"/>
          <ac:spMkLst>
            <pc:docMk/>
            <pc:sldMk cId="1867776294" sldId="302"/>
            <ac:spMk id="38" creationId="{9B0B35D3-385A-11B3-17A6-DA40D36D29EB}"/>
          </ac:spMkLst>
        </pc:spChg>
        <pc:spChg chg="del">
          <ac:chgData name="Seyed Hamed" userId="220999c3-e6ef-4426-a304-d27831ca2f92" providerId="ADAL" clId="{0C393940-A269-4DC6-B832-1755C98FB8C9}" dt="2025-01-14T22:47:23.418" v="1107" actId="478"/>
          <ac:spMkLst>
            <pc:docMk/>
            <pc:sldMk cId="1867776294" sldId="302"/>
            <ac:spMk id="39" creationId="{B65664B6-DBE9-C0DB-17E3-5082634B961D}"/>
          </ac:spMkLst>
        </pc:spChg>
        <pc:grpChg chg="del">
          <ac:chgData name="Seyed Hamed" userId="220999c3-e6ef-4426-a304-d27831ca2f92" providerId="ADAL" clId="{0C393940-A269-4DC6-B832-1755C98FB8C9}" dt="2025-01-14T22:47:25.467" v="1108" actId="478"/>
          <ac:grpSpMkLst>
            <pc:docMk/>
            <pc:sldMk cId="1867776294" sldId="302"/>
            <ac:grpSpMk id="22" creationId="{B537B406-0B8E-FCDC-F344-A02E731E80F4}"/>
          </ac:grpSpMkLst>
        </pc:grpChg>
        <pc:graphicFrameChg chg="del">
          <ac:chgData name="Seyed Hamed" userId="220999c3-e6ef-4426-a304-d27831ca2f92" providerId="ADAL" clId="{0C393940-A269-4DC6-B832-1755C98FB8C9}" dt="2025-01-14T22:47:23.418" v="1107" actId="478"/>
          <ac:graphicFrameMkLst>
            <pc:docMk/>
            <pc:sldMk cId="1867776294" sldId="302"/>
            <ac:graphicFrameMk id="20" creationId="{8B77E9FB-DDD5-2ED6-8638-C0BE7157B431}"/>
          </ac:graphicFrameMkLst>
        </pc:graphicFrameChg>
        <pc:graphicFrameChg chg="del">
          <ac:chgData name="Seyed Hamed" userId="220999c3-e6ef-4426-a304-d27831ca2f92" providerId="ADAL" clId="{0C393940-A269-4DC6-B832-1755C98FB8C9}" dt="2025-01-14T22:47:23.418" v="1107" actId="478"/>
          <ac:graphicFrameMkLst>
            <pc:docMk/>
            <pc:sldMk cId="1867776294" sldId="302"/>
            <ac:graphicFrameMk id="34" creationId="{A6E3AA3E-615D-850A-AD39-E94CAEF07D36}"/>
          </ac:graphicFrameMkLst>
        </pc:graphicFrameChg>
        <pc:picChg chg="del">
          <ac:chgData name="Seyed Hamed" userId="220999c3-e6ef-4426-a304-d27831ca2f92" providerId="ADAL" clId="{0C393940-A269-4DC6-B832-1755C98FB8C9}" dt="2025-01-14T22:47:23.418" v="1107" actId="478"/>
          <ac:picMkLst>
            <pc:docMk/>
            <pc:sldMk cId="1867776294" sldId="302"/>
            <ac:picMk id="44" creationId="{94D5023D-AE60-E0D6-E427-F66645332405}"/>
          </ac:picMkLst>
        </pc:picChg>
      </pc:sldChg>
      <pc:sldChg chg="addSp delSp modSp add mod modTransition modNotesTx">
        <pc:chgData name="Seyed Hamed" userId="220999c3-e6ef-4426-a304-d27831ca2f92" providerId="ADAL" clId="{0C393940-A269-4DC6-B832-1755C98FB8C9}" dt="2025-01-17T15:22:32.197" v="11606" actId="20577"/>
        <pc:sldMkLst>
          <pc:docMk/>
          <pc:sldMk cId="433012446" sldId="303"/>
        </pc:sldMkLst>
        <pc:spChg chg="add mod">
          <ac:chgData name="Seyed Hamed" userId="220999c3-e6ef-4426-a304-d27831ca2f92" providerId="ADAL" clId="{0C393940-A269-4DC6-B832-1755C98FB8C9}" dt="2025-01-15T20:23:20.007" v="3789" actId="108"/>
          <ac:spMkLst>
            <pc:docMk/>
            <pc:sldMk cId="433012446" sldId="303"/>
            <ac:spMk id="3" creationId="{BB5F7233-FE3C-FB86-257B-E8D3277EB9EF}"/>
          </ac:spMkLst>
        </pc:spChg>
        <pc:spChg chg="add del mod">
          <ac:chgData name="Seyed Hamed" userId="220999c3-e6ef-4426-a304-d27831ca2f92" providerId="ADAL" clId="{0C393940-A269-4DC6-B832-1755C98FB8C9}" dt="2025-01-14T23:11:15.013" v="1544" actId="478"/>
          <ac:spMkLst>
            <pc:docMk/>
            <pc:sldMk cId="433012446" sldId="303"/>
            <ac:spMk id="4" creationId="{2F730325-48A5-1CB8-2F60-A775348025DC}"/>
          </ac:spMkLst>
        </pc:spChg>
        <pc:spChg chg="add del mod">
          <ac:chgData name="Seyed Hamed" userId="220999c3-e6ef-4426-a304-d27831ca2f92" providerId="ADAL" clId="{0C393940-A269-4DC6-B832-1755C98FB8C9}" dt="2025-01-15T14:46:32.228" v="2039" actId="478"/>
          <ac:spMkLst>
            <pc:docMk/>
            <pc:sldMk cId="433012446" sldId="303"/>
            <ac:spMk id="5" creationId="{BACB41B8-288A-4050-42B0-F03E4FF27C6B}"/>
          </ac:spMkLst>
        </pc:spChg>
        <pc:spChg chg="add del mod">
          <ac:chgData name="Seyed Hamed" userId="220999c3-e6ef-4426-a304-d27831ca2f92" providerId="ADAL" clId="{0C393940-A269-4DC6-B832-1755C98FB8C9}" dt="2025-01-15T14:46:35.589" v="2040" actId="21"/>
          <ac:spMkLst>
            <pc:docMk/>
            <pc:sldMk cId="433012446" sldId="303"/>
            <ac:spMk id="6" creationId="{463FEC3B-A435-822C-A183-B96B349F59C5}"/>
          </ac:spMkLst>
        </pc:spChg>
        <pc:spChg chg="mod">
          <ac:chgData name="Seyed Hamed" userId="220999c3-e6ef-4426-a304-d27831ca2f92" providerId="ADAL" clId="{0C393940-A269-4DC6-B832-1755C98FB8C9}" dt="2025-01-16T16:30:12.003" v="5049"/>
          <ac:spMkLst>
            <pc:docMk/>
            <pc:sldMk cId="433012446" sldId="303"/>
            <ac:spMk id="16" creationId="{EA1E6AA0-AAAB-4009-CF47-28795AB6CB31}"/>
          </ac:spMkLst>
        </pc:spChg>
        <pc:spChg chg="mod">
          <ac:chgData name="Seyed Hamed" userId="220999c3-e6ef-4426-a304-d27831ca2f92" providerId="ADAL" clId="{0C393940-A269-4DC6-B832-1755C98FB8C9}" dt="2025-01-15T16:09:17.642" v="2947" actId="20577"/>
          <ac:spMkLst>
            <pc:docMk/>
            <pc:sldMk cId="433012446" sldId="303"/>
            <ac:spMk id="86" creationId="{9D64A2AC-9C2F-78AB-189A-FF031C991FE9}"/>
          </ac:spMkLst>
        </pc:spChg>
        <pc:picChg chg="add del mod">
          <ac:chgData name="Seyed Hamed" userId="220999c3-e6ef-4426-a304-d27831ca2f92" providerId="ADAL" clId="{0C393940-A269-4DC6-B832-1755C98FB8C9}" dt="2025-01-15T16:08:52.420" v="2937" actId="478"/>
          <ac:picMkLst>
            <pc:docMk/>
            <pc:sldMk cId="433012446" sldId="303"/>
            <ac:picMk id="2" creationId="{DB1D2FFD-7942-AAFA-716E-8EA08E047193}"/>
          </ac:picMkLst>
        </pc:picChg>
        <pc:picChg chg="add del mod">
          <ac:chgData name="Seyed Hamed" userId="220999c3-e6ef-4426-a304-d27831ca2f92" providerId="ADAL" clId="{0C393940-A269-4DC6-B832-1755C98FB8C9}" dt="2025-01-15T16:09:29.388" v="2950" actId="478"/>
          <ac:picMkLst>
            <pc:docMk/>
            <pc:sldMk cId="433012446" sldId="303"/>
            <ac:picMk id="7" creationId="{7E386921-1C8F-AD10-A198-66400BE02E3F}"/>
          </ac:picMkLst>
        </pc:picChg>
        <pc:picChg chg="add mod">
          <ac:chgData name="Seyed Hamed" userId="220999c3-e6ef-4426-a304-d27831ca2f92" providerId="ADAL" clId="{0C393940-A269-4DC6-B832-1755C98FB8C9}" dt="2025-01-15T16:09:29.728" v="2951"/>
          <ac:picMkLst>
            <pc:docMk/>
            <pc:sldMk cId="433012446" sldId="303"/>
            <ac:picMk id="8" creationId="{EE9EFF2E-8F75-48EB-B3A3-554AF05D18FA}"/>
          </ac:picMkLst>
        </pc:picChg>
        <pc:picChg chg="del">
          <ac:chgData name="Seyed Hamed" userId="220999c3-e6ef-4426-a304-d27831ca2f92" providerId="ADAL" clId="{0C393940-A269-4DC6-B832-1755C98FB8C9}" dt="2025-01-14T22:56:25.941" v="1223" actId="478"/>
          <ac:picMkLst>
            <pc:docMk/>
            <pc:sldMk cId="433012446" sldId="303"/>
            <ac:picMk id="33" creationId="{73D7D3C0-376F-C29F-8E41-1C02E0366DFB}"/>
          </ac:picMkLst>
        </pc:picChg>
      </pc:sldChg>
      <pc:sldChg chg="delSp new del mod">
        <pc:chgData name="Seyed Hamed" userId="220999c3-e6ef-4426-a304-d27831ca2f92" providerId="ADAL" clId="{0C393940-A269-4DC6-B832-1755C98FB8C9}" dt="2025-01-16T16:30:36.364" v="5050" actId="47"/>
        <pc:sldMkLst>
          <pc:docMk/>
          <pc:sldMk cId="3823463993" sldId="304"/>
        </pc:sldMkLst>
        <pc:spChg chg="del">
          <ac:chgData name="Seyed Hamed" userId="220999c3-e6ef-4426-a304-d27831ca2f92" providerId="ADAL" clId="{0C393940-A269-4DC6-B832-1755C98FB8C9}" dt="2025-01-15T15:37:40.402" v="2211" actId="478"/>
          <ac:spMkLst>
            <pc:docMk/>
            <pc:sldMk cId="3823463993" sldId="304"/>
            <ac:spMk id="2" creationId="{4ABA431E-6661-D346-7807-1D78F69108A4}"/>
          </ac:spMkLst>
        </pc:spChg>
        <pc:spChg chg="del">
          <ac:chgData name="Seyed Hamed" userId="220999c3-e6ef-4426-a304-d27831ca2f92" providerId="ADAL" clId="{0C393940-A269-4DC6-B832-1755C98FB8C9}" dt="2025-01-15T15:37:40.402" v="2211" actId="478"/>
          <ac:spMkLst>
            <pc:docMk/>
            <pc:sldMk cId="3823463993" sldId="304"/>
            <ac:spMk id="3" creationId="{D02BFC55-1EC3-6BC9-73FA-A6136F6C47BB}"/>
          </ac:spMkLst>
        </pc:spChg>
        <pc:spChg chg="del">
          <ac:chgData name="Seyed Hamed" userId="220999c3-e6ef-4426-a304-d27831ca2f92" providerId="ADAL" clId="{0C393940-A269-4DC6-B832-1755C98FB8C9}" dt="2025-01-15T15:37:40.402" v="2211" actId="478"/>
          <ac:spMkLst>
            <pc:docMk/>
            <pc:sldMk cId="3823463993" sldId="304"/>
            <ac:spMk id="4" creationId="{80FCA339-5D3F-96DD-CB15-5E925407D01B}"/>
          </ac:spMkLst>
        </pc:spChg>
      </pc:sldChg>
      <pc:sldChg chg="addSp delSp modSp new mod ord modShow">
        <pc:chgData name="Seyed Hamed" userId="220999c3-e6ef-4426-a304-d27831ca2f92" providerId="ADAL" clId="{0C393940-A269-4DC6-B832-1755C98FB8C9}" dt="2025-01-17T02:41:17.549" v="8913"/>
        <pc:sldMkLst>
          <pc:docMk/>
          <pc:sldMk cId="4114479432" sldId="304"/>
        </pc:sldMkLst>
        <pc:spChg chg="del">
          <ac:chgData name="Seyed Hamed" userId="220999c3-e6ef-4426-a304-d27831ca2f92" providerId="ADAL" clId="{0C393940-A269-4DC6-B832-1755C98FB8C9}" dt="2025-01-16T16:46:42.612" v="5143" actId="478"/>
          <ac:spMkLst>
            <pc:docMk/>
            <pc:sldMk cId="4114479432" sldId="304"/>
            <ac:spMk id="2" creationId="{B953BE21-8946-D948-06A5-BE6AF219A68D}"/>
          </ac:spMkLst>
        </pc:spChg>
        <pc:spChg chg="del">
          <ac:chgData name="Seyed Hamed" userId="220999c3-e6ef-4426-a304-d27831ca2f92" providerId="ADAL" clId="{0C393940-A269-4DC6-B832-1755C98FB8C9}" dt="2025-01-16T16:46:42.612" v="5143" actId="478"/>
          <ac:spMkLst>
            <pc:docMk/>
            <pc:sldMk cId="4114479432" sldId="304"/>
            <ac:spMk id="3" creationId="{B8645945-57C7-E657-54A2-8B5F725676DA}"/>
          </ac:spMkLst>
        </pc:spChg>
        <pc:spChg chg="del">
          <ac:chgData name="Seyed Hamed" userId="220999c3-e6ef-4426-a304-d27831ca2f92" providerId="ADAL" clId="{0C393940-A269-4DC6-B832-1755C98FB8C9}" dt="2025-01-16T16:46:42.612" v="5143" actId="478"/>
          <ac:spMkLst>
            <pc:docMk/>
            <pc:sldMk cId="4114479432" sldId="304"/>
            <ac:spMk id="4" creationId="{8A94E8F5-3792-4AA6-3610-67643B3D0430}"/>
          </ac:spMkLst>
        </pc:spChg>
        <pc:spChg chg="add del">
          <ac:chgData name="Seyed Hamed" userId="220999c3-e6ef-4426-a304-d27831ca2f92" providerId="ADAL" clId="{0C393940-A269-4DC6-B832-1755C98FB8C9}" dt="2025-01-16T16:46:51.617" v="5145" actId="22"/>
          <ac:spMkLst>
            <pc:docMk/>
            <pc:sldMk cId="4114479432" sldId="304"/>
            <ac:spMk id="6" creationId="{9037C1A3-37D4-B0D6-BF61-0327F9623E64}"/>
          </ac:spMkLst>
        </pc:spChg>
        <pc:spChg chg="add mod">
          <ac:chgData name="Seyed Hamed" userId="220999c3-e6ef-4426-a304-d27831ca2f92" providerId="ADAL" clId="{0C393940-A269-4DC6-B832-1755C98FB8C9}" dt="2025-01-16T16:46:56.335" v="5146"/>
          <ac:spMkLst>
            <pc:docMk/>
            <pc:sldMk cId="4114479432" sldId="304"/>
            <ac:spMk id="7" creationId="{815C38E6-3E33-D4A9-6E8A-EA11BEBFBAED}"/>
          </ac:spMkLst>
        </pc:spChg>
        <pc:spChg chg="add mod topLvl">
          <ac:chgData name="Seyed Hamed" userId="220999c3-e6ef-4426-a304-d27831ca2f92" providerId="ADAL" clId="{0C393940-A269-4DC6-B832-1755C98FB8C9}" dt="2025-01-16T17:04:38.817" v="6023" actId="165"/>
          <ac:spMkLst>
            <pc:docMk/>
            <pc:sldMk cId="4114479432" sldId="304"/>
            <ac:spMk id="9" creationId="{A80A1430-E11A-1817-7835-D50FE2DB2E74}"/>
          </ac:spMkLst>
        </pc:spChg>
        <pc:spChg chg="add del mod">
          <ac:chgData name="Seyed Hamed" userId="220999c3-e6ef-4426-a304-d27831ca2f92" providerId="ADAL" clId="{0C393940-A269-4DC6-B832-1755C98FB8C9}" dt="2025-01-16T16:47:01.064" v="5147" actId="478"/>
          <ac:spMkLst>
            <pc:docMk/>
            <pc:sldMk cId="4114479432" sldId="304"/>
            <ac:spMk id="11" creationId="{83AB954C-5B5E-A0E0-36EB-E2DE0EDD0833}"/>
          </ac:spMkLst>
        </pc:spChg>
        <pc:spChg chg="add mod">
          <ac:chgData name="Seyed Hamed" userId="220999c3-e6ef-4426-a304-d27831ca2f92" providerId="ADAL" clId="{0C393940-A269-4DC6-B832-1755C98FB8C9}" dt="2025-01-16T17:03:39.893" v="6009" actId="14100"/>
          <ac:spMkLst>
            <pc:docMk/>
            <pc:sldMk cId="4114479432" sldId="304"/>
            <ac:spMk id="12" creationId="{C75FDEAC-5DD1-1C2E-098B-62D1B2C9DD25}"/>
          </ac:spMkLst>
        </pc:spChg>
        <pc:spChg chg="add mod">
          <ac:chgData name="Seyed Hamed" userId="220999c3-e6ef-4426-a304-d27831ca2f92" providerId="ADAL" clId="{0C393940-A269-4DC6-B832-1755C98FB8C9}" dt="2025-01-16T16:47:36.617" v="5154" actId="1076"/>
          <ac:spMkLst>
            <pc:docMk/>
            <pc:sldMk cId="4114479432" sldId="304"/>
            <ac:spMk id="13" creationId="{6EE986AF-E963-91BD-8848-AC63BD21677C}"/>
          </ac:spMkLst>
        </pc:spChg>
        <pc:spChg chg="add mod">
          <ac:chgData name="Seyed Hamed" userId="220999c3-e6ef-4426-a304-d27831ca2f92" providerId="ADAL" clId="{0C393940-A269-4DC6-B832-1755C98FB8C9}" dt="2025-01-16T17:03:36.009" v="6008" actId="14100"/>
          <ac:spMkLst>
            <pc:docMk/>
            <pc:sldMk cId="4114479432" sldId="304"/>
            <ac:spMk id="14" creationId="{91F33B6E-5B23-6887-9D2A-8FC57B8D0988}"/>
          </ac:spMkLst>
        </pc:spChg>
        <pc:spChg chg="add del mod">
          <ac:chgData name="Seyed Hamed" userId="220999c3-e6ef-4426-a304-d27831ca2f92" providerId="ADAL" clId="{0C393940-A269-4DC6-B832-1755C98FB8C9}" dt="2025-01-16T16:47:01.064" v="5147" actId="478"/>
          <ac:spMkLst>
            <pc:docMk/>
            <pc:sldMk cId="4114479432" sldId="304"/>
            <ac:spMk id="17" creationId="{FBD999FB-EB26-412C-66A1-4847D1C9103E}"/>
          </ac:spMkLst>
        </pc:spChg>
        <pc:spChg chg="add del mod">
          <ac:chgData name="Seyed Hamed" userId="220999c3-e6ef-4426-a304-d27831ca2f92" providerId="ADAL" clId="{0C393940-A269-4DC6-B832-1755C98FB8C9}" dt="2025-01-16T16:47:01.064" v="5147" actId="478"/>
          <ac:spMkLst>
            <pc:docMk/>
            <pc:sldMk cId="4114479432" sldId="304"/>
            <ac:spMk id="18" creationId="{DA012460-BBC4-B6A7-A237-87DE4568DD51}"/>
          </ac:spMkLst>
        </pc:spChg>
        <pc:spChg chg="add del mod">
          <ac:chgData name="Seyed Hamed" userId="220999c3-e6ef-4426-a304-d27831ca2f92" providerId="ADAL" clId="{0C393940-A269-4DC6-B832-1755C98FB8C9}" dt="2025-01-16T16:47:01.064" v="5147" actId="478"/>
          <ac:spMkLst>
            <pc:docMk/>
            <pc:sldMk cId="4114479432" sldId="304"/>
            <ac:spMk id="19" creationId="{7F955C96-C12C-8AC0-5762-9F71C6FD458C}"/>
          </ac:spMkLst>
        </pc:spChg>
        <pc:spChg chg="add del mod">
          <ac:chgData name="Seyed Hamed" userId="220999c3-e6ef-4426-a304-d27831ca2f92" providerId="ADAL" clId="{0C393940-A269-4DC6-B832-1755C98FB8C9}" dt="2025-01-16T16:47:01.064" v="5147" actId="478"/>
          <ac:spMkLst>
            <pc:docMk/>
            <pc:sldMk cId="4114479432" sldId="304"/>
            <ac:spMk id="23" creationId="{762B49FC-FF03-F48C-7490-2C3C49CF426E}"/>
          </ac:spMkLst>
        </pc:spChg>
        <pc:spChg chg="add del mod">
          <ac:chgData name="Seyed Hamed" userId="220999c3-e6ef-4426-a304-d27831ca2f92" providerId="ADAL" clId="{0C393940-A269-4DC6-B832-1755C98FB8C9}" dt="2025-01-16T16:47:01.064" v="5147" actId="478"/>
          <ac:spMkLst>
            <pc:docMk/>
            <pc:sldMk cId="4114479432" sldId="304"/>
            <ac:spMk id="24" creationId="{B7EC6EDC-637B-D192-4780-CDEA0744C60C}"/>
          </ac:spMkLst>
        </pc:spChg>
        <pc:spChg chg="add del mod">
          <ac:chgData name="Seyed Hamed" userId="220999c3-e6ef-4426-a304-d27831ca2f92" providerId="ADAL" clId="{0C393940-A269-4DC6-B832-1755C98FB8C9}" dt="2025-01-16T16:47:01.064" v="5147" actId="478"/>
          <ac:spMkLst>
            <pc:docMk/>
            <pc:sldMk cId="4114479432" sldId="304"/>
            <ac:spMk id="27" creationId="{893740ED-E853-9281-2CEC-C699F6E13A19}"/>
          </ac:spMkLst>
        </pc:spChg>
        <pc:spChg chg="add del mod ord topLvl">
          <ac:chgData name="Seyed Hamed" userId="220999c3-e6ef-4426-a304-d27831ca2f92" providerId="ADAL" clId="{0C393940-A269-4DC6-B832-1755C98FB8C9}" dt="2025-01-16T16:57:07.061" v="5893" actId="164"/>
          <ac:spMkLst>
            <pc:docMk/>
            <pc:sldMk cId="4114479432" sldId="304"/>
            <ac:spMk id="39" creationId="{20004A9E-27BF-445E-107A-2F3566B903CE}"/>
          </ac:spMkLst>
        </pc:spChg>
        <pc:spChg chg="mod">
          <ac:chgData name="Seyed Hamed" userId="220999c3-e6ef-4426-a304-d27831ca2f92" providerId="ADAL" clId="{0C393940-A269-4DC6-B832-1755C98FB8C9}" dt="2025-01-16T16:57:21.041" v="5897"/>
          <ac:spMkLst>
            <pc:docMk/>
            <pc:sldMk cId="4114479432" sldId="304"/>
            <ac:spMk id="43" creationId="{C61E9E31-C842-6EA4-7A20-54F7AAE03014}"/>
          </ac:spMkLst>
        </pc:spChg>
        <pc:spChg chg="mod">
          <ac:chgData name="Seyed Hamed" userId="220999c3-e6ef-4426-a304-d27831ca2f92" providerId="ADAL" clId="{0C393940-A269-4DC6-B832-1755C98FB8C9}" dt="2025-01-16T16:57:25.270" v="5899"/>
          <ac:spMkLst>
            <pc:docMk/>
            <pc:sldMk cId="4114479432" sldId="304"/>
            <ac:spMk id="46" creationId="{AC37A5CF-4B9C-979B-2C39-F9841FD713A1}"/>
          </ac:spMkLst>
        </pc:spChg>
        <pc:spChg chg="mod">
          <ac:chgData name="Seyed Hamed" userId="220999c3-e6ef-4426-a304-d27831ca2f92" providerId="ADAL" clId="{0C393940-A269-4DC6-B832-1755C98FB8C9}" dt="2025-01-16T16:57:32.694" v="5908"/>
          <ac:spMkLst>
            <pc:docMk/>
            <pc:sldMk cId="4114479432" sldId="304"/>
            <ac:spMk id="49" creationId="{2420EB54-5D06-0A9A-4724-9D8AC7F91299}"/>
          </ac:spMkLst>
        </pc:spChg>
        <pc:spChg chg="del mod topLvl">
          <ac:chgData name="Seyed Hamed" userId="220999c3-e6ef-4426-a304-d27831ca2f92" providerId="ADAL" clId="{0C393940-A269-4DC6-B832-1755C98FB8C9}" dt="2025-01-16T16:58:19.282" v="5918" actId="478"/>
          <ac:spMkLst>
            <pc:docMk/>
            <pc:sldMk cId="4114479432" sldId="304"/>
            <ac:spMk id="52" creationId="{16FB02AF-E5D3-C8A7-3643-52C2C71431DA}"/>
          </ac:spMkLst>
        </pc:spChg>
        <pc:spChg chg="mod">
          <ac:chgData name="Seyed Hamed" userId="220999c3-e6ef-4426-a304-d27831ca2f92" providerId="ADAL" clId="{0C393940-A269-4DC6-B832-1755C98FB8C9}" dt="2025-01-16T17:04:44.260" v="6032" actId="1037"/>
          <ac:spMkLst>
            <pc:docMk/>
            <pc:sldMk cId="4114479432" sldId="304"/>
            <ac:spMk id="60" creationId="{D88CBD68-A306-6C57-BAA4-EC80065FA9C1}"/>
          </ac:spMkLst>
        </pc:spChg>
        <pc:spChg chg="mod">
          <ac:chgData name="Seyed Hamed" userId="220999c3-e6ef-4426-a304-d27831ca2f92" providerId="ADAL" clId="{0C393940-A269-4DC6-B832-1755C98FB8C9}" dt="2025-01-16T17:04:44.260" v="6032" actId="1037"/>
          <ac:spMkLst>
            <pc:docMk/>
            <pc:sldMk cId="4114479432" sldId="304"/>
            <ac:spMk id="63" creationId="{E1128F74-2BA4-2BCF-83BC-56A8D08EA509}"/>
          </ac:spMkLst>
        </pc:spChg>
        <pc:spChg chg="mod">
          <ac:chgData name="Seyed Hamed" userId="220999c3-e6ef-4426-a304-d27831ca2f92" providerId="ADAL" clId="{0C393940-A269-4DC6-B832-1755C98FB8C9}" dt="2025-01-16T17:04:53.510" v="6033" actId="1076"/>
          <ac:spMkLst>
            <pc:docMk/>
            <pc:sldMk cId="4114479432" sldId="304"/>
            <ac:spMk id="66" creationId="{E71829F0-B3B4-3BD7-E3F4-A41E602C90B8}"/>
          </ac:spMkLst>
        </pc:spChg>
        <pc:spChg chg="mod">
          <ac:chgData name="Seyed Hamed" userId="220999c3-e6ef-4426-a304-d27831ca2f92" providerId="ADAL" clId="{0C393940-A269-4DC6-B832-1755C98FB8C9}" dt="2025-01-16T17:04:53.510" v="6033" actId="1076"/>
          <ac:spMkLst>
            <pc:docMk/>
            <pc:sldMk cId="4114479432" sldId="304"/>
            <ac:spMk id="69" creationId="{364327E9-BEF7-9481-0CE7-8CA01D5E9DFD}"/>
          </ac:spMkLst>
        </pc:spChg>
        <pc:spChg chg="mod">
          <ac:chgData name="Seyed Hamed" userId="220999c3-e6ef-4426-a304-d27831ca2f92" providerId="ADAL" clId="{0C393940-A269-4DC6-B832-1755C98FB8C9}" dt="2025-01-16T17:05:24.697" v="6035" actId="27803"/>
          <ac:spMkLst>
            <pc:docMk/>
            <pc:sldMk cId="4114479432" sldId="304"/>
            <ac:spMk id="73" creationId="{CDB0E33D-606B-46EB-A2AC-D8516D0FC177}"/>
          </ac:spMkLst>
        </pc:spChg>
        <pc:spChg chg="mod">
          <ac:chgData name="Seyed Hamed" userId="220999c3-e6ef-4426-a304-d27831ca2f92" providerId="ADAL" clId="{0C393940-A269-4DC6-B832-1755C98FB8C9}" dt="2025-01-16T17:05:24.697" v="6035" actId="27803"/>
          <ac:spMkLst>
            <pc:docMk/>
            <pc:sldMk cId="4114479432" sldId="304"/>
            <ac:spMk id="74" creationId="{3C9ECCEE-6B01-E878-7576-CF7E0190AF01}"/>
          </ac:spMkLst>
        </pc:spChg>
        <pc:spChg chg="mod">
          <ac:chgData name="Seyed Hamed" userId="220999c3-e6ef-4426-a304-d27831ca2f92" providerId="ADAL" clId="{0C393940-A269-4DC6-B832-1755C98FB8C9}" dt="2025-01-16T17:05:24.697" v="6035" actId="27803"/>
          <ac:spMkLst>
            <pc:docMk/>
            <pc:sldMk cId="4114479432" sldId="304"/>
            <ac:spMk id="75" creationId="{5AF2BFA3-8B1C-311B-2355-669E07DA0EBC}"/>
          </ac:spMkLst>
        </pc:spChg>
        <pc:spChg chg="mod">
          <ac:chgData name="Seyed Hamed" userId="220999c3-e6ef-4426-a304-d27831ca2f92" providerId="ADAL" clId="{0C393940-A269-4DC6-B832-1755C98FB8C9}" dt="2025-01-16T17:05:24.697" v="6035" actId="27803"/>
          <ac:spMkLst>
            <pc:docMk/>
            <pc:sldMk cId="4114479432" sldId="304"/>
            <ac:spMk id="76" creationId="{EC97D120-5439-45E0-ECCD-746AEBD68BFC}"/>
          </ac:spMkLst>
        </pc:spChg>
        <pc:grpChg chg="add del mod">
          <ac:chgData name="Seyed Hamed" userId="220999c3-e6ef-4426-a304-d27831ca2f92" providerId="ADAL" clId="{0C393940-A269-4DC6-B832-1755C98FB8C9}" dt="2025-01-16T16:56:46.225" v="5858" actId="165"/>
          <ac:grpSpMkLst>
            <pc:docMk/>
            <pc:sldMk cId="4114479432" sldId="304"/>
            <ac:grpSpMk id="40" creationId="{9FBDE051-222D-14D4-1122-93B5EFD4613C}"/>
          </ac:grpSpMkLst>
        </pc:grpChg>
        <pc:grpChg chg="add del mod">
          <ac:chgData name="Seyed Hamed" userId="220999c3-e6ef-4426-a304-d27831ca2f92" providerId="ADAL" clId="{0C393940-A269-4DC6-B832-1755C98FB8C9}" dt="2025-01-16T16:58:15.999" v="5916" actId="478"/>
          <ac:grpSpMkLst>
            <pc:docMk/>
            <pc:sldMk cId="4114479432" sldId="304"/>
            <ac:grpSpMk id="41" creationId="{D7F2D335-20FE-64BF-E35C-E83CB3F4A948}"/>
          </ac:grpSpMkLst>
        </pc:grpChg>
        <pc:grpChg chg="add del mod">
          <ac:chgData name="Seyed Hamed" userId="220999c3-e6ef-4426-a304-d27831ca2f92" providerId="ADAL" clId="{0C393940-A269-4DC6-B832-1755C98FB8C9}" dt="2025-01-16T16:58:15.999" v="5916" actId="478"/>
          <ac:grpSpMkLst>
            <pc:docMk/>
            <pc:sldMk cId="4114479432" sldId="304"/>
            <ac:grpSpMk id="42" creationId="{429B71F9-8E07-3960-8964-B94356C39A69}"/>
          </ac:grpSpMkLst>
        </pc:grpChg>
        <pc:grpChg chg="add del mod">
          <ac:chgData name="Seyed Hamed" userId="220999c3-e6ef-4426-a304-d27831ca2f92" providerId="ADAL" clId="{0C393940-A269-4DC6-B832-1755C98FB8C9}" dt="2025-01-16T16:58:15.999" v="5916" actId="478"/>
          <ac:grpSpMkLst>
            <pc:docMk/>
            <pc:sldMk cId="4114479432" sldId="304"/>
            <ac:grpSpMk id="45" creationId="{6125D748-29BF-D284-1628-DD3A788976AE}"/>
          </ac:grpSpMkLst>
        </pc:grpChg>
        <pc:grpChg chg="add del mod">
          <ac:chgData name="Seyed Hamed" userId="220999c3-e6ef-4426-a304-d27831ca2f92" providerId="ADAL" clId="{0C393940-A269-4DC6-B832-1755C98FB8C9}" dt="2025-01-16T16:58:15.999" v="5916" actId="478"/>
          <ac:grpSpMkLst>
            <pc:docMk/>
            <pc:sldMk cId="4114479432" sldId="304"/>
            <ac:grpSpMk id="48" creationId="{4632902A-B40C-01CA-CF09-7E09815B2746}"/>
          </ac:grpSpMkLst>
        </pc:grpChg>
        <pc:grpChg chg="add del mod">
          <ac:chgData name="Seyed Hamed" userId="220999c3-e6ef-4426-a304-d27831ca2f92" providerId="ADAL" clId="{0C393940-A269-4DC6-B832-1755C98FB8C9}" dt="2025-01-16T16:57:55.999" v="5914" actId="165"/>
          <ac:grpSpMkLst>
            <pc:docMk/>
            <pc:sldMk cId="4114479432" sldId="304"/>
            <ac:grpSpMk id="51" creationId="{358A6361-9707-32D4-A81B-4E505F01101F}"/>
          </ac:grpSpMkLst>
        </pc:grpChg>
        <pc:grpChg chg="add del mod">
          <ac:chgData name="Seyed Hamed" userId="220999c3-e6ef-4426-a304-d27831ca2f92" providerId="ADAL" clId="{0C393940-A269-4DC6-B832-1755C98FB8C9}" dt="2025-01-16T17:04:38.817" v="6023" actId="165"/>
          <ac:grpSpMkLst>
            <pc:docMk/>
            <pc:sldMk cId="4114479432" sldId="304"/>
            <ac:grpSpMk id="57" creationId="{54770C89-F96D-8AE5-B949-AAC8FC48BA6E}"/>
          </ac:grpSpMkLst>
        </pc:grpChg>
        <pc:grpChg chg="mod">
          <ac:chgData name="Seyed Hamed" userId="220999c3-e6ef-4426-a304-d27831ca2f92" providerId="ADAL" clId="{0C393940-A269-4DC6-B832-1755C98FB8C9}" dt="2025-01-16T17:05:35.068" v="6039" actId="688"/>
          <ac:grpSpMkLst>
            <pc:docMk/>
            <pc:sldMk cId="4114479432" sldId="304"/>
            <ac:grpSpMk id="72" creationId="{A70FE147-CB06-9EEB-1036-52E6A0241E61}"/>
          </ac:grpSpMkLst>
        </pc:grpChg>
        <pc:graphicFrameChg chg="add del mod">
          <ac:chgData name="Seyed Hamed" userId="220999c3-e6ef-4426-a304-d27831ca2f92" providerId="ADAL" clId="{0C393940-A269-4DC6-B832-1755C98FB8C9}" dt="2025-01-16T16:47:01.064" v="5147" actId="478"/>
          <ac:graphicFrameMkLst>
            <pc:docMk/>
            <pc:sldMk cId="4114479432" sldId="304"/>
            <ac:graphicFrameMk id="15" creationId="{97E63157-4E2C-FD4E-3167-5B765F41FC54}"/>
          </ac:graphicFrameMkLst>
        </pc:graphicFrameChg>
        <pc:graphicFrameChg chg="add del mod">
          <ac:chgData name="Seyed Hamed" userId="220999c3-e6ef-4426-a304-d27831ca2f92" providerId="ADAL" clId="{0C393940-A269-4DC6-B832-1755C98FB8C9}" dt="2025-01-16T16:47:04.570" v="5148" actId="478"/>
          <ac:graphicFrameMkLst>
            <pc:docMk/>
            <pc:sldMk cId="4114479432" sldId="304"/>
            <ac:graphicFrameMk id="16" creationId="{BDC3859D-46E4-2A25-F2DC-6D2A94F49DE2}"/>
          </ac:graphicFrameMkLst>
        </pc:graphicFrameChg>
        <pc:graphicFrameChg chg="add del mod">
          <ac:chgData name="Seyed Hamed" userId="220999c3-e6ef-4426-a304-d27831ca2f92" providerId="ADAL" clId="{0C393940-A269-4DC6-B832-1755C98FB8C9}" dt="2025-01-16T16:47:01.064" v="5147" actId="478"/>
          <ac:graphicFrameMkLst>
            <pc:docMk/>
            <pc:sldMk cId="4114479432" sldId="304"/>
            <ac:graphicFrameMk id="20" creationId="{6CE8ADA5-DF76-A504-AE22-5178FA7D2976}"/>
          </ac:graphicFrameMkLst>
        </pc:graphicFrameChg>
        <pc:graphicFrameChg chg="add del mod">
          <ac:chgData name="Seyed Hamed" userId="220999c3-e6ef-4426-a304-d27831ca2f92" providerId="ADAL" clId="{0C393940-A269-4DC6-B832-1755C98FB8C9}" dt="2025-01-16T16:47:04.570" v="5148" actId="478"/>
          <ac:graphicFrameMkLst>
            <pc:docMk/>
            <pc:sldMk cId="4114479432" sldId="304"/>
            <ac:graphicFrameMk id="22" creationId="{D826FD4D-BC43-2ADA-8A45-109D2BA871C0}"/>
          </ac:graphicFrameMkLst>
        </pc:graphicFrameChg>
        <pc:graphicFrameChg chg="add del mod">
          <ac:chgData name="Seyed Hamed" userId="220999c3-e6ef-4426-a304-d27831ca2f92" providerId="ADAL" clId="{0C393940-A269-4DC6-B832-1755C98FB8C9}" dt="2025-01-16T16:47:04.570" v="5148" actId="478"/>
          <ac:graphicFrameMkLst>
            <pc:docMk/>
            <pc:sldMk cId="4114479432" sldId="304"/>
            <ac:graphicFrameMk id="25" creationId="{AB9DF870-FE7B-AE12-03FF-9FC9316B2153}"/>
          </ac:graphicFrameMkLst>
        </pc:graphicFrameChg>
        <pc:graphicFrameChg chg="add del mod">
          <ac:chgData name="Seyed Hamed" userId="220999c3-e6ef-4426-a304-d27831ca2f92" providerId="ADAL" clId="{0C393940-A269-4DC6-B832-1755C98FB8C9}" dt="2025-01-16T16:47:01.064" v="5147" actId="478"/>
          <ac:graphicFrameMkLst>
            <pc:docMk/>
            <pc:sldMk cId="4114479432" sldId="304"/>
            <ac:graphicFrameMk id="26" creationId="{79048CD5-FB0C-8F61-2EBC-BB48C2C7AF5F}"/>
          </ac:graphicFrameMkLst>
        </pc:graphicFrameChg>
        <pc:picChg chg="add mod ord topLvl modCrop">
          <ac:chgData name="Seyed Hamed" userId="220999c3-e6ef-4426-a304-d27831ca2f92" providerId="ADAL" clId="{0C393940-A269-4DC6-B832-1755C98FB8C9}" dt="2025-01-16T17:04:44.260" v="6032" actId="1037"/>
          <ac:picMkLst>
            <pc:docMk/>
            <pc:sldMk cId="4114479432" sldId="304"/>
            <ac:picMk id="8" creationId="{FA2221D4-937A-36AD-564F-6658A728EBB5}"/>
          </ac:picMkLst>
        </pc:picChg>
        <pc:picChg chg="add del mod">
          <ac:chgData name="Seyed Hamed" userId="220999c3-e6ef-4426-a304-d27831ca2f92" providerId="ADAL" clId="{0C393940-A269-4DC6-B832-1755C98FB8C9}" dt="2025-01-16T16:47:01.064" v="5147" actId="478"/>
          <ac:picMkLst>
            <pc:docMk/>
            <pc:sldMk cId="4114479432" sldId="304"/>
            <ac:picMk id="10" creationId="{F1A09EF8-2DFE-F461-8C94-A596EEAFA26A}"/>
          </ac:picMkLst>
        </pc:picChg>
        <pc:picChg chg="add del mod">
          <ac:chgData name="Seyed Hamed" userId="220999c3-e6ef-4426-a304-d27831ca2f92" providerId="ADAL" clId="{0C393940-A269-4DC6-B832-1755C98FB8C9}" dt="2025-01-16T16:50:14.498" v="5163" actId="22"/>
          <ac:picMkLst>
            <pc:docMk/>
            <pc:sldMk cId="4114479432" sldId="304"/>
            <ac:picMk id="29" creationId="{BD64C21B-11E3-46C4-97C5-5CB94275D2C1}"/>
          </ac:picMkLst>
        </pc:picChg>
        <pc:picChg chg="add del mod">
          <ac:chgData name="Seyed Hamed" userId="220999c3-e6ef-4426-a304-d27831ca2f92" providerId="ADAL" clId="{0C393940-A269-4DC6-B832-1755C98FB8C9}" dt="2025-01-16T16:51:16.032" v="5174" actId="478"/>
          <ac:picMkLst>
            <pc:docMk/>
            <pc:sldMk cId="4114479432" sldId="304"/>
            <ac:picMk id="31" creationId="{D6624F22-471F-F290-C295-675F229AF2BE}"/>
          </ac:picMkLst>
        </pc:picChg>
        <pc:picChg chg="add mod topLvl">
          <ac:chgData name="Seyed Hamed" userId="220999c3-e6ef-4426-a304-d27831ca2f92" providerId="ADAL" clId="{0C393940-A269-4DC6-B832-1755C98FB8C9}" dt="2025-01-16T16:57:07.061" v="5893" actId="164"/>
          <ac:picMkLst>
            <pc:docMk/>
            <pc:sldMk cId="4114479432" sldId="304"/>
            <ac:picMk id="33" creationId="{B9A347D7-854A-9DDD-5605-430F372AAC4C}"/>
          </ac:picMkLst>
        </pc:picChg>
        <pc:picChg chg="add mod">
          <ac:chgData name="Seyed Hamed" userId="220999c3-e6ef-4426-a304-d27831ca2f92" providerId="ADAL" clId="{0C393940-A269-4DC6-B832-1755C98FB8C9}" dt="2025-01-16T16:51:18.967" v="5175"/>
          <ac:picMkLst>
            <pc:docMk/>
            <pc:sldMk cId="4114479432" sldId="304"/>
            <ac:picMk id="34" creationId="{94FD1957-CAB5-71AC-B1D6-F3FAEDB28A79}"/>
          </ac:picMkLst>
        </pc:picChg>
        <pc:picChg chg="add del mod">
          <ac:chgData name="Seyed Hamed" userId="220999c3-e6ef-4426-a304-d27831ca2f92" providerId="ADAL" clId="{0C393940-A269-4DC6-B832-1755C98FB8C9}" dt="2025-01-16T16:54:28.453" v="5372" actId="478"/>
          <ac:picMkLst>
            <pc:docMk/>
            <pc:sldMk cId="4114479432" sldId="304"/>
            <ac:picMk id="35" creationId="{E1909011-4A1D-663E-1D6A-CC29C25447F3}"/>
          </ac:picMkLst>
        </pc:picChg>
        <pc:picChg chg="add del mod">
          <ac:chgData name="Seyed Hamed" userId="220999c3-e6ef-4426-a304-d27831ca2f92" providerId="ADAL" clId="{0C393940-A269-4DC6-B832-1755C98FB8C9}" dt="2025-01-16T16:54:26.902" v="5371" actId="478"/>
          <ac:picMkLst>
            <pc:docMk/>
            <pc:sldMk cId="4114479432" sldId="304"/>
            <ac:picMk id="36" creationId="{EF5B6D88-D419-1B41-94C2-FBB7E40C91B5}"/>
          </ac:picMkLst>
        </pc:picChg>
        <pc:picChg chg="add del mod">
          <ac:chgData name="Seyed Hamed" userId="220999c3-e6ef-4426-a304-d27831ca2f92" providerId="ADAL" clId="{0C393940-A269-4DC6-B832-1755C98FB8C9}" dt="2025-01-16T16:52:43.402" v="5213" actId="478"/>
          <ac:picMkLst>
            <pc:docMk/>
            <pc:sldMk cId="4114479432" sldId="304"/>
            <ac:picMk id="38" creationId="{D2870AD8-EA30-38FE-D36B-EE465D55CA20}"/>
          </ac:picMkLst>
        </pc:picChg>
        <pc:picChg chg="mod">
          <ac:chgData name="Seyed Hamed" userId="220999c3-e6ef-4426-a304-d27831ca2f92" providerId="ADAL" clId="{0C393940-A269-4DC6-B832-1755C98FB8C9}" dt="2025-01-16T16:57:21.041" v="5897"/>
          <ac:picMkLst>
            <pc:docMk/>
            <pc:sldMk cId="4114479432" sldId="304"/>
            <ac:picMk id="44" creationId="{AFA3F008-A59B-28E0-4156-F946CABE1247}"/>
          </ac:picMkLst>
        </pc:picChg>
        <pc:picChg chg="mod">
          <ac:chgData name="Seyed Hamed" userId="220999c3-e6ef-4426-a304-d27831ca2f92" providerId="ADAL" clId="{0C393940-A269-4DC6-B832-1755C98FB8C9}" dt="2025-01-16T16:57:25.270" v="5899"/>
          <ac:picMkLst>
            <pc:docMk/>
            <pc:sldMk cId="4114479432" sldId="304"/>
            <ac:picMk id="47" creationId="{3BD8E6EA-77D2-7324-CC32-D7F8008CC7D9}"/>
          </ac:picMkLst>
        </pc:picChg>
        <pc:picChg chg="mod">
          <ac:chgData name="Seyed Hamed" userId="220999c3-e6ef-4426-a304-d27831ca2f92" providerId="ADAL" clId="{0C393940-A269-4DC6-B832-1755C98FB8C9}" dt="2025-01-16T16:57:32.694" v="5908"/>
          <ac:picMkLst>
            <pc:docMk/>
            <pc:sldMk cId="4114479432" sldId="304"/>
            <ac:picMk id="50" creationId="{293042CA-A588-AEA8-0B7E-1C27AC6CBA33}"/>
          </ac:picMkLst>
        </pc:picChg>
        <pc:picChg chg="del mod topLvl">
          <ac:chgData name="Seyed Hamed" userId="220999c3-e6ef-4426-a304-d27831ca2f92" providerId="ADAL" clId="{0C393940-A269-4DC6-B832-1755C98FB8C9}" dt="2025-01-16T16:58:17.845" v="5917" actId="478"/>
          <ac:picMkLst>
            <pc:docMk/>
            <pc:sldMk cId="4114479432" sldId="304"/>
            <ac:picMk id="53" creationId="{78ADC105-4B97-A37D-0D2D-B840634829B7}"/>
          </ac:picMkLst>
        </pc:picChg>
        <pc:picChg chg="add mod topLvl modCrop">
          <ac:chgData name="Seyed Hamed" userId="220999c3-e6ef-4426-a304-d27831ca2f92" providerId="ADAL" clId="{0C393940-A269-4DC6-B832-1755C98FB8C9}" dt="2025-01-16T17:04:38.817" v="6023" actId="165"/>
          <ac:picMkLst>
            <pc:docMk/>
            <pc:sldMk cId="4114479432" sldId="304"/>
            <ac:picMk id="54" creationId="{122ECA71-D9AA-BCD8-7EAB-A4BEA227AB5B}"/>
          </ac:picMkLst>
        </pc:picChg>
        <pc:picChg chg="add mod topLvl modCrop">
          <ac:chgData name="Seyed Hamed" userId="220999c3-e6ef-4426-a304-d27831ca2f92" providerId="ADAL" clId="{0C393940-A269-4DC6-B832-1755C98FB8C9}" dt="2025-01-16T17:05:47.599" v="6045" actId="1076"/>
          <ac:picMkLst>
            <pc:docMk/>
            <pc:sldMk cId="4114479432" sldId="304"/>
            <ac:picMk id="55" creationId="{16113076-AB81-DF29-C8E4-665917E1704A}"/>
          </ac:picMkLst>
        </pc:picChg>
        <pc:picChg chg="add mod topLvl modCrop">
          <ac:chgData name="Seyed Hamed" userId="220999c3-e6ef-4426-a304-d27831ca2f92" providerId="ADAL" clId="{0C393940-A269-4DC6-B832-1755C98FB8C9}" dt="2025-01-16T17:04:38.817" v="6023" actId="165"/>
          <ac:picMkLst>
            <pc:docMk/>
            <pc:sldMk cId="4114479432" sldId="304"/>
            <ac:picMk id="56" creationId="{DD93213A-9975-2BB5-DCEC-F45361962534}"/>
          </ac:picMkLst>
        </pc:picChg>
        <pc:picChg chg="add del">
          <ac:chgData name="Seyed Hamed" userId="220999c3-e6ef-4426-a304-d27831ca2f92" providerId="ADAL" clId="{0C393940-A269-4DC6-B832-1755C98FB8C9}" dt="2025-01-16T17:01:49.682" v="5966" actId="27803"/>
          <ac:picMkLst>
            <pc:docMk/>
            <pc:sldMk cId="4114479432" sldId="304"/>
            <ac:picMk id="59" creationId="{D88CBD68-A306-6C57-BAA4-EC80065FA9C1}"/>
          </ac:picMkLst>
        </pc:picChg>
        <pc:picChg chg="add del">
          <ac:chgData name="Seyed Hamed" userId="220999c3-e6ef-4426-a304-d27831ca2f92" providerId="ADAL" clId="{0C393940-A269-4DC6-B832-1755C98FB8C9}" dt="2025-01-16T17:02:00.984" v="5969" actId="27803"/>
          <ac:picMkLst>
            <pc:docMk/>
            <pc:sldMk cId="4114479432" sldId="304"/>
            <ac:picMk id="62" creationId="{E1128F74-2BA4-2BCF-83BC-56A8D08EA509}"/>
          </ac:picMkLst>
        </pc:picChg>
        <pc:picChg chg="add del">
          <ac:chgData name="Seyed Hamed" userId="220999c3-e6ef-4426-a304-d27831ca2f92" providerId="ADAL" clId="{0C393940-A269-4DC6-B832-1755C98FB8C9}" dt="2025-01-16T17:02:49.538" v="5997" actId="27803"/>
          <ac:picMkLst>
            <pc:docMk/>
            <pc:sldMk cId="4114479432" sldId="304"/>
            <ac:picMk id="65" creationId="{E71829F0-B3B4-3BD7-E3F4-A41E602C90B8}"/>
          </ac:picMkLst>
        </pc:picChg>
        <pc:picChg chg="add del mod">
          <ac:chgData name="Seyed Hamed" userId="220999c3-e6ef-4426-a304-d27831ca2f92" providerId="ADAL" clId="{0C393940-A269-4DC6-B832-1755C98FB8C9}" dt="2025-01-16T17:03:53.521" v="6012" actId="27803"/>
          <ac:picMkLst>
            <pc:docMk/>
            <pc:sldMk cId="4114479432" sldId="304"/>
            <ac:picMk id="68" creationId="{364327E9-BEF7-9481-0CE7-8CA01D5E9DFD}"/>
          </ac:picMkLst>
        </pc:picChg>
        <pc:picChg chg="add del mod">
          <ac:chgData name="Seyed Hamed" userId="220999c3-e6ef-4426-a304-d27831ca2f92" providerId="ADAL" clId="{0C393940-A269-4DC6-B832-1755C98FB8C9}" dt="2025-01-16T17:08:54.406" v="6101" actId="1076"/>
          <ac:picMkLst>
            <pc:docMk/>
            <pc:sldMk cId="4114479432" sldId="304"/>
            <ac:picMk id="71" creationId="{D1A54084-C968-44B5-C151-AC4BDC853A04}"/>
          </ac:picMkLst>
        </pc:picChg>
        <pc:picChg chg="add del mod">
          <ac:chgData name="Seyed Hamed" userId="220999c3-e6ef-4426-a304-d27831ca2f92" providerId="ADAL" clId="{0C393940-A269-4DC6-B832-1755C98FB8C9}" dt="2025-01-16T17:09:20.583" v="6108" actId="478"/>
          <ac:picMkLst>
            <pc:docMk/>
            <pc:sldMk cId="4114479432" sldId="304"/>
            <ac:picMk id="77" creationId="{B8E63C1B-0375-E1E9-A5C7-A29CC8D819B1}"/>
          </ac:picMkLst>
        </pc:picChg>
        <pc:picChg chg="add mod">
          <ac:chgData name="Seyed Hamed" userId="220999c3-e6ef-4426-a304-d27831ca2f92" providerId="ADAL" clId="{0C393940-A269-4DC6-B832-1755C98FB8C9}" dt="2025-01-16T17:05:55.571" v="6048" actId="1076"/>
          <ac:picMkLst>
            <pc:docMk/>
            <pc:sldMk cId="4114479432" sldId="304"/>
            <ac:picMk id="78" creationId="{D338E1CD-B404-C283-C236-0C2B3398040D}"/>
          </ac:picMkLst>
        </pc:picChg>
        <pc:picChg chg="add mod">
          <ac:chgData name="Seyed Hamed" userId="220999c3-e6ef-4426-a304-d27831ca2f92" providerId="ADAL" clId="{0C393940-A269-4DC6-B832-1755C98FB8C9}" dt="2025-01-16T17:06:01.904" v="6050" actId="1076"/>
          <ac:picMkLst>
            <pc:docMk/>
            <pc:sldMk cId="4114479432" sldId="304"/>
            <ac:picMk id="79" creationId="{CFA8580E-34AD-0975-4250-50A3C3F97D13}"/>
          </ac:picMkLst>
        </pc:picChg>
        <pc:picChg chg="add mod">
          <ac:chgData name="Seyed Hamed" userId="220999c3-e6ef-4426-a304-d27831ca2f92" providerId="ADAL" clId="{0C393940-A269-4DC6-B832-1755C98FB8C9}" dt="2025-01-16T17:09:06.212" v="6104" actId="1076"/>
          <ac:picMkLst>
            <pc:docMk/>
            <pc:sldMk cId="4114479432" sldId="304"/>
            <ac:picMk id="81" creationId="{CCC4C11E-4E84-83DF-0E4A-3CDBDC82A925}"/>
          </ac:picMkLst>
        </pc:picChg>
        <pc:picChg chg="add del">
          <ac:chgData name="Seyed Hamed" userId="220999c3-e6ef-4426-a304-d27831ca2f92" providerId="ADAL" clId="{0C393940-A269-4DC6-B832-1755C98FB8C9}" dt="2025-01-16T17:06:32.913" v="6057" actId="478"/>
          <ac:picMkLst>
            <pc:docMk/>
            <pc:sldMk cId="4114479432" sldId="304"/>
            <ac:picMk id="83" creationId="{9FDC4601-3805-9C16-38EC-7C266C63CC50}"/>
          </ac:picMkLst>
        </pc:picChg>
        <pc:picChg chg="add mod">
          <ac:chgData name="Seyed Hamed" userId="220999c3-e6ef-4426-a304-d27831ca2f92" providerId="ADAL" clId="{0C393940-A269-4DC6-B832-1755C98FB8C9}" dt="2025-01-16T17:06:38.936" v="6059" actId="1076"/>
          <ac:picMkLst>
            <pc:docMk/>
            <pc:sldMk cId="4114479432" sldId="304"/>
            <ac:picMk id="84" creationId="{888AA960-2D38-8C63-B15A-2F373E320EFC}"/>
          </ac:picMkLst>
        </pc:picChg>
        <pc:picChg chg="add del mod">
          <ac:chgData name="Seyed Hamed" userId="220999c3-e6ef-4426-a304-d27831ca2f92" providerId="ADAL" clId="{0C393940-A269-4DC6-B832-1755C98FB8C9}" dt="2025-01-16T17:09:17.190" v="6107" actId="478"/>
          <ac:picMkLst>
            <pc:docMk/>
            <pc:sldMk cId="4114479432" sldId="304"/>
            <ac:picMk id="85" creationId="{125B995E-7465-9E0F-727B-85F4CFB7E77E}"/>
          </ac:picMkLst>
        </pc:picChg>
        <pc:picChg chg="add mod">
          <ac:chgData name="Seyed Hamed" userId="220999c3-e6ef-4426-a304-d27831ca2f92" providerId="ADAL" clId="{0C393940-A269-4DC6-B832-1755C98FB8C9}" dt="2025-01-16T17:06:46.436" v="6063" actId="1076"/>
          <ac:picMkLst>
            <pc:docMk/>
            <pc:sldMk cId="4114479432" sldId="304"/>
            <ac:picMk id="86" creationId="{25EC0F2E-48BA-A55A-5385-B580C76ACC2A}"/>
          </ac:picMkLst>
        </pc:picChg>
        <pc:picChg chg="add del mod">
          <ac:chgData name="Seyed Hamed" userId="220999c3-e6ef-4426-a304-d27831ca2f92" providerId="ADAL" clId="{0C393940-A269-4DC6-B832-1755C98FB8C9}" dt="2025-01-16T17:07:31.571" v="6076" actId="478"/>
          <ac:picMkLst>
            <pc:docMk/>
            <pc:sldMk cId="4114479432" sldId="304"/>
            <ac:picMk id="88" creationId="{1FC18B3D-866C-5614-1B12-FC06B8D64326}"/>
          </ac:picMkLst>
        </pc:picChg>
        <pc:picChg chg="add mod">
          <ac:chgData name="Seyed Hamed" userId="220999c3-e6ef-4426-a304-d27831ca2f92" providerId="ADAL" clId="{0C393940-A269-4DC6-B832-1755C98FB8C9}" dt="2025-01-16T17:07:05.631" v="6069" actId="1076"/>
          <ac:picMkLst>
            <pc:docMk/>
            <pc:sldMk cId="4114479432" sldId="304"/>
            <ac:picMk id="89" creationId="{DA9A0D3E-5BB4-5936-C4CD-62B5E6A253E3}"/>
          </ac:picMkLst>
        </pc:picChg>
        <pc:picChg chg="add mod">
          <ac:chgData name="Seyed Hamed" userId="220999c3-e6ef-4426-a304-d27831ca2f92" providerId="ADAL" clId="{0C393940-A269-4DC6-B832-1755C98FB8C9}" dt="2025-01-16T17:07:11.291" v="6071" actId="1076"/>
          <ac:picMkLst>
            <pc:docMk/>
            <pc:sldMk cId="4114479432" sldId="304"/>
            <ac:picMk id="90" creationId="{32691BC0-395C-35ED-16BD-BE4795E0B1AE}"/>
          </ac:picMkLst>
        </pc:picChg>
        <pc:picChg chg="add del mod">
          <ac:chgData name="Seyed Hamed" userId="220999c3-e6ef-4426-a304-d27831ca2f92" providerId="ADAL" clId="{0C393940-A269-4DC6-B832-1755C98FB8C9}" dt="2025-01-16T17:08:00.306" v="6085" actId="478"/>
          <ac:picMkLst>
            <pc:docMk/>
            <pc:sldMk cId="4114479432" sldId="304"/>
            <ac:picMk id="91" creationId="{82EA03E0-54B1-FE43-E5CE-D47958722E19}"/>
          </ac:picMkLst>
        </pc:picChg>
        <pc:picChg chg="add mod">
          <ac:chgData name="Seyed Hamed" userId="220999c3-e6ef-4426-a304-d27831ca2f92" providerId="ADAL" clId="{0C393940-A269-4DC6-B832-1755C98FB8C9}" dt="2025-01-16T17:07:57.894" v="6084" actId="1076"/>
          <ac:picMkLst>
            <pc:docMk/>
            <pc:sldMk cId="4114479432" sldId="304"/>
            <ac:picMk id="92" creationId="{1CC98F6B-8820-BC06-37A3-A4B6C0C70673}"/>
          </ac:picMkLst>
        </pc:picChg>
        <pc:picChg chg="add mod">
          <ac:chgData name="Seyed Hamed" userId="220999c3-e6ef-4426-a304-d27831ca2f92" providerId="ADAL" clId="{0C393940-A269-4DC6-B832-1755C98FB8C9}" dt="2025-01-16T17:08:09.038" v="6087" actId="1076"/>
          <ac:picMkLst>
            <pc:docMk/>
            <pc:sldMk cId="4114479432" sldId="304"/>
            <ac:picMk id="93" creationId="{773F0ECB-2C85-A914-10EA-858097E28A0E}"/>
          </ac:picMkLst>
        </pc:picChg>
        <pc:picChg chg="add mod">
          <ac:chgData name="Seyed Hamed" userId="220999c3-e6ef-4426-a304-d27831ca2f92" providerId="ADAL" clId="{0C393940-A269-4DC6-B832-1755C98FB8C9}" dt="2025-01-16T17:08:34.147" v="6095" actId="1076"/>
          <ac:picMkLst>
            <pc:docMk/>
            <pc:sldMk cId="4114479432" sldId="304"/>
            <ac:picMk id="94" creationId="{5F807194-47F6-E9B4-EC67-7FFF500AE786}"/>
          </ac:picMkLst>
        </pc:picChg>
        <pc:picChg chg="add mod">
          <ac:chgData name="Seyed Hamed" userId="220999c3-e6ef-4426-a304-d27831ca2f92" providerId="ADAL" clId="{0C393940-A269-4DC6-B832-1755C98FB8C9}" dt="2025-01-16T17:09:12.760" v="6106" actId="1076"/>
          <ac:picMkLst>
            <pc:docMk/>
            <pc:sldMk cId="4114479432" sldId="304"/>
            <ac:picMk id="95" creationId="{083F5AD1-03D2-BE74-01A4-070E4B68DADB}"/>
          </ac:picMkLst>
        </pc:picChg>
        <pc:cxnChg chg="add del mod">
          <ac:chgData name="Seyed Hamed" userId="220999c3-e6ef-4426-a304-d27831ca2f92" providerId="ADAL" clId="{0C393940-A269-4DC6-B832-1755C98FB8C9}" dt="2025-01-16T16:47:01.064" v="5147" actId="478"/>
          <ac:cxnSpMkLst>
            <pc:docMk/>
            <pc:sldMk cId="4114479432" sldId="304"/>
            <ac:cxnSpMk id="21" creationId="{2DFDFE88-290F-C563-1F32-FB8ECCB5AC9B}"/>
          </ac:cxnSpMkLst>
        </pc:cxnChg>
      </pc:sldChg>
    </pc:docChg>
  </pc:docChgLst>
  <pc:docChgLst>
    <pc:chgData name="Seyed Hamed Meshkin" userId="220999c3-e6ef-4426-a304-d27831ca2f92" providerId="ADAL" clId="{3712D9FE-AA16-4A54-B592-3D825D2303CF}"/>
    <pc:docChg chg="undo redo custSel modSld">
      <pc:chgData name="Seyed Hamed Meshkin" userId="220999c3-e6ef-4426-a304-d27831ca2f92" providerId="ADAL" clId="{3712D9FE-AA16-4A54-B592-3D825D2303CF}" dt="2023-09-22T16:32:03.969" v="51" actId="313"/>
      <pc:docMkLst>
        <pc:docMk/>
      </pc:docMkLst>
      <pc:sldChg chg="modSp">
        <pc:chgData name="Seyed Hamed Meshkin" userId="220999c3-e6ef-4426-a304-d27831ca2f92" providerId="ADAL" clId="{3712D9FE-AA16-4A54-B592-3D825D2303CF}" dt="2023-09-22T13:00:31.903" v="0" actId="20577"/>
        <pc:sldMkLst>
          <pc:docMk/>
          <pc:sldMk cId="247566347" sldId="258"/>
        </pc:sldMkLst>
        <pc:spChg chg="mod">
          <ac:chgData name="Seyed Hamed Meshkin" userId="220999c3-e6ef-4426-a304-d27831ca2f92" providerId="ADAL" clId="{3712D9FE-AA16-4A54-B592-3D825D2303CF}" dt="2023-09-22T13:00:31.903" v="0" actId="20577"/>
          <ac:spMkLst>
            <pc:docMk/>
            <pc:sldMk cId="247566347" sldId="258"/>
            <ac:spMk id="3" creationId="{137022A4-C718-CDA7-FD52-6E633B318DEC}"/>
          </ac:spMkLst>
        </pc:spChg>
      </pc:sldChg>
      <pc:sldChg chg="modSp mod">
        <pc:chgData name="Seyed Hamed Meshkin" userId="220999c3-e6ef-4426-a304-d27831ca2f92" providerId="ADAL" clId="{3712D9FE-AA16-4A54-B592-3D825D2303CF}" dt="2023-09-22T13:32:27.286" v="40" actId="166"/>
        <pc:sldMkLst>
          <pc:docMk/>
          <pc:sldMk cId="595921098" sldId="260"/>
        </pc:sldMkLst>
        <pc:spChg chg="mod">
          <ac:chgData name="Seyed Hamed Meshkin" userId="220999c3-e6ef-4426-a304-d27831ca2f92" providerId="ADAL" clId="{3712D9FE-AA16-4A54-B592-3D825D2303CF}" dt="2023-09-22T13:24:13.982" v="14" actId="20577"/>
          <ac:spMkLst>
            <pc:docMk/>
            <pc:sldMk cId="595921098" sldId="260"/>
            <ac:spMk id="2144" creationId="{82384AD8-7CA3-49E3-A08B-649175DA4B6E}"/>
          </ac:spMkLst>
        </pc:spChg>
        <pc:picChg chg="ord">
          <ac:chgData name="Seyed Hamed Meshkin" userId="220999c3-e6ef-4426-a304-d27831ca2f92" providerId="ADAL" clId="{3712D9FE-AA16-4A54-B592-3D825D2303CF}" dt="2023-09-22T13:32:27.286" v="40" actId="166"/>
          <ac:picMkLst>
            <pc:docMk/>
            <pc:sldMk cId="595921098" sldId="260"/>
            <ac:picMk id="2299" creationId="{3FB08A26-4F79-3C03-8D9A-3BBED278F906}"/>
          </ac:picMkLst>
        </pc:picChg>
      </pc:sldChg>
      <pc:sldChg chg="modSp mod">
        <pc:chgData name="Seyed Hamed Meshkin" userId="220999c3-e6ef-4426-a304-d27831ca2f92" providerId="ADAL" clId="{3712D9FE-AA16-4A54-B592-3D825D2303CF}" dt="2023-09-22T13:14:54.013" v="5" actId="1076"/>
        <pc:sldMkLst>
          <pc:docMk/>
          <pc:sldMk cId="268763975" sldId="262"/>
        </pc:sldMkLst>
        <pc:cxnChg chg="mod">
          <ac:chgData name="Seyed Hamed Meshkin" userId="220999c3-e6ef-4426-a304-d27831ca2f92" providerId="ADAL" clId="{3712D9FE-AA16-4A54-B592-3D825D2303CF}" dt="2023-09-22T13:14:54.013" v="5" actId="1076"/>
          <ac:cxnSpMkLst>
            <pc:docMk/>
            <pc:sldMk cId="268763975" sldId="262"/>
            <ac:cxnSpMk id="53" creationId="{FCFD2EE6-6C51-CE2A-492B-1EA5326B95E2}"/>
          </ac:cxnSpMkLst>
        </pc:cxnChg>
      </pc:sldChg>
      <pc:sldChg chg="modSp mod">
        <pc:chgData name="Seyed Hamed Meshkin" userId="220999c3-e6ef-4426-a304-d27831ca2f92" providerId="ADAL" clId="{3712D9FE-AA16-4A54-B592-3D825D2303CF}" dt="2023-09-22T13:32:51.127" v="41" actId="14100"/>
        <pc:sldMkLst>
          <pc:docMk/>
          <pc:sldMk cId="1426313979" sldId="268"/>
        </pc:sldMkLst>
        <pc:picChg chg="mod">
          <ac:chgData name="Seyed Hamed Meshkin" userId="220999c3-e6ef-4426-a304-d27831ca2f92" providerId="ADAL" clId="{3712D9FE-AA16-4A54-B592-3D825D2303CF}" dt="2023-09-22T13:32:51.127" v="41" actId="14100"/>
          <ac:picMkLst>
            <pc:docMk/>
            <pc:sldMk cId="1426313979" sldId="268"/>
            <ac:picMk id="20" creationId="{1CDB8BFC-866F-DD93-1567-43A3927C784C}"/>
          </ac:picMkLst>
        </pc:picChg>
      </pc:sldChg>
      <pc:sldChg chg="modSp mod">
        <pc:chgData name="Seyed Hamed Meshkin" userId="220999c3-e6ef-4426-a304-d27831ca2f92" providerId="ADAL" clId="{3712D9FE-AA16-4A54-B592-3D825D2303CF}" dt="2023-09-22T16:16:13.302" v="48" actId="166"/>
        <pc:sldMkLst>
          <pc:docMk/>
          <pc:sldMk cId="2200062975" sldId="271"/>
        </pc:sldMkLst>
        <pc:spChg chg="mod">
          <ac:chgData name="Seyed Hamed Meshkin" userId="220999c3-e6ef-4426-a304-d27831ca2f92" providerId="ADAL" clId="{3712D9FE-AA16-4A54-B592-3D825D2303CF}" dt="2023-09-22T13:35:29.251" v="42" actId="20577"/>
          <ac:spMkLst>
            <pc:docMk/>
            <pc:sldMk cId="2200062975" sldId="271"/>
            <ac:spMk id="9" creationId="{363C4099-E7F7-5DBF-14AA-A4E8251FBBBF}"/>
          </ac:spMkLst>
        </pc:spChg>
        <pc:picChg chg="ord">
          <ac:chgData name="Seyed Hamed Meshkin" userId="220999c3-e6ef-4426-a304-d27831ca2f92" providerId="ADAL" clId="{3712D9FE-AA16-4A54-B592-3D825D2303CF}" dt="2023-09-22T16:16:13.302" v="48" actId="166"/>
          <ac:picMkLst>
            <pc:docMk/>
            <pc:sldMk cId="2200062975" sldId="271"/>
            <ac:picMk id="7" creationId="{0C8292D6-9B08-0E17-E7B8-7E49416A1BB3}"/>
          </ac:picMkLst>
        </pc:picChg>
        <pc:picChg chg="ord">
          <ac:chgData name="Seyed Hamed Meshkin" userId="220999c3-e6ef-4426-a304-d27831ca2f92" providerId="ADAL" clId="{3712D9FE-AA16-4A54-B592-3D825D2303CF}" dt="2023-09-22T13:32:22.406" v="39" actId="166"/>
          <ac:picMkLst>
            <pc:docMk/>
            <pc:sldMk cId="2200062975" sldId="271"/>
            <ac:picMk id="1045" creationId="{1D5D1FD0-4B45-EA56-BF21-BB86F1493AA4}"/>
          </ac:picMkLst>
        </pc:picChg>
      </pc:sldChg>
      <pc:sldChg chg="addSp delSp modSp mod modNotesTx">
        <pc:chgData name="Seyed Hamed Meshkin" userId="220999c3-e6ef-4426-a304-d27831ca2f92" providerId="ADAL" clId="{3712D9FE-AA16-4A54-B592-3D825D2303CF}" dt="2023-09-22T16:32:03.969" v="51" actId="313"/>
        <pc:sldMkLst>
          <pc:docMk/>
          <pc:sldMk cId="551856264" sldId="272"/>
        </pc:sldMkLst>
        <pc:spChg chg="add mod">
          <ac:chgData name="Seyed Hamed Meshkin" userId="220999c3-e6ef-4426-a304-d27831ca2f92" providerId="ADAL" clId="{3712D9FE-AA16-4A54-B592-3D825D2303CF}" dt="2023-09-22T16:14:17.494" v="47" actId="207"/>
          <ac:spMkLst>
            <pc:docMk/>
            <pc:sldMk cId="551856264" sldId="272"/>
            <ac:spMk id="9" creationId="{7B123F12-C30A-4380-C9C0-30555F68EB3F}"/>
          </ac:spMkLst>
        </pc:spChg>
        <pc:spChg chg="del mod">
          <ac:chgData name="Seyed Hamed Meshkin" userId="220999c3-e6ef-4426-a304-d27831ca2f92" providerId="ADAL" clId="{3712D9FE-AA16-4A54-B592-3D825D2303CF}" dt="2023-09-22T16:14:08.617" v="43" actId="478"/>
          <ac:spMkLst>
            <pc:docMk/>
            <pc:sldMk cId="551856264" sldId="272"/>
            <ac:spMk id="15" creationId="{E63F5967-2B8E-60C0-AB58-0CAEF891D8B7}"/>
          </ac:spMkLst>
        </pc:spChg>
        <pc:grpChg chg="ord">
          <ac:chgData name="Seyed Hamed Meshkin" userId="220999c3-e6ef-4426-a304-d27831ca2f92" providerId="ADAL" clId="{3712D9FE-AA16-4A54-B592-3D825D2303CF}" dt="2023-09-22T13:31:46.006" v="33" actId="166"/>
          <ac:grpSpMkLst>
            <pc:docMk/>
            <pc:sldMk cId="551856264" sldId="272"/>
            <ac:grpSpMk id="28" creationId="{CA32ACFC-FDE2-8C50-0315-186D7B826731}"/>
          </ac:grpSpMkLst>
        </pc:grpChg>
        <pc:picChg chg="ord">
          <ac:chgData name="Seyed Hamed Meshkin" userId="220999c3-e6ef-4426-a304-d27831ca2f92" providerId="ADAL" clId="{3712D9FE-AA16-4A54-B592-3D825D2303CF}" dt="2023-09-22T13:31:39.927" v="32" actId="166"/>
          <ac:picMkLst>
            <pc:docMk/>
            <pc:sldMk cId="551856264" sldId="272"/>
            <ac:picMk id="2050" creationId="{D079416F-CFEC-51CF-7C2F-00D3C8A91892}"/>
          </ac:picMkLst>
        </pc:picChg>
      </pc:sldChg>
      <pc:sldChg chg="addSp delSp modSp mod">
        <pc:chgData name="Seyed Hamed Meshkin" userId="220999c3-e6ef-4426-a304-d27831ca2f92" providerId="ADAL" clId="{3712D9FE-AA16-4A54-B592-3D825D2303CF}" dt="2023-09-22T16:16:38.469" v="50"/>
        <pc:sldMkLst>
          <pc:docMk/>
          <pc:sldMk cId="1357583290" sldId="273"/>
        </pc:sldMkLst>
        <pc:picChg chg="add mod">
          <ac:chgData name="Seyed Hamed Meshkin" userId="220999c3-e6ef-4426-a304-d27831ca2f92" providerId="ADAL" clId="{3712D9FE-AA16-4A54-B592-3D825D2303CF}" dt="2023-09-22T16:16:38.469" v="50"/>
          <ac:picMkLst>
            <pc:docMk/>
            <pc:sldMk cId="1357583290" sldId="273"/>
            <ac:picMk id="2" creationId="{EB2E5D2D-EE16-B29A-ECE8-24F7B12AFFD7}"/>
          </ac:picMkLst>
        </pc:picChg>
        <pc:picChg chg="del mod ord">
          <ac:chgData name="Seyed Hamed Meshkin" userId="220999c3-e6ef-4426-a304-d27831ca2f92" providerId="ADAL" clId="{3712D9FE-AA16-4A54-B592-3D825D2303CF}" dt="2023-09-22T16:16:37.879" v="49" actId="478"/>
          <ac:picMkLst>
            <pc:docMk/>
            <pc:sldMk cId="1357583290" sldId="273"/>
            <ac:picMk id="25" creationId="{1578A462-885C-72F5-B520-418C40B3EB4A}"/>
          </ac:picMkLst>
        </pc:picChg>
      </pc:sldChg>
      <pc:sldChg chg="modSp mod">
        <pc:chgData name="Seyed Hamed Meshkin" userId="220999c3-e6ef-4426-a304-d27831ca2f92" providerId="ADAL" clId="{3712D9FE-AA16-4A54-B592-3D825D2303CF}" dt="2023-09-22T13:32:18.101" v="38" actId="166"/>
        <pc:sldMkLst>
          <pc:docMk/>
          <pc:sldMk cId="3928176676" sldId="276"/>
        </pc:sldMkLst>
        <pc:spChg chg="mod">
          <ac:chgData name="Seyed Hamed Meshkin" userId="220999c3-e6ef-4426-a304-d27831ca2f92" providerId="ADAL" clId="{3712D9FE-AA16-4A54-B592-3D825D2303CF}" dt="2023-09-22T13:09:24.333" v="4" actId="1038"/>
          <ac:spMkLst>
            <pc:docMk/>
            <pc:sldMk cId="3928176676" sldId="276"/>
            <ac:spMk id="62" creationId="{06DF12ED-4BB6-3584-5EF5-0E5893679607}"/>
          </ac:spMkLst>
        </pc:spChg>
        <pc:grpChg chg="mod">
          <ac:chgData name="Seyed Hamed Meshkin" userId="220999c3-e6ef-4426-a304-d27831ca2f92" providerId="ADAL" clId="{3712D9FE-AA16-4A54-B592-3D825D2303CF}" dt="2023-09-22T13:09:21.390" v="2" actId="1038"/>
          <ac:grpSpMkLst>
            <pc:docMk/>
            <pc:sldMk cId="3928176676" sldId="276"/>
            <ac:grpSpMk id="69" creationId="{DBFB1E62-CA7F-3E3C-C8FD-35F8825B4034}"/>
          </ac:grpSpMkLst>
        </pc:grpChg>
        <pc:picChg chg="ord">
          <ac:chgData name="Seyed Hamed Meshkin" userId="220999c3-e6ef-4426-a304-d27831ca2f92" providerId="ADAL" clId="{3712D9FE-AA16-4A54-B592-3D825D2303CF}" dt="2023-09-22T13:32:18.101" v="38" actId="166"/>
          <ac:picMkLst>
            <pc:docMk/>
            <pc:sldMk cId="3928176676" sldId="276"/>
            <ac:picMk id="33" creationId="{73D7D3C0-376F-C29F-8E41-1C02E0366DFB}"/>
          </ac:picMkLst>
        </pc:picChg>
      </pc:sldChg>
      <pc:sldChg chg="modSp mod">
        <pc:chgData name="Seyed Hamed Meshkin" userId="220999c3-e6ef-4426-a304-d27831ca2f92" providerId="ADAL" clId="{3712D9FE-AA16-4A54-B592-3D825D2303CF}" dt="2023-09-22T13:31:58.091" v="35" actId="166"/>
        <pc:sldMkLst>
          <pc:docMk/>
          <pc:sldMk cId="1547702590" sldId="277"/>
        </pc:sldMkLst>
        <pc:picChg chg="ord">
          <ac:chgData name="Seyed Hamed Meshkin" userId="220999c3-e6ef-4426-a304-d27831ca2f92" providerId="ADAL" clId="{3712D9FE-AA16-4A54-B592-3D825D2303CF}" dt="2023-09-22T13:31:58.091" v="35" actId="166"/>
          <ac:picMkLst>
            <pc:docMk/>
            <pc:sldMk cId="1547702590" sldId="277"/>
            <ac:picMk id="8" creationId="{83F62EC8-0167-CECB-7DB4-8E717974EEC2}"/>
          </ac:picMkLst>
        </pc:picChg>
      </pc:sldChg>
      <pc:sldChg chg="modSp mod">
        <pc:chgData name="Seyed Hamed Meshkin" userId="220999c3-e6ef-4426-a304-d27831ca2f92" providerId="ADAL" clId="{3712D9FE-AA16-4A54-B592-3D825D2303CF}" dt="2023-09-22T13:32:03.775" v="36" actId="166"/>
        <pc:sldMkLst>
          <pc:docMk/>
          <pc:sldMk cId="383729511" sldId="280"/>
        </pc:sldMkLst>
        <pc:picChg chg="ord">
          <ac:chgData name="Seyed Hamed Meshkin" userId="220999c3-e6ef-4426-a304-d27831ca2f92" providerId="ADAL" clId="{3712D9FE-AA16-4A54-B592-3D825D2303CF}" dt="2023-09-22T13:32:03.775" v="36" actId="166"/>
          <ac:picMkLst>
            <pc:docMk/>
            <pc:sldMk cId="383729511" sldId="280"/>
            <ac:picMk id="8" creationId="{83F62EC8-0167-CECB-7DB4-8E717974EEC2}"/>
          </ac:picMkLst>
        </pc:picChg>
      </pc:sldChg>
      <pc:sldChg chg="modSp mod">
        <pc:chgData name="Seyed Hamed Meshkin" userId="220999c3-e6ef-4426-a304-d27831ca2f92" providerId="ADAL" clId="{3712D9FE-AA16-4A54-B592-3D825D2303CF}" dt="2023-09-22T13:32:11.313" v="37" actId="166"/>
        <pc:sldMkLst>
          <pc:docMk/>
          <pc:sldMk cId="1054173470" sldId="281"/>
        </pc:sldMkLst>
        <pc:picChg chg="ord">
          <ac:chgData name="Seyed Hamed Meshkin" userId="220999c3-e6ef-4426-a304-d27831ca2f92" providerId="ADAL" clId="{3712D9FE-AA16-4A54-B592-3D825D2303CF}" dt="2023-09-22T13:32:11.313" v="37" actId="166"/>
          <ac:picMkLst>
            <pc:docMk/>
            <pc:sldMk cId="1054173470" sldId="281"/>
            <ac:picMk id="8" creationId="{83F62EC8-0167-CECB-7DB4-8E717974EEC2}"/>
          </ac:picMkLst>
        </pc:picChg>
      </pc:sldChg>
    </pc:docChg>
  </pc:docChgLst>
  <pc:docChgLst>
    <pc:chgData name="Meshkin, Seyed Hamed *" userId="220999c3-e6ef-4426-a304-d27831ca2f92" providerId="ADAL" clId="{2BBA3B44-3C84-4B2D-9F63-0A7613010D3C}"/>
    <pc:docChg chg="undo redo custSel addSld delSld modSld sldOrd">
      <pc:chgData name="Meshkin, Seyed Hamed *" userId="220999c3-e6ef-4426-a304-d27831ca2f92" providerId="ADAL" clId="{2BBA3B44-3C84-4B2D-9F63-0A7613010D3C}" dt="2023-09-15T03:39:17.768" v="4058" actId="1076"/>
      <pc:docMkLst>
        <pc:docMk/>
      </pc:docMkLst>
      <pc:sldChg chg="addSp delSp modSp mod ord modAnim modNotesTx">
        <pc:chgData name="Meshkin, Seyed Hamed *" userId="220999c3-e6ef-4426-a304-d27831ca2f92" providerId="ADAL" clId="{2BBA3B44-3C84-4B2D-9F63-0A7613010D3C}" dt="2023-09-15T00:50:41.840" v="2377" actId="1076"/>
        <pc:sldMkLst>
          <pc:docMk/>
          <pc:sldMk cId="247566347" sldId="258"/>
        </pc:sldMkLst>
        <pc:spChg chg="add mod">
          <ac:chgData name="Meshkin, Seyed Hamed *" userId="220999c3-e6ef-4426-a304-d27831ca2f92" providerId="ADAL" clId="{2BBA3B44-3C84-4B2D-9F63-0A7613010D3C}" dt="2023-09-15T00:50:41.840" v="2377" actId="1076"/>
          <ac:spMkLst>
            <pc:docMk/>
            <pc:sldMk cId="247566347" sldId="258"/>
            <ac:spMk id="3" creationId="{137022A4-C718-CDA7-FD52-6E633B318DEC}"/>
          </ac:spMkLst>
        </pc:spChg>
        <pc:spChg chg="add del mod">
          <ac:chgData name="Meshkin, Seyed Hamed *" userId="220999c3-e6ef-4426-a304-d27831ca2f92" providerId="ADAL" clId="{2BBA3B44-3C84-4B2D-9F63-0A7613010D3C}" dt="2023-09-14T22:18:48.938" v="1356" actId="478"/>
          <ac:spMkLst>
            <pc:docMk/>
            <pc:sldMk cId="247566347" sldId="258"/>
            <ac:spMk id="4" creationId="{F9FF9CB0-C11D-BB5F-6E51-28014C8A6294}"/>
          </ac:spMkLst>
        </pc:spChg>
        <pc:spChg chg="add mod">
          <ac:chgData name="Meshkin, Seyed Hamed *" userId="220999c3-e6ef-4426-a304-d27831ca2f92" providerId="ADAL" clId="{2BBA3B44-3C84-4B2D-9F63-0A7613010D3C}" dt="2023-09-14T23:04:31.525" v="1737" actId="1076"/>
          <ac:spMkLst>
            <pc:docMk/>
            <pc:sldMk cId="247566347" sldId="258"/>
            <ac:spMk id="6" creationId="{EC498F02-A2BC-9F33-62BA-360D551B6A48}"/>
          </ac:spMkLst>
        </pc:spChg>
        <pc:spChg chg="add mod">
          <ac:chgData name="Meshkin, Seyed Hamed *" userId="220999c3-e6ef-4426-a304-d27831ca2f92" providerId="ADAL" clId="{2BBA3B44-3C84-4B2D-9F63-0A7613010D3C}" dt="2023-09-15T00:39:57.625" v="2279" actId="1076"/>
          <ac:spMkLst>
            <pc:docMk/>
            <pc:sldMk cId="247566347" sldId="258"/>
            <ac:spMk id="7" creationId="{311C16D3-38B7-5BF0-50FE-C8E7CC2CD737}"/>
          </ac:spMkLst>
        </pc:spChg>
        <pc:spChg chg="mod">
          <ac:chgData name="Meshkin, Seyed Hamed *" userId="220999c3-e6ef-4426-a304-d27831ca2f92" providerId="ADAL" clId="{2BBA3B44-3C84-4B2D-9F63-0A7613010D3C}" dt="2023-09-14T22:19:23.522" v="1364" actId="255"/>
          <ac:spMkLst>
            <pc:docMk/>
            <pc:sldMk cId="247566347" sldId="258"/>
            <ac:spMk id="9" creationId="{F7FDA8E2-B5C5-A2CF-801B-8113DCF34EC1}"/>
          </ac:spMkLst>
        </pc:spChg>
        <pc:spChg chg="mod">
          <ac:chgData name="Meshkin, Seyed Hamed *" userId="220999c3-e6ef-4426-a304-d27831ca2f92" providerId="ADAL" clId="{2BBA3B44-3C84-4B2D-9F63-0A7613010D3C}" dt="2023-09-14T22:20:05.891" v="1371" actId="14100"/>
          <ac:spMkLst>
            <pc:docMk/>
            <pc:sldMk cId="247566347" sldId="258"/>
            <ac:spMk id="10" creationId="{C5DDD414-E7A0-95AB-818A-EEC1140531BF}"/>
          </ac:spMkLst>
        </pc:spChg>
        <pc:spChg chg="add mod">
          <ac:chgData name="Meshkin, Seyed Hamed *" userId="220999c3-e6ef-4426-a304-d27831ca2f92" providerId="ADAL" clId="{2BBA3B44-3C84-4B2D-9F63-0A7613010D3C}" dt="2023-09-14T23:01:16.008" v="1723" actId="1076"/>
          <ac:spMkLst>
            <pc:docMk/>
            <pc:sldMk cId="247566347" sldId="258"/>
            <ac:spMk id="11" creationId="{DEDC3411-DFA3-36DE-981A-48B81A6AE3E9}"/>
          </ac:spMkLst>
        </pc:spChg>
        <pc:spChg chg="add mod">
          <ac:chgData name="Meshkin, Seyed Hamed *" userId="220999c3-e6ef-4426-a304-d27831ca2f92" providerId="ADAL" clId="{2BBA3B44-3C84-4B2D-9F63-0A7613010D3C}" dt="2023-09-14T23:01:09.719" v="1722" actId="1076"/>
          <ac:spMkLst>
            <pc:docMk/>
            <pc:sldMk cId="247566347" sldId="258"/>
            <ac:spMk id="13" creationId="{DBC40028-C45F-B71E-4181-F5DC2F5F1C37}"/>
          </ac:spMkLst>
        </pc:spChg>
        <pc:spChg chg="del">
          <ac:chgData name="Meshkin, Seyed Hamed *" userId="220999c3-e6ef-4426-a304-d27831ca2f92" providerId="ADAL" clId="{2BBA3B44-3C84-4B2D-9F63-0A7613010D3C}" dt="2023-09-14T21:41:56.149" v="1063" actId="478"/>
          <ac:spMkLst>
            <pc:docMk/>
            <pc:sldMk cId="247566347" sldId="258"/>
            <ac:spMk id="14" creationId="{74B6D107-D88C-70A3-3BD1-3BB7289234E5}"/>
          </ac:spMkLst>
        </pc:spChg>
        <pc:spChg chg="mod">
          <ac:chgData name="Meshkin, Seyed Hamed *" userId="220999c3-e6ef-4426-a304-d27831ca2f92" providerId="ADAL" clId="{2BBA3B44-3C84-4B2D-9F63-0A7613010D3C}" dt="2023-09-15T00:50:35.415" v="2376" actId="1076"/>
          <ac:spMkLst>
            <pc:docMk/>
            <pc:sldMk cId="247566347" sldId="258"/>
            <ac:spMk id="16" creationId="{5EDF2C2E-BF68-77D1-A872-F939AD089D8F}"/>
          </ac:spMkLst>
        </pc:spChg>
        <pc:spChg chg="mod">
          <ac:chgData name="Meshkin, Seyed Hamed *" userId="220999c3-e6ef-4426-a304-d27831ca2f92" providerId="ADAL" clId="{2BBA3B44-3C84-4B2D-9F63-0A7613010D3C}" dt="2023-09-15T00:50:32.003" v="2375" actId="1076"/>
          <ac:spMkLst>
            <pc:docMk/>
            <pc:sldMk cId="247566347" sldId="258"/>
            <ac:spMk id="17" creationId="{935A9FFB-BA71-2FBD-D7F0-9EFE7E5F0CAA}"/>
          </ac:spMkLst>
        </pc:spChg>
        <pc:spChg chg="mod">
          <ac:chgData name="Meshkin, Seyed Hamed *" userId="220999c3-e6ef-4426-a304-d27831ca2f92" providerId="ADAL" clId="{2BBA3B44-3C84-4B2D-9F63-0A7613010D3C}" dt="2023-09-15T00:50:32.003" v="2375" actId="1076"/>
          <ac:spMkLst>
            <pc:docMk/>
            <pc:sldMk cId="247566347" sldId="258"/>
            <ac:spMk id="18" creationId="{61248CF2-DCBD-7013-F251-39C0F26DEA0C}"/>
          </ac:spMkLst>
        </pc:spChg>
        <pc:picChg chg="mod">
          <ac:chgData name="Meshkin, Seyed Hamed *" userId="220999c3-e6ef-4426-a304-d27831ca2f92" providerId="ADAL" clId="{2BBA3B44-3C84-4B2D-9F63-0A7613010D3C}" dt="2023-09-14T22:11:30.908" v="1244" actId="14100"/>
          <ac:picMkLst>
            <pc:docMk/>
            <pc:sldMk cId="247566347" sldId="258"/>
            <ac:picMk id="5" creationId="{4A788D15-B4AF-2735-66CA-013A78061B41}"/>
          </ac:picMkLst>
        </pc:picChg>
        <pc:picChg chg="mod">
          <ac:chgData name="Meshkin, Seyed Hamed *" userId="220999c3-e6ef-4426-a304-d27831ca2f92" providerId="ADAL" clId="{2BBA3B44-3C84-4B2D-9F63-0A7613010D3C}" dt="2023-09-14T23:03:52.271" v="1736" actId="1076"/>
          <ac:picMkLst>
            <pc:docMk/>
            <pc:sldMk cId="247566347" sldId="258"/>
            <ac:picMk id="19" creationId="{D8830B35-E74A-8B10-D09E-3F12937CAAB9}"/>
          </ac:picMkLst>
        </pc:picChg>
        <pc:picChg chg="mod">
          <ac:chgData name="Meshkin, Seyed Hamed *" userId="220999c3-e6ef-4426-a304-d27831ca2f92" providerId="ADAL" clId="{2BBA3B44-3C84-4B2D-9F63-0A7613010D3C}" dt="2023-09-14T23:02:27.831" v="1729" actId="1076"/>
          <ac:picMkLst>
            <pc:docMk/>
            <pc:sldMk cId="247566347" sldId="258"/>
            <ac:picMk id="25" creationId="{7D38DA72-E8C5-82E4-E4CD-EE9A99E6B3E1}"/>
          </ac:picMkLst>
        </pc:picChg>
      </pc:sldChg>
      <pc:sldChg chg="ord">
        <pc:chgData name="Meshkin, Seyed Hamed *" userId="220999c3-e6ef-4426-a304-d27831ca2f92" providerId="ADAL" clId="{2BBA3B44-3C84-4B2D-9F63-0A7613010D3C}" dt="2023-09-14T23:06:26.464" v="1764"/>
        <pc:sldMkLst>
          <pc:docMk/>
          <pc:sldMk cId="1689484351" sldId="259"/>
        </pc:sldMkLst>
      </pc:sldChg>
      <pc:sldChg chg="modSp mod">
        <pc:chgData name="Meshkin, Seyed Hamed *" userId="220999c3-e6ef-4426-a304-d27831ca2f92" providerId="ADAL" clId="{2BBA3B44-3C84-4B2D-9F63-0A7613010D3C}" dt="2023-09-15T00:47:20.234" v="2323" actId="2711"/>
        <pc:sldMkLst>
          <pc:docMk/>
          <pc:sldMk cId="595921098" sldId="260"/>
        </pc:sldMkLst>
        <pc:spChg chg="mod">
          <ac:chgData name="Meshkin, Seyed Hamed *" userId="220999c3-e6ef-4426-a304-d27831ca2f92" providerId="ADAL" clId="{2BBA3B44-3C84-4B2D-9F63-0A7613010D3C}" dt="2023-09-15T00:47:20.234" v="2323" actId="2711"/>
          <ac:spMkLst>
            <pc:docMk/>
            <pc:sldMk cId="595921098" sldId="260"/>
            <ac:spMk id="2097" creationId="{F8DC6DE0-2797-9EE0-2A5C-EF1B03F65CB6}"/>
          </ac:spMkLst>
        </pc:spChg>
        <pc:picChg chg="mod">
          <ac:chgData name="Meshkin, Seyed Hamed *" userId="220999c3-e6ef-4426-a304-d27831ca2f92" providerId="ADAL" clId="{2BBA3B44-3C84-4B2D-9F63-0A7613010D3C}" dt="2023-09-14T22:47:12.292" v="1698" actId="1076"/>
          <ac:picMkLst>
            <pc:docMk/>
            <pc:sldMk cId="595921098" sldId="260"/>
            <ac:picMk id="2299" creationId="{3FB08A26-4F79-3C03-8D9A-3BBED278F906}"/>
          </ac:picMkLst>
        </pc:picChg>
      </pc:sldChg>
      <pc:sldChg chg="addSp delSp modSp mod delAnim modAnim">
        <pc:chgData name="Meshkin, Seyed Hamed *" userId="220999c3-e6ef-4426-a304-d27831ca2f92" providerId="ADAL" clId="{2BBA3B44-3C84-4B2D-9F63-0A7613010D3C}" dt="2023-09-15T03:39:17.768" v="4058" actId="1076"/>
        <pc:sldMkLst>
          <pc:docMk/>
          <pc:sldMk cId="1705025858" sldId="261"/>
        </pc:sldMkLst>
        <pc:spChg chg="add mod">
          <ac:chgData name="Meshkin, Seyed Hamed *" userId="220999c3-e6ef-4426-a304-d27831ca2f92" providerId="ADAL" clId="{2BBA3B44-3C84-4B2D-9F63-0A7613010D3C}" dt="2023-09-15T03:39:17.768" v="4058" actId="1076"/>
          <ac:spMkLst>
            <pc:docMk/>
            <pc:sldMk cId="1705025858" sldId="261"/>
            <ac:spMk id="2" creationId="{9B7BCA82-67CF-BA1B-3441-C4FAEC6B8EC1}"/>
          </ac:spMkLst>
        </pc:spChg>
        <pc:spChg chg="add del mod">
          <ac:chgData name="Meshkin, Seyed Hamed *" userId="220999c3-e6ef-4426-a304-d27831ca2f92" providerId="ADAL" clId="{2BBA3B44-3C84-4B2D-9F63-0A7613010D3C}" dt="2023-09-15T00:34:28.190" v="2106" actId="478"/>
          <ac:spMkLst>
            <pc:docMk/>
            <pc:sldMk cId="1705025858" sldId="261"/>
            <ac:spMk id="3" creationId="{78EB2B33-5C49-8DF3-91CF-995DFCF50596}"/>
          </ac:spMkLst>
        </pc:spChg>
        <pc:spChg chg="mod">
          <ac:chgData name="Meshkin, Seyed Hamed *" userId="220999c3-e6ef-4426-a304-d27831ca2f92" providerId="ADAL" clId="{2BBA3B44-3C84-4B2D-9F63-0A7613010D3C}" dt="2023-09-15T03:27:48.725" v="3562" actId="1037"/>
          <ac:spMkLst>
            <pc:docMk/>
            <pc:sldMk cId="1705025858" sldId="261"/>
            <ac:spMk id="4" creationId="{6DA19C39-67D9-6960-A95F-4C25E685CC32}"/>
          </ac:spMkLst>
        </pc:spChg>
        <pc:spChg chg="add mod">
          <ac:chgData name="Meshkin, Seyed Hamed *" userId="220999c3-e6ef-4426-a304-d27831ca2f92" providerId="ADAL" clId="{2BBA3B44-3C84-4B2D-9F63-0A7613010D3C}" dt="2023-09-15T03:30:36.601" v="3950" actId="1076"/>
          <ac:spMkLst>
            <pc:docMk/>
            <pc:sldMk cId="1705025858" sldId="261"/>
            <ac:spMk id="5" creationId="{367A2515-F4AB-9AFC-DD07-37D63CE83E74}"/>
          </ac:spMkLst>
        </pc:spChg>
        <pc:spChg chg="add del mod">
          <ac:chgData name="Meshkin, Seyed Hamed *" userId="220999c3-e6ef-4426-a304-d27831ca2f92" providerId="ADAL" clId="{2BBA3B44-3C84-4B2D-9F63-0A7613010D3C}" dt="2023-09-14T23:09:39.723" v="1791"/>
          <ac:spMkLst>
            <pc:docMk/>
            <pc:sldMk cId="1705025858" sldId="261"/>
            <ac:spMk id="5" creationId="{46C232DD-0C0D-292E-25FD-A4A2AF2F7AF6}"/>
          </ac:spMkLst>
        </pc:spChg>
        <pc:spChg chg="add del mod">
          <ac:chgData name="Meshkin, Seyed Hamed *" userId="220999c3-e6ef-4426-a304-d27831ca2f92" providerId="ADAL" clId="{2BBA3B44-3C84-4B2D-9F63-0A7613010D3C}" dt="2023-09-15T00:34:28.190" v="2106" actId="478"/>
          <ac:spMkLst>
            <pc:docMk/>
            <pc:sldMk cId="1705025858" sldId="261"/>
            <ac:spMk id="6" creationId="{205CBC7D-8675-9F99-2A44-7F21ECD8F8A0}"/>
          </ac:spMkLst>
        </pc:spChg>
        <pc:spChg chg="mod topLvl">
          <ac:chgData name="Meshkin, Seyed Hamed *" userId="220999c3-e6ef-4426-a304-d27831ca2f92" providerId="ADAL" clId="{2BBA3B44-3C84-4B2D-9F63-0A7613010D3C}" dt="2023-09-15T03:28:57.649" v="3902" actId="1036"/>
          <ac:spMkLst>
            <pc:docMk/>
            <pc:sldMk cId="1705025858" sldId="261"/>
            <ac:spMk id="7" creationId="{8B76E15C-4D47-030E-F2F7-786B1E8AE808}"/>
          </ac:spMkLst>
        </pc:spChg>
        <pc:spChg chg="mod topLvl">
          <ac:chgData name="Meshkin, Seyed Hamed *" userId="220999c3-e6ef-4426-a304-d27831ca2f92" providerId="ADAL" clId="{2BBA3B44-3C84-4B2D-9F63-0A7613010D3C}" dt="2023-09-15T03:28:57.649" v="3902" actId="1036"/>
          <ac:spMkLst>
            <pc:docMk/>
            <pc:sldMk cId="1705025858" sldId="261"/>
            <ac:spMk id="8" creationId="{4AED98FB-42C7-CBD6-DFF9-5CFD2C369E61}"/>
          </ac:spMkLst>
        </pc:spChg>
        <pc:spChg chg="add del mod">
          <ac:chgData name="Meshkin, Seyed Hamed *" userId="220999c3-e6ef-4426-a304-d27831ca2f92" providerId="ADAL" clId="{2BBA3B44-3C84-4B2D-9F63-0A7613010D3C}" dt="2023-09-15T00:34:28.190" v="2106" actId="478"/>
          <ac:spMkLst>
            <pc:docMk/>
            <pc:sldMk cId="1705025858" sldId="261"/>
            <ac:spMk id="11" creationId="{85891FD2-B286-1FE3-1E62-2138BC79414D}"/>
          </ac:spMkLst>
        </pc:spChg>
        <pc:spChg chg="add del mod">
          <ac:chgData name="Meshkin, Seyed Hamed *" userId="220999c3-e6ef-4426-a304-d27831ca2f92" providerId="ADAL" clId="{2BBA3B44-3C84-4B2D-9F63-0A7613010D3C}" dt="2023-09-15T00:34:28.190" v="2106" actId="478"/>
          <ac:spMkLst>
            <pc:docMk/>
            <pc:sldMk cId="1705025858" sldId="261"/>
            <ac:spMk id="14" creationId="{8D3D363F-2516-DC39-D345-2F9068FF5D8B}"/>
          </ac:spMkLst>
        </pc:spChg>
        <pc:spChg chg="add mod">
          <ac:chgData name="Meshkin, Seyed Hamed *" userId="220999c3-e6ef-4426-a304-d27831ca2f92" providerId="ADAL" clId="{2BBA3B44-3C84-4B2D-9F63-0A7613010D3C}" dt="2023-09-15T03:28:06.174" v="3676" actId="1038"/>
          <ac:spMkLst>
            <pc:docMk/>
            <pc:sldMk cId="1705025858" sldId="261"/>
            <ac:spMk id="15" creationId="{88F0659E-A28D-89C7-0062-06C30CE49118}"/>
          </ac:spMkLst>
        </pc:spChg>
        <pc:spChg chg="add mod topLvl">
          <ac:chgData name="Meshkin, Seyed Hamed *" userId="220999c3-e6ef-4426-a304-d27831ca2f92" providerId="ADAL" clId="{2BBA3B44-3C84-4B2D-9F63-0A7613010D3C}" dt="2023-09-15T03:34:44.178" v="3990" actId="165"/>
          <ac:spMkLst>
            <pc:docMk/>
            <pc:sldMk cId="1705025858" sldId="261"/>
            <ac:spMk id="19" creationId="{9BAA7A1F-EEEE-DACA-6746-B2853EE68662}"/>
          </ac:spMkLst>
        </pc:spChg>
        <pc:spChg chg="add mod topLvl">
          <ac:chgData name="Meshkin, Seyed Hamed *" userId="220999c3-e6ef-4426-a304-d27831ca2f92" providerId="ADAL" clId="{2BBA3B44-3C84-4B2D-9F63-0A7613010D3C}" dt="2023-09-15T03:34:44.178" v="3990" actId="165"/>
          <ac:spMkLst>
            <pc:docMk/>
            <pc:sldMk cId="1705025858" sldId="261"/>
            <ac:spMk id="20" creationId="{8439FF93-218F-8AEA-1CEE-5C3D7299193E}"/>
          </ac:spMkLst>
        </pc:spChg>
        <pc:spChg chg="add mod">
          <ac:chgData name="Meshkin, Seyed Hamed *" userId="220999c3-e6ef-4426-a304-d27831ca2f92" providerId="ADAL" clId="{2BBA3B44-3C84-4B2D-9F63-0A7613010D3C}" dt="2023-09-15T03:28:57.649" v="3902" actId="1036"/>
          <ac:spMkLst>
            <pc:docMk/>
            <pc:sldMk cId="1705025858" sldId="261"/>
            <ac:spMk id="21" creationId="{2D2E4E9D-3F30-1D84-3416-8F54D69192EE}"/>
          </ac:spMkLst>
        </pc:spChg>
        <pc:spChg chg="add mod">
          <ac:chgData name="Meshkin, Seyed Hamed *" userId="220999c3-e6ef-4426-a304-d27831ca2f92" providerId="ADAL" clId="{2BBA3B44-3C84-4B2D-9F63-0A7613010D3C}" dt="2023-09-15T03:28:57.649" v="3902" actId="1036"/>
          <ac:spMkLst>
            <pc:docMk/>
            <pc:sldMk cId="1705025858" sldId="261"/>
            <ac:spMk id="22" creationId="{E85FB956-433A-E5AC-7E83-761FD9AC93EE}"/>
          </ac:spMkLst>
        </pc:spChg>
        <pc:spChg chg="add mod topLvl">
          <ac:chgData name="Meshkin, Seyed Hamed *" userId="220999c3-e6ef-4426-a304-d27831ca2f92" providerId="ADAL" clId="{2BBA3B44-3C84-4B2D-9F63-0A7613010D3C}" dt="2023-09-15T03:35:22.359" v="3999" actId="165"/>
          <ac:spMkLst>
            <pc:docMk/>
            <pc:sldMk cId="1705025858" sldId="261"/>
            <ac:spMk id="23" creationId="{1A86C86A-700F-7E3F-F634-7DC3AD71F49E}"/>
          </ac:spMkLst>
        </pc:spChg>
        <pc:spChg chg="del mod">
          <ac:chgData name="Meshkin, Seyed Hamed *" userId="220999c3-e6ef-4426-a304-d27831ca2f92" providerId="ADAL" clId="{2BBA3B44-3C84-4B2D-9F63-0A7613010D3C}" dt="2023-09-15T02:43:51.342" v="2765" actId="478"/>
          <ac:spMkLst>
            <pc:docMk/>
            <pc:sldMk cId="1705025858" sldId="261"/>
            <ac:spMk id="33" creationId="{CAE3D7B0-A480-B274-988D-2512A73BA564}"/>
          </ac:spMkLst>
        </pc:spChg>
        <pc:spChg chg="add mod topLvl">
          <ac:chgData name="Meshkin, Seyed Hamed *" userId="220999c3-e6ef-4426-a304-d27831ca2f92" providerId="ADAL" clId="{2BBA3B44-3C84-4B2D-9F63-0A7613010D3C}" dt="2023-09-15T03:35:22.359" v="3999" actId="165"/>
          <ac:spMkLst>
            <pc:docMk/>
            <pc:sldMk cId="1705025858" sldId="261"/>
            <ac:spMk id="51" creationId="{27F62593-2EE7-77EB-4430-73475572E73A}"/>
          </ac:spMkLst>
        </pc:spChg>
        <pc:spChg chg="add mod">
          <ac:chgData name="Meshkin, Seyed Hamed *" userId="220999c3-e6ef-4426-a304-d27831ca2f92" providerId="ADAL" clId="{2BBA3B44-3C84-4B2D-9F63-0A7613010D3C}" dt="2023-09-15T03:28:57.649" v="3902" actId="1036"/>
          <ac:spMkLst>
            <pc:docMk/>
            <pc:sldMk cId="1705025858" sldId="261"/>
            <ac:spMk id="53" creationId="{27EC3C28-76DB-78F3-9C0F-DE3D46076ED6}"/>
          </ac:spMkLst>
        </pc:spChg>
        <pc:spChg chg="add mod">
          <ac:chgData name="Meshkin, Seyed Hamed *" userId="220999c3-e6ef-4426-a304-d27831ca2f92" providerId="ADAL" clId="{2BBA3B44-3C84-4B2D-9F63-0A7613010D3C}" dt="2023-09-15T03:28:57.649" v="3902" actId="1036"/>
          <ac:spMkLst>
            <pc:docMk/>
            <pc:sldMk cId="1705025858" sldId="261"/>
            <ac:spMk id="63" creationId="{88256F5D-0338-E3E7-30B9-E79CD580BBD4}"/>
          </ac:spMkLst>
        </pc:spChg>
        <pc:spChg chg="add mod">
          <ac:chgData name="Meshkin, Seyed Hamed *" userId="220999c3-e6ef-4426-a304-d27831ca2f92" providerId="ADAL" clId="{2BBA3B44-3C84-4B2D-9F63-0A7613010D3C}" dt="2023-09-15T03:28:57.649" v="3902" actId="1036"/>
          <ac:spMkLst>
            <pc:docMk/>
            <pc:sldMk cId="1705025858" sldId="261"/>
            <ac:spMk id="64" creationId="{39FC7442-4FE7-4CD8-88ED-03554F0F8C95}"/>
          </ac:spMkLst>
        </pc:spChg>
        <pc:spChg chg="add mod">
          <ac:chgData name="Meshkin, Seyed Hamed *" userId="220999c3-e6ef-4426-a304-d27831ca2f92" providerId="ADAL" clId="{2BBA3B44-3C84-4B2D-9F63-0A7613010D3C}" dt="2023-09-15T03:36:56.860" v="4026" actId="14100"/>
          <ac:spMkLst>
            <pc:docMk/>
            <pc:sldMk cId="1705025858" sldId="261"/>
            <ac:spMk id="72" creationId="{5159ED93-D04E-59EF-E78E-DF518BB90F57}"/>
          </ac:spMkLst>
        </pc:spChg>
        <pc:spChg chg="add mod">
          <ac:chgData name="Meshkin, Seyed Hamed *" userId="220999c3-e6ef-4426-a304-d27831ca2f92" providerId="ADAL" clId="{2BBA3B44-3C84-4B2D-9F63-0A7613010D3C}" dt="2023-09-15T03:29:15.655" v="3931" actId="1037"/>
          <ac:spMkLst>
            <pc:docMk/>
            <pc:sldMk cId="1705025858" sldId="261"/>
            <ac:spMk id="74" creationId="{9BEFE0AC-9022-81D3-7809-8168A37FF32D}"/>
          </ac:spMkLst>
        </pc:spChg>
        <pc:spChg chg="add mod">
          <ac:chgData name="Meshkin, Seyed Hamed *" userId="220999c3-e6ef-4426-a304-d27831ca2f92" providerId="ADAL" clId="{2BBA3B44-3C84-4B2D-9F63-0A7613010D3C}" dt="2023-09-15T03:28:57.649" v="3902" actId="1036"/>
          <ac:spMkLst>
            <pc:docMk/>
            <pc:sldMk cId="1705025858" sldId="261"/>
            <ac:spMk id="75" creationId="{97071F65-6288-6ACB-4FB0-90AC5D4F3C65}"/>
          </ac:spMkLst>
        </pc:spChg>
        <pc:spChg chg="add mod">
          <ac:chgData name="Meshkin, Seyed Hamed *" userId="220999c3-e6ef-4426-a304-d27831ca2f92" providerId="ADAL" clId="{2BBA3B44-3C84-4B2D-9F63-0A7613010D3C}" dt="2023-09-15T03:28:57.649" v="3902" actId="1036"/>
          <ac:spMkLst>
            <pc:docMk/>
            <pc:sldMk cId="1705025858" sldId="261"/>
            <ac:spMk id="76" creationId="{460ABE5C-5E8F-A2E6-E952-A32E1AD9BDFC}"/>
          </ac:spMkLst>
        </pc:spChg>
        <pc:spChg chg="add mod">
          <ac:chgData name="Meshkin, Seyed Hamed *" userId="220999c3-e6ef-4426-a304-d27831ca2f92" providerId="ADAL" clId="{2BBA3B44-3C84-4B2D-9F63-0A7613010D3C}" dt="2023-09-15T03:28:57.649" v="3902" actId="1036"/>
          <ac:spMkLst>
            <pc:docMk/>
            <pc:sldMk cId="1705025858" sldId="261"/>
            <ac:spMk id="77" creationId="{52494F23-3CF9-6475-9C37-87EAB8E1FCFD}"/>
          </ac:spMkLst>
        </pc:spChg>
        <pc:spChg chg="add mod">
          <ac:chgData name="Meshkin, Seyed Hamed *" userId="220999c3-e6ef-4426-a304-d27831ca2f92" providerId="ADAL" clId="{2BBA3B44-3C84-4B2D-9F63-0A7613010D3C}" dt="2023-09-15T03:28:57.649" v="3902" actId="1036"/>
          <ac:spMkLst>
            <pc:docMk/>
            <pc:sldMk cId="1705025858" sldId="261"/>
            <ac:spMk id="78" creationId="{AFFDAC3F-FC67-6EF1-7663-A76EF3CAB79C}"/>
          </ac:spMkLst>
        </pc:spChg>
        <pc:spChg chg="add del mod">
          <ac:chgData name="Meshkin, Seyed Hamed *" userId="220999c3-e6ef-4426-a304-d27831ca2f92" providerId="ADAL" clId="{2BBA3B44-3C84-4B2D-9F63-0A7613010D3C}" dt="2023-09-15T03:09:51.500" v="3299"/>
          <ac:spMkLst>
            <pc:docMk/>
            <pc:sldMk cId="1705025858" sldId="261"/>
            <ac:spMk id="79" creationId="{EC5BBE3D-F584-103C-4EE2-228FBE5D6E4A}"/>
          </ac:spMkLst>
        </pc:spChg>
        <pc:spChg chg="add del mod">
          <ac:chgData name="Meshkin, Seyed Hamed *" userId="220999c3-e6ef-4426-a304-d27831ca2f92" providerId="ADAL" clId="{2BBA3B44-3C84-4B2D-9F63-0A7613010D3C}" dt="2023-09-15T03:09:51.500" v="3299"/>
          <ac:spMkLst>
            <pc:docMk/>
            <pc:sldMk cId="1705025858" sldId="261"/>
            <ac:spMk id="80" creationId="{C104B5DA-DF34-9136-4E64-C8C20CAA1A3D}"/>
          </ac:spMkLst>
        </pc:spChg>
        <pc:spChg chg="add del mod">
          <ac:chgData name="Meshkin, Seyed Hamed *" userId="220999c3-e6ef-4426-a304-d27831ca2f92" providerId="ADAL" clId="{2BBA3B44-3C84-4B2D-9F63-0A7613010D3C}" dt="2023-09-15T03:09:51.500" v="3299"/>
          <ac:spMkLst>
            <pc:docMk/>
            <pc:sldMk cId="1705025858" sldId="261"/>
            <ac:spMk id="81" creationId="{84B787CC-0D32-55C3-3EAA-C208840E2A86}"/>
          </ac:spMkLst>
        </pc:spChg>
        <pc:spChg chg="add del mod">
          <ac:chgData name="Meshkin, Seyed Hamed *" userId="220999c3-e6ef-4426-a304-d27831ca2f92" providerId="ADAL" clId="{2BBA3B44-3C84-4B2D-9F63-0A7613010D3C}" dt="2023-09-15T03:09:51.500" v="3299"/>
          <ac:spMkLst>
            <pc:docMk/>
            <pc:sldMk cId="1705025858" sldId="261"/>
            <ac:spMk id="82" creationId="{75075885-3E73-4A3D-0DBB-88F8DE4B9B2C}"/>
          </ac:spMkLst>
        </pc:spChg>
        <pc:spChg chg="add del mod">
          <ac:chgData name="Meshkin, Seyed Hamed *" userId="220999c3-e6ef-4426-a304-d27831ca2f92" providerId="ADAL" clId="{2BBA3B44-3C84-4B2D-9F63-0A7613010D3C}" dt="2023-09-15T03:09:51.500" v="3299"/>
          <ac:spMkLst>
            <pc:docMk/>
            <pc:sldMk cId="1705025858" sldId="261"/>
            <ac:spMk id="83" creationId="{80EF24E6-EB43-E5EF-BB22-D79C89CAF2C3}"/>
          </ac:spMkLst>
        </pc:spChg>
        <pc:spChg chg="add mod">
          <ac:chgData name="Meshkin, Seyed Hamed *" userId="220999c3-e6ef-4426-a304-d27831ca2f92" providerId="ADAL" clId="{2BBA3B44-3C84-4B2D-9F63-0A7613010D3C}" dt="2023-09-15T03:37:25.597" v="4031" actId="1036"/>
          <ac:spMkLst>
            <pc:docMk/>
            <pc:sldMk cId="1705025858" sldId="261"/>
            <ac:spMk id="84" creationId="{0D8BBCDE-39FF-ECE5-816F-2A6AB6708B89}"/>
          </ac:spMkLst>
        </pc:spChg>
        <pc:spChg chg="add mod">
          <ac:chgData name="Meshkin, Seyed Hamed *" userId="220999c3-e6ef-4426-a304-d27831ca2f92" providerId="ADAL" clId="{2BBA3B44-3C84-4B2D-9F63-0A7613010D3C}" dt="2023-09-15T03:28:57.649" v="3902" actId="1036"/>
          <ac:spMkLst>
            <pc:docMk/>
            <pc:sldMk cId="1705025858" sldId="261"/>
            <ac:spMk id="85" creationId="{7B765376-CEB1-F8CA-6DB4-2F24C6062009}"/>
          </ac:spMkLst>
        </pc:spChg>
        <pc:spChg chg="add mod">
          <ac:chgData name="Meshkin, Seyed Hamed *" userId="220999c3-e6ef-4426-a304-d27831ca2f92" providerId="ADAL" clId="{2BBA3B44-3C84-4B2D-9F63-0A7613010D3C}" dt="2023-09-15T03:38:30.644" v="4051" actId="1038"/>
          <ac:spMkLst>
            <pc:docMk/>
            <pc:sldMk cId="1705025858" sldId="261"/>
            <ac:spMk id="86" creationId="{C8090394-7077-3324-AC81-B658EA82099F}"/>
          </ac:spMkLst>
        </pc:spChg>
        <pc:spChg chg="add mod">
          <ac:chgData name="Meshkin, Seyed Hamed *" userId="220999c3-e6ef-4426-a304-d27831ca2f92" providerId="ADAL" clId="{2BBA3B44-3C84-4B2D-9F63-0A7613010D3C}" dt="2023-09-15T03:38:22.414" v="4048" actId="1037"/>
          <ac:spMkLst>
            <pc:docMk/>
            <pc:sldMk cId="1705025858" sldId="261"/>
            <ac:spMk id="87" creationId="{ABD05C5E-CA30-52B4-3D76-3DBBA0A25443}"/>
          </ac:spMkLst>
        </pc:spChg>
        <pc:spChg chg="add mod">
          <ac:chgData name="Meshkin, Seyed Hamed *" userId="220999c3-e6ef-4426-a304-d27831ca2f92" providerId="ADAL" clId="{2BBA3B44-3C84-4B2D-9F63-0A7613010D3C}" dt="2023-09-15T03:28:57.649" v="3902" actId="1036"/>
          <ac:spMkLst>
            <pc:docMk/>
            <pc:sldMk cId="1705025858" sldId="261"/>
            <ac:spMk id="88" creationId="{AEC8E47B-70DE-0C1E-A1C0-A1179011E7B9}"/>
          </ac:spMkLst>
        </pc:spChg>
        <pc:spChg chg="add mod">
          <ac:chgData name="Meshkin, Seyed Hamed *" userId="220999c3-e6ef-4426-a304-d27831ca2f92" providerId="ADAL" clId="{2BBA3B44-3C84-4B2D-9F63-0A7613010D3C}" dt="2023-09-15T03:37:25.597" v="4031" actId="1036"/>
          <ac:spMkLst>
            <pc:docMk/>
            <pc:sldMk cId="1705025858" sldId="261"/>
            <ac:spMk id="89" creationId="{83B23878-4D91-B7DD-E647-7F97DFC398DB}"/>
          </ac:spMkLst>
        </pc:spChg>
        <pc:spChg chg="add mod">
          <ac:chgData name="Meshkin, Seyed Hamed *" userId="220999c3-e6ef-4426-a304-d27831ca2f92" providerId="ADAL" clId="{2BBA3B44-3C84-4B2D-9F63-0A7613010D3C}" dt="2023-09-15T03:28:57.649" v="3902" actId="1036"/>
          <ac:spMkLst>
            <pc:docMk/>
            <pc:sldMk cId="1705025858" sldId="261"/>
            <ac:spMk id="90" creationId="{0BB93B1D-7D9C-E682-7AE7-383B8BFEA911}"/>
          </ac:spMkLst>
        </pc:spChg>
        <pc:spChg chg="add mod">
          <ac:chgData name="Meshkin, Seyed Hamed *" userId="220999c3-e6ef-4426-a304-d27831ca2f92" providerId="ADAL" clId="{2BBA3B44-3C84-4B2D-9F63-0A7613010D3C}" dt="2023-09-15T03:28:57.649" v="3902" actId="1036"/>
          <ac:spMkLst>
            <pc:docMk/>
            <pc:sldMk cId="1705025858" sldId="261"/>
            <ac:spMk id="91" creationId="{7C7093E3-941B-2A7C-7A91-DB7C97403D6A}"/>
          </ac:spMkLst>
        </pc:spChg>
        <pc:spChg chg="add mod">
          <ac:chgData name="Meshkin, Seyed Hamed *" userId="220999c3-e6ef-4426-a304-d27831ca2f92" providerId="ADAL" clId="{2BBA3B44-3C84-4B2D-9F63-0A7613010D3C}" dt="2023-09-15T03:38:17.211" v="4047" actId="1038"/>
          <ac:spMkLst>
            <pc:docMk/>
            <pc:sldMk cId="1705025858" sldId="261"/>
            <ac:spMk id="92" creationId="{F25D70FF-F0A5-34E9-CBA2-2D998883E0E2}"/>
          </ac:spMkLst>
        </pc:spChg>
        <pc:spChg chg="add mod">
          <ac:chgData name="Meshkin, Seyed Hamed *" userId="220999c3-e6ef-4426-a304-d27831ca2f92" providerId="ADAL" clId="{2BBA3B44-3C84-4B2D-9F63-0A7613010D3C}" dt="2023-09-15T03:28:57.649" v="3902" actId="1036"/>
          <ac:spMkLst>
            <pc:docMk/>
            <pc:sldMk cId="1705025858" sldId="261"/>
            <ac:spMk id="93" creationId="{EA185C6F-71D6-0FF0-A80C-92DDFFDD205E}"/>
          </ac:spMkLst>
        </pc:spChg>
        <pc:spChg chg="add mod">
          <ac:chgData name="Meshkin, Seyed Hamed *" userId="220999c3-e6ef-4426-a304-d27831ca2f92" providerId="ADAL" clId="{2BBA3B44-3C84-4B2D-9F63-0A7613010D3C}" dt="2023-09-15T03:37:25.597" v="4031" actId="1036"/>
          <ac:spMkLst>
            <pc:docMk/>
            <pc:sldMk cId="1705025858" sldId="261"/>
            <ac:spMk id="94" creationId="{25EDA0D9-476D-8483-CD95-8EC70A88B27F}"/>
          </ac:spMkLst>
        </pc:spChg>
        <pc:spChg chg="add mod">
          <ac:chgData name="Meshkin, Seyed Hamed *" userId="220999c3-e6ef-4426-a304-d27831ca2f92" providerId="ADAL" clId="{2BBA3B44-3C84-4B2D-9F63-0A7613010D3C}" dt="2023-09-15T03:28:57.649" v="3902" actId="1036"/>
          <ac:spMkLst>
            <pc:docMk/>
            <pc:sldMk cId="1705025858" sldId="261"/>
            <ac:spMk id="95" creationId="{F45AFF8F-0A10-04A9-1A7F-9068799ED8ED}"/>
          </ac:spMkLst>
        </pc:spChg>
        <pc:spChg chg="add mod">
          <ac:chgData name="Meshkin, Seyed Hamed *" userId="220999c3-e6ef-4426-a304-d27831ca2f92" providerId="ADAL" clId="{2BBA3B44-3C84-4B2D-9F63-0A7613010D3C}" dt="2023-09-15T03:28:57.649" v="3902" actId="1036"/>
          <ac:spMkLst>
            <pc:docMk/>
            <pc:sldMk cId="1705025858" sldId="261"/>
            <ac:spMk id="96" creationId="{2985D192-35FA-2659-5584-C6D5F5EAF325}"/>
          </ac:spMkLst>
        </pc:spChg>
        <pc:spChg chg="add mod">
          <ac:chgData name="Meshkin, Seyed Hamed *" userId="220999c3-e6ef-4426-a304-d27831ca2f92" providerId="ADAL" clId="{2BBA3B44-3C84-4B2D-9F63-0A7613010D3C}" dt="2023-09-15T03:38:09.565" v="4044" actId="1037"/>
          <ac:spMkLst>
            <pc:docMk/>
            <pc:sldMk cId="1705025858" sldId="261"/>
            <ac:spMk id="97" creationId="{BF0ABA94-5F6E-2153-D26D-A5B6E13F44F6}"/>
          </ac:spMkLst>
        </pc:spChg>
        <pc:spChg chg="add mod">
          <ac:chgData name="Meshkin, Seyed Hamed *" userId="220999c3-e6ef-4426-a304-d27831ca2f92" providerId="ADAL" clId="{2BBA3B44-3C84-4B2D-9F63-0A7613010D3C}" dt="2023-09-15T03:28:57.649" v="3902" actId="1036"/>
          <ac:spMkLst>
            <pc:docMk/>
            <pc:sldMk cId="1705025858" sldId="261"/>
            <ac:spMk id="98" creationId="{03A55D26-A935-AD10-68AE-FD07D39228B8}"/>
          </ac:spMkLst>
        </pc:spChg>
        <pc:spChg chg="add mod">
          <ac:chgData name="Meshkin, Seyed Hamed *" userId="220999c3-e6ef-4426-a304-d27831ca2f92" providerId="ADAL" clId="{2BBA3B44-3C84-4B2D-9F63-0A7613010D3C}" dt="2023-09-15T03:37:25.597" v="4031" actId="1036"/>
          <ac:spMkLst>
            <pc:docMk/>
            <pc:sldMk cId="1705025858" sldId="261"/>
            <ac:spMk id="99" creationId="{DA177052-46E1-ADFC-4970-39B3FE5FA136}"/>
          </ac:spMkLst>
        </pc:spChg>
        <pc:spChg chg="add mod">
          <ac:chgData name="Meshkin, Seyed Hamed *" userId="220999c3-e6ef-4426-a304-d27831ca2f92" providerId="ADAL" clId="{2BBA3B44-3C84-4B2D-9F63-0A7613010D3C}" dt="2023-09-15T03:28:57.649" v="3902" actId="1036"/>
          <ac:spMkLst>
            <pc:docMk/>
            <pc:sldMk cId="1705025858" sldId="261"/>
            <ac:spMk id="100" creationId="{2FCD5FEF-7DBE-C933-E83F-6D1FA38FB608}"/>
          </ac:spMkLst>
        </pc:spChg>
        <pc:spChg chg="add mod">
          <ac:chgData name="Meshkin, Seyed Hamed *" userId="220999c3-e6ef-4426-a304-d27831ca2f92" providerId="ADAL" clId="{2BBA3B44-3C84-4B2D-9F63-0A7613010D3C}" dt="2023-09-15T03:28:57.649" v="3902" actId="1036"/>
          <ac:spMkLst>
            <pc:docMk/>
            <pc:sldMk cId="1705025858" sldId="261"/>
            <ac:spMk id="101" creationId="{8C440037-FFAA-C00F-8850-B74B8658AD10}"/>
          </ac:spMkLst>
        </pc:spChg>
        <pc:spChg chg="add mod">
          <ac:chgData name="Meshkin, Seyed Hamed *" userId="220999c3-e6ef-4426-a304-d27831ca2f92" providerId="ADAL" clId="{2BBA3B44-3C84-4B2D-9F63-0A7613010D3C}" dt="2023-09-15T03:28:57.649" v="3902" actId="1036"/>
          <ac:spMkLst>
            <pc:docMk/>
            <pc:sldMk cId="1705025858" sldId="261"/>
            <ac:spMk id="102" creationId="{F2176B15-71AF-4A87-C344-94A6901CB86E}"/>
          </ac:spMkLst>
        </pc:spChg>
        <pc:spChg chg="add mod">
          <ac:chgData name="Meshkin, Seyed Hamed *" userId="220999c3-e6ef-4426-a304-d27831ca2f92" providerId="ADAL" clId="{2BBA3B44-3C84-4B2D-9F63-0A7613010D3C}" dt="2023-09-15T03:28:57.649" v="3902" actId="1036"/>
          <ac:spMkLst>
            <pc:docMk/>
            <pc:sldMk cId="1705025858" sldId="261"/>
            <ac:spMk id="103" creationId="{0567130D-3F3B-24B8-FA7F-2B88A5DC581B}"/>
          </ac:spMkLst>
        </pc:spChg>
        <pc:spChg chg="add mod">
          <ac:chgData name="Meshkin, Seyed Hamed *" userId="220999c3-e6ef-4426-a304-d27831ca2f92" providerId="ADAL" clId="{2BBA3B44-3C84-4B2D-9F63-0A7613010D3C}" dt="2023-09-15T03:37:25.597" v="4031" actId="1036"/>
          <ac:spMkLst>
            <pc:docMk/>
            <pc:sldMk cId="1705025858" sldId="261"/>
            <ac:spMk id="104" creationId="{76B10927-20D8-8076-FF67-49C1276FB1C2}"/>
          </ac:spMkLst>
        </pc:spChg>
        <pc:spChg chg="add mod">
          <ac:chgData name="Meshkin, Seyed Hamed *" userId="220999c3-e6ef-4426-a304-d27831ca2f92" providerId="ADAL" clId="{2BBA3B44-3C84-4B2D-9F63-0A7613010D3C}" dt="2023-09-15T03:37:40.336" v="4033" actId="1036"/>
          <ac:spMkLst>
            <pc:docMk/>
            <pc:sldMk cId="1705025858" sldId="261"/>
            <ac:spMk id="105" creationId="{32211205-6998-695D-D141-5826FD505487}"/>
          </ac:spMkLst>
        </pc:spChg>
        <pc:spChg chg="add mod">
          <ac:chgData name="Meshkin, Seyed Hamed *" userId="220999c3-e6ef-4426-a304-d27831ca2f92" providerId="ADAL" clId="{2BBA3B44-3C84-4B2D-9F63-0A7613010D3C}" dt="2023-09-15T03:37:40.336" v="4033" actId="1036"/>
          <ac:spMkLst>
            <pc:docMk/>
            <pc:sldMk cId="1705025858" sldId="261"/>
            <ac:spMk id="106" creationId="{F75FC25E-BC83-568D-794E-2BF869980BD2}"/>
          </ac:spMkLst>
        </pc:spChg>
        <pc:spChg chg="add mod">
          <ac:chgData name="Meshkin, Seyed Hamed *" userId="220999c3-e6ef-4426-a304-d27831ca2f92" providerId="ADAL" clId="{2BBA3B44-3C84-4B2D-9F63-0A7613010D3C}" dt="2023-09-15T03:37:40.336" v="4033" actId="1036"/>
          <ac:spMkLst>
            <pc:docMk/>
            <pc:sldMk cId="1705025858" sldId="261"/>
            <ac:spMk id="107" creationId="{8540F0A8-2B04-4FE5-AB77-5A78DF5296F6}"/>
          </ac:spMkLst>
        </pc:spChg>
        <pc:spChg chg="add mod">
          <ac:chgData name="Meshkin, Seyed Hamed *" userId="220999c3-e6ef-4426-a304-d27831ca2f92" providerId="ADAL" clId="{2BBA3B44-3C84-4B2D-9F63-0A7613010D3C}" dt="2023-09-15T03:28:57.649" v="3902" actId="1036"/>
          <ac:spMkLst>
            <pc:docMk/>
            <pc:sldMk cId="1705025858" sldId="261"/>
            <ac:spMk id="108" creationId="{C49E1CF2-EA30-8F50-D8B8-221A5DC3C10A}"/>
          </ac:spMkLst>
        </pc:spChg>
        <pc:spChg chg="add mod">
          <ac:chgData name="Meshkin, Seyed Hamed *" userId="220999c3-e6ef-4426-a304-d27831ca2f92" providerId="ADAL" clId="{2BBA3B44-3C84-4B2D-9F63-0A7613010D3C}" dt="2023-09-15T03:37:25.597" v="4031" actId="1036"/>
          <ac:spMkLst>
            <pc:docMk/>
            <pc:sldMk cId="1705025858" sldId="261"/>
            <ac:spMk id="109" creationId="{AD43B0A0-E4A7-46DF-4BF3-4C4B762B611D}"/>
          </ac:spMkLst>
        </pc:spChg>
        <pc:spChg chg="add mod">
          <ac:chgData name="Meshkin, Seyed Hamed *" userId="220999c3-e6ef-4426-a304-d27831ca2f92" providerId="ADAL" clId="{2BBA3B44-3C84-4B2D-9F63-0A7613010D3C}" dt="2023-09-15T03:39:03.566" v="4057" actId="1036"/>
          <ac:spMkLst>
            <pc:docMk/>
            <pc:sldMk cId="1705025858" sldId="261"/>
            <ac:spMk id="110" creationId="{A6E19FAC-6746-9F7A-BAEC-D27C99978A63}"/>
          </ac:spMkLst>
        </pc:spChg>
        <pc:spChg chg="add mod">
          <ac:chgData name="Meshkin, Seyed Hamed *" userId="220999c3-e6ef-4426-a304-d27831ca2f92" providerId="ADAL" clId="{2BBA3B44-3C84-4B2D-9F63-0A7613010D3C}" dt="2023-09-15T03:38:58.746" v="4056" actId="1036"/>
          <ac:spMkLst>
            <pc:docMk/>
            <pc:sldMk cId="1705025858" sldId="261"/>
            <ac:spMk id="111" creationId="{C0DD1EB4-74DB-8526-3CF6-5A9356229D31}"/>
          </ac:spMkLst>
        </pc:spChg>
        <pc:spChg chg="add mod">
          <ac:chgData name="Meshkin, Seyed Hamed *" userId="220999c3-e6ef-4426-a304-d27831ca2f92" providerId="ADAL" clId="{2BBA3B44-3C84-4B2D-9F63-0A7613010D3C}" dt="2023-09-15T03:38:54.138" v="4055" actId="1037"/>
          <ac:spMkLst>
            <pc:docMk/>
            <pc:sldMk cId="1705025858" sldId="261"/>
            <ac:spMk id="112" creationId="{E22BD41D-1CB1-CA54-749F-80FCEE86A057}"/>
          </ac:spMkLst>
        </pc:spChg>
        <pc:spChg chg="add mod">
          <ac:chgData name="Meshkin, Seyed Hamed *" userId="220999c3-e6ef-4426-a304-d27831ca2f92" providerId="ADAL" clId="{2BBA3B44-3C84-4B2D-9F63-0A7613010D3C}" dt="2023-09-15T03:38:47.362" v="4053" actId="1036"/>
          <ac:spMkLst>
            <pc:docMk/>
            <pc:sldMk cId="1705025858" sldId="261"/>
            <ac:spMk id="113" creationId="{11655C1D-3E30-73D9-3B1E-CA8E68A897CC}"/>
          </ac:spMkLst>
        </pc:spChg>
        <pc:spChg chg="add mod">
          <ac:chgData name="Meshkin, Seyed Hamed *" userId="220999c3-e6ef-4426-a304-d27831ca2f92" providerId="ADAL" clId="{2BBA3B44-3C84-4B2D-9F63-0A7613010D3C}" dt="2023-09-15T03:37:25.597" v="4031" actId="1036"/>
          <ac:spMkLst>
            <pc:docMk/>
            <pc:sldMk cId="1705025858" sldId="261"/>
            <ac:spMk id="114" creationId="{0171A099-CF36-2CE9-83D9-43BADAA85532}"/>
          </ac:spMkLst>
        </pc:spChg>
        <pc:spChg chg="add mod">
          <ac:chgData name="Meshkin, Seyed Hamed *" userId="220999c3-e6ef-4426-a304-d27831ca2f92" providerId="ADAL" clId="{2BBA3B44-3C84-4B2D-9F63-0A7613010D3C}" dt="2023-09-15T03:37:57.864" v="4039" actId="1035"/>
          <ac:spMkLst>
            <pc:docMk/>
            <pc:sldMk cId="1705025858" sldId="261"/>
            <ac:spMk id="115" creationId="{25BF0122-FAF7-47C1-3A84-9A70BB1F3ADF}"/>
          </ac:spMkLst>
        </pc:spChg>
        <pc:spChg chg="add mod">
          <ac:chgData name="Meshkin, Seyed Hamed *" userId="220999c3-e6ef-4426-a304-d27831ca2f92" providerId="ADAL" clId="{2BBA3B44-3C84-4B2D-9F63-0A7613010D3C}" dt="2023-09-15T03:37:57.864" v="4039" actId="1035"/>
          <ac:spMkLst>
            <pc:docMk/>
            <pc:sldMk cId="1705025858" sldId="261"/>
            <ac:spMk id="116" creationId="{8E935D87-1063-4C0B-802D-D8FFFD7416E4}"/>
          </ac:spMkLst>
        </pc:spChg>
        <pc:spChg chg="add mod">
          <ac:chgData name="Meshkin, Seyed Hamed *" userId="220999c3-e6ef-4426-a304-d27831ca2f92" providerId="ADAL" clId="{2BBA3B44-3C84-4B2D-9F63-0A7613010D3C}" dt="2023-09-15T03:37:57.864" v="4039" actId="1035"/>
          <ac:spMkLst>
            <pc:docMk/>
            <pc:sldMk cId="1705025858" sldId="261"/>
            <ac:spMk id="117" creationId="{BED13E1B-7BB8-A9EC-0E4D-E8EAE1B5CCC4}"/>
          </ac:spMkLst>
        </pc:spChg>
        <pc:spChg chg="add mod">
          <ac:chgData name="Meshkin, Seyed Hamed *" userId="220999c3-e6ef-4426-a304-d27831ca2f92" providerId="ADAL" clId="{2BBA3B44-3C84-4B2D-9F63-0A7613010D3C}" dt="2023-09-15T03:28:57.649" v="3902" actId="1036"/>
          <ac:spMkLst>
            <pc:docMk/>
            <pc:sldMk cId="1705025858" sldId="261"/>
            <ac:spMk id="118" creationId="{B6CB2B05-3E3C-F7A7-BD88-0AA548CA8EDB}"/>
          </ac:spMkLst>
        </pc:spChg>
        <pc:spChg chg="add mod">
          <ac:chgData name="Meshkin, Seyed Hamed *" userId="220999c3-e6ef-4426-a304-d27831ca2f92" providerId="ADAL" clId="{2BBA3B44-3C84-4B2D-9F63-0A7613010D3C}" dt="2023-09-15T03:32:34.274" v="3967" actId="2085"/>
          <ac:spMkLst>
            <pc:docMk/>
            <pc:sldMk cId="1705025858" sldId="261"/>
            <ac:spMk id="119" creationId="{FA63D45E-DEB0-6825-F2AB-ED0136E095A9}"/>
          </ac:spMkLst>
        </pc:spChg>
        <pc:spChg chg="add del mod">
          <ac:chgData name="Meshkin, Seyed Hamed *" userId="220999c3-e6ef-4426-a304-d27831ca2f92" providerId="ADAL" clId="{2BBA3B44-3C84-4B2D-9F63-0A7613010D3C}" dt="2023-09-15T03:32:15.805" v="3963"/>
          <ac:spMkLst>
            <pc:docMk/>
            <pc:sldMk cId="1705025858" sldId="261"/>
            <ac:spMk id="120" creationId="{778B58AB-5249-4D1A-6673-2F9011E6FFAE}"/>
          </ac:spMkLst>
        </pc:spChg>
        <pc:spChg chg="add mod">
          <ac:chgData name="Meshkin, Seyed Hamed *" userId="220999c3-e6ef-4426-a304-d27831ca2f92" providerId="ADAL" clId="{2BBA3B44-3C84-4B2D-9F63-0A7613010D3C}" dt="2023-09-15T03:32:39.683" v="3969" actId="1035"/>
          <ac:spMkLst>
            <pc:docMk/>
            <pc:sldMk cId="1705025858" sldId="261"/>
            <ac:spMk id="121" creationId="{6DAFFC1B-13A1-876E-E594-78800F23D466}"/>
          </ac:spMkLst>
        </pc:spChg>
        <pc:spChg chg="add mod">
          <ac:chgData name="Meshkin, Seyed Hamed *" userId="220999c3-e6ef-4426-a304-d27831ca2f92" providerId="ADAL" clId="{2BBA3B44-3C84-4B2D-9F63-0A7613010D3C}" dt="2023-09-15T03:32:51.840" v="3971" actId="1076"/>
          <ac:spMkLst>
            <pc:docMk/>
            <pc:sldMk cId="1705025858" sldId="261"/>
            <ac:spMk id="122" creationId="{0714ABF4-6098-B849-9ABC-DFAC11CCAD72}"/>
          </ac:spMkLst>
        </pc:spChg>
        <pc:spChg chg="add mod">
          <ac:chgData name="Meshkin, Seyed Hamed *" userId="220999c3-e6ef-4426-a304-d27831ca2f92" providerId="ADAL" clId="{2BBA3B44-3C84-4B2D-9F63-0A7613010D3C}" dt="2023-09-15T03:35:43.198" v="4004" actId="1036"/>
          <ac:spMkLst>
            <pc:docMk/>
            <pc:sldMk cId="1705025858" sldId="261"/>
            <ac:spMk id="123" creationId="{8B4A5C98-631E-0047-B3F2-54FC4E40B9C7}"/>
          </ac:spMkLst>
        </pc:spChg>
        <pc:spChg chg="add mod ord">
          <ac:chgData name="Meshkin, Seyed Hamed *" userId="220999c3-e6ef-4426-a304-d27831ca2f92" providerId="ADAL" clId="{2BBA3B44-3C84-4B2D-9F63-0A7613010D3C}" dt="2023-09-15T03:34:35.815" v="3989" actId="1076"/>
          <ac:spMkLst>
            <pc:docMk/>
            <pc:sldMk cId="1705025858" sldId="261"/>
            <ac:spMk id="124" creationId="{FE9F4B19-6703-AA7F-025B-4CF6D8230AA5}"/>
          </ac:spMkLst>
        </pc:spChg>
        <pc:spChg chg="add mod">
          <ac:chgData name="Meshkin, Seyed Hamed *" userId="220999c3-e6ef-4426-a304-d27831ca2f92" providerId="ADAL" clId="{2BBA3B44-3C84-4B2D-9F63-0A7613010D3C}" dt="2023-09-15T03:35:07.082" v="3994" actId="1076"/>
          <ac:spMkLst>
            <pc:docMk/>
            <pc:sldMk cId="1705025858" sldId="261"/>
            <ac:spMk id="125" creationId="{AB5B269D-84CF-104E-DF7D-D3FF5057187E}"/>
          </ac:spMkLst>
        </pc:spChg>
        <pc:spChg chg="add mod">
          <ac:chgData name="Meshkin, Seyed Hamed *" userId="220999c3-e6ef-4426-a304-d27831ca2f92" providerId="ADAL" clId="{2BBA3B44-3C84-4B2D-9F63-0A7613010D3C}" dt="2023-09-15T03:35:12.207" v="3996" actId="1076"/>
          <ac:spMkLst>
            <pc:docMk/>
            <pc:sldMk cId="1705025858" sldId="261"/>
            <ac:spMk id="126" creationId="{C2049DC9-5A3F-ABA9-82AB-FC8F831E88D1}"/>
          </ac:spMkLst>
        </pc:spChg>
        <pc:spChg chg="add mod">
          <ac:chgData name="Meshkin, Seyed Hamed *" userId="220999c3-e6ef-4426-a304-d27831ca2f92" providerId="ADAL" clId="{2BBA3B44-3C84-4B2D-9F63-0A7613010D3C}" dt="2023-09-15T03:35:19.682" v="3998" actId="1076"/>
          <ac:spMkLst>
            <pc:docMk/>
            <pc:sldMk cId="1705025858" sldId="261"/>
            <ac:spMk id="127" creationId="{35148687-8EEE-A336-9C79-0306E2A2DFA9}"/>
          </ac:spMkLst>
        </pc:spChg>
        <pc:grpChg chg="add del mod ord topLvl">
          <ac:chgData name="Meshkin, Seyed Hamed *" userId="220999c3-e6ef-4426-a304-d27831ca2f92" providerId="ADAL" clId="{2BBA3B44-3C84-4B2D-9F63-0A7613010D3C}" dt="2023-09-15T03:34:49.170" v="3991" actId="165"/>
          <ac:grpSpMkLst>
            <pc:docMk/>
            <pc:sldMk cId="1705025858" sldId="261"/>
            <ac:grpSpMk id="32" creationId="{3C3ABD5D-B316-9F5C-B644-D6938DCD2AD4}"/>
          </ac:grpSpMkLst>
        </pc:grpChg>
        <pc:grpChg chg="add del mod">
          <ac:chgData name="Meshkin, Seyed Hamed *" userId="220999c3-e6ef-4426-a304-d27831ca2f92" providerId="ADAL" clId="{2BBA3B44-3C84-4B2D-9F63-0A7613010D3C}" dt="2023-09-15T03:34:44.178" v="3990" actId="165"/>
          <ac:grpSpMkLst>
            <pc:docMk/>
            <pc:sldMk cId="1705025858" sldId="261"/>
            <ac:grpSpMk id="50" creationId="{07414AEE-1588-DE9F-F42C-BF031DC90A18}"/>
          </ac:grpSpMkLst>
        </pc:grpChg>
        <pc:grpChg chg="add del mod">
          <ac:chgData name="Meshkin, Seyed Hamed *" userId="220999c3-e6ef-4426-a304-d27831ca2f92" providerId="ADAL" clId="{2BBA3B44-3C84-4B2D-9F63-0A7613010D3C}" dt="2023-09-15T03:35:22.359" v="3999" actId="165"/>
          <ac:grpSpMkLst>
            <pc:docMk/>
            <pc:sldMk cId="1705025858" sldId="261"/>
            <ac:grpSpMk id="52" creationId="{5FBF7029-D10C-89D3-2667-949F925269FD}"/>
          </ac:grpSpMkLst>
        </pc:grpChg>
        <pc:grpChg chg="add del mod">
          <ac:chgData name="Meshkin, Seyed Hamed *" userId="220999c3-e6ef-4426-a304-d27831ca2f92" providerId="ADAL" clId="{2BBA3B44-3C84-4B2D-9F63-0A7613010D3C}" dt="2023-09-15T02:45:00.038" v="2782" actId="165"/>
          <ac:grpSpMkLst>
            <pc:docMk/>
            <pc:sldMk cId="1705025858" sldId="261"/>
            <ac:grpSpMk id="67" creationId="{B39539A5-9F17-69C0-774E-0FC641DA7BBE}"/>
          </ac:grpSpMkLst>
        </pc:grpChg>
        <pc:grpChg chg="add mod">
          <ac:chgData name="Meshkin, Seyed Hamed *" userId="220999c3-e6ef-4426-a304-d27831ca2f92" providerId="ADAL" clId="{2BBA3B44-3C84-4B2D-9F63-0A7613010D3C}" dt="2023-09-14T23:22:44.224" v="1952" actId="164"/>
          <ac:grpSpMkLst>
            <pc:docMk/>
            <pc:sldMk cId="1705025858" sldId="261"/>
            <ac:grpSpMk id="68" creationId="{EC858E41-09A5-EEDF-B23C-3280C065AACC}"/>
          </ac:grpSpMkLst>
        </pc:grpChg>
        <pc:grpChg chg="add del mod">
          <ac:chgData name="Meshkin, Seyed Hamed *" userId="220999c3-e6ef-4426-a304-d27831ca2f92" providerId="ADAL" clId="{2BBA3B44-3C84-4B2D-9F63-0A7613010D3C}" dt="2023-09-15T02:50:14.729" v="2871" actId="165"/>
          <ac:grpSpMkLst>
            <pc:docMk/>
            <pc:sldMk cId="1705025858" sldId="261"/>
            <ac:grpSpMk id="69" creationId="{9EE08A92-7B0B-A88D-BB44-6E21A5A9B593}"/>
          </ac:grpSpMkLst>
        </pc:grpChg>
        <pc:graphicFrameChg chg="add del mod">
          <ac:chgData name="Meshkin, Seyed Hamed *" userId="220999c3-e6ef-4426-a304-d27831ca2f92" providerId="ADAL" clId="{2BBA3B44-3C84-4B2D-9F63-0A7613010D3C}" dt="2023-09-15T02:38:15.260" v="2686"/>
          <ac:graphicFrameMkLst>
            <pc:docMk/>
            <pc:sldMk cId="1705025858" sldId="261"/>
            <ac:graphicFrameMk id="17" creationId="{7857AE4A-68DA-D793-8683-5587E9767EFA}"/>
          </ac:graphicFrameMkLst>
        </pc:graphicFrameChg>
        <pc:graphicFrameChg chg="add del mod">
          <ac:chgData name="Meshkin, Seyed Hamed *" userId="220999c3-e6ef-4426-a304-d27831ca2f92" providerId="ADAL" clId="{2BBA3B44-3C84-4B2D-9F63-0A7613010D3C}" dt="2023-09-14T23:30:05.173" v="2017" actId="478"/>
          <ac:graphicFrameMkLst>
            <pc:docMk/>
            <pc:sldMk cId="1705025858" sldId="261"/>
            <ac:graphicFrameMk id="70" creationId="{AAC7C086-A21D-2A1D-729F-2A062DB72E45}"/>
          </ac:graphicFrameMkLst>
        </pc:graphicFrameChg>
        <pc:graphicFrameChg chg="add mod">
          <ac:chgData name="Meshkin, Seyed Hamed *" userId="220999c3-e6ef-4426-a304-d27831ca2f92" providerId="ADAL" clId="{2BBA3B44-3C84-4B2D-9F63-0A7613010D3C}" dt="2023-09-15T03:29:15.655" v="3931" actId="1037"/>
          <ac:graphicFrameMkLst>
            <pc:docMk/>
            <pc:sldMk cId="1705025858" sldId="261"/>
            <ac:graphicFrameMk id="73" creationId="{FE9DB2B2-1298-33AE-14E1-D847A4475B59}"/>
          </ac:graphicFrameMkLst>
        </pc:graphicFrameChg>
        <pc:picChg chg="mod topLvl modCrop">
          <ac:chgData name="Meshkin, Seyed Hamed *" userId="220999c3-e6ef-4426-a304-d27831ca2f92" providerId="ADAL" clId="{2BBA3B44-3C84-4B2D-9F63-0A7613010D3C}" dt="2023-09-15T03:37:48.880" v="4035" actId="1036"/>
          <ac:picMkLst>
            <pc:docMk/>
            <pc:sldMk cId="1705025858" sldId="261"/>
            <ac:picMk id="9" creationId="{8826236E-2E4A-7DA2-4BCE-4EC546D85B81}"/>
          </ac:picMkLst>
        </pc:picChg>
        <pc:picChg chg="mod topLvl modCrop">
          <ac:chgData name="Meshkin, Seyed Hamed *" userId="220999c3-e6ef-4426-a304-d27831ca2f92" providerId="ADAL" clId="{2BBA3B44-3C84-4B2D-9F63-0A7613010D3C}" dt="2023-09-15T03:35:22.359" v="3999" actId="165"/>
          <ac:picMkLst>
            <pc:docMk/>
            <pc:sldMk cId="1705025858" sldId="261"/>
            <ac:picMk id="10" creationId="{F4121D6F-B364-F0D4-B3AA-F7FDFC2737BF}"/>
          </ac:picMkLst>
        </pc:picChg>
        <pc:picChg chg="mod topLvl modCrop">
          <ac:chgData name="Meshkin, Seyed Hamed *" userId="220999c3-e6ef-4426-a304-d27831ca2f92" providerId="ADAL" clId="{2BBA3B44-3C84-4B2D-9F63-0A7613010D3C}" dt="2023-09-15T03:34:49.170" v="3991" actId="165"/>
          <ac:picMkLst>
            <pc:docMk/>
            <pc:sldMk cId="1705025858" sldId="261"/>
            <ac:picMk id="34" creationId="{55DDDEC7-9529-EE7E-5D56-90BB7EE42D28}"/>
          </ac:picMkLst>
        </pc:picChg>
        <pc:picChg chg="add mod ord modCrop">
          <ac:chgData name="Meshkin, Seyed Hamed *" userId="220999c3-e6ef-4426-a304-d27831ca2f92" providerId="ADAL" clId="{2BBA3B44-3C84-4B2D-9F63-0A7613010D3C}" dt="2023-09-15T03:28:57.649" v="3902" actId="1036"/>
          <ac:picMkLst>
            <pc:docMk/>
            <pc:sldMk cId="1705025858" sldId="261"/>
            <ac:picMk id="54" creationId="{FBB9DC13-9B07-E8CC-7734-06C6B06E3A7A}"/>
          </ac:picMkLst>
        </pc:picChg>
        <pc:cxnChg chg="add del mod">
          <ac:chgData name="Meshkin, Seyed Hamed *" userId="220999c3-e6ef-4426-a304-d27831ca2f92" providerId="ADAL" clId="{2BBA3B44-3C84-4B2D-9F63-0A7613010D3C}" dt="2023-09-15T02:44:50.115" v="2778" actId="478"/>
          <ac:cxnSpMkLst>
            <pc:docMk/>
            <pc:sldMk cId="1705025858" sldId="261"/>
            <ac:cxnSpMk id="16" creationId="{CC83BA39-11EB-118A-2F13-1D7F7F326C1E}"/>
          </ac:cxnSpMkLst>
        </pc:cxnChg>
        <pc:cxnChg chg="add del mod">
          <ac:chgData name="Meshkin, Seyed Hamed *" userId="220999c3-e6ef-4426-a304-d27831ca2f92" providerId="ADAL" clId="{2BBA3B44-3C84-4B2D-9F63-0A7613010D3C}" dt="2023-09-15T02:44:54.635" v="2780" actId="478"/>
          <ac:cxnSpMkLst>
            <pc:docMk/>
            <pc:sldMk cId="1705025858" sldId="261"/>
            <ac:cxnSpMk id="24" creationId="{89035FDF-6C47-FE68-81CD-4A982D806EA3}"/>
          </ac:cxnSpMkLst>
        </pc:cxnChg>
        <pc:cxnChg chg="add mod ord topLvl">
          <ac:chgData name="Meshkin, Seyed Hamed *" userId="220999c3-e6ef-4426-a304-d27831ca2f92" providerId="ADAL" clId="{2BBA3B44-3C84-4B2D-9F63-0A7613010D3C}" dt="2023-09-15T03:35:34.230" v="4001" actId="166"/>
          <ac:cxnSpMkLst>
            <pc:docMk/>
            <pc:sldMk cId="1705025858" sldId="261"/>
            <ac:cxnSpMk id="25" creationId="{C7D67E99-AF9F-96DB-DC5B-5982D564C2A2}"/>
          </ac:cxnSpMkLst>
        </pc:cxnChg>
        <pc:cxnChg chg="add del mod topLvl">
          <ac:chgData name="Meshkin, Seyed Hamed *" userId="220999c3-e6ef-4426-a304-d27831ca2f92" providerId="ADAL" clId="{2BBA3B44-3C84-4B2D-9F63-0A7613010D3C}" dt="2023-09-15T03:36:25.468" v="4016" actId="478"/>
          <ac:cxnSpMkLst>
            <pc:docMk/>
            <pc:sldMk cId="1705025858" sldId="261"/>
            <ac:cxnSpMk id="26" creationId="{06111A60-673D-3A9E-64B1-8388894379C9}"/>
          </ac:cxnSpMkLst>
        </pc:cxnChg>
        <pc:cxnChg chg="add mod ord topLvl">
          <ac:chgData name="Meshkin, Seyed Hamed *" userId="220999c3-e6ef-4426-a304-d27831ca2f92" providerId="ADAL" clId="{2BBA3B44-3C84-4B2D-9F63-0A7613010D3C}" dt="2023-09-15T03:36:42.745" v="4024" actId="166"/>
          <ac:cxnSpMkLst>
            <pc:docMk/>
            <pc:sldMk cId="1705025858" sldId="261"/>
            <ac:cxnSpMk id="27" creationId="{2FDA671D-E061-65E7-826F-AF9178673CFB}"/>
          </ac:cxnSpMkLst>
        </pc:cxnChg>
        <pc:cxnChg chg="add mod topLvl">
          <ac:chgData name="Meshkin, Seyed Hamed *" userId="220999c3-e6ef-4426-a304-d27831ca2f92" providerId="ADAL" clId="{2BBA3B44-3C84-4B2D-9F63-0A7613010D3C}" dt="2023-09-15T03:28:57.649" v="3902" actId="1036"/>
          <ac:cxnSpMkLst>
            <pc:docMk/>
            <pc:sldMk cId="1705025858" sldId="261"/>
            <ac:cxnSpMk id="28" creationId="{A5C28ED7-8B8B-C589-C576-9B1BDED08F7A}"/>
          </ac:cxnSpMkLst>
        </pc:cxnChg>
        <pc:cxnChg chg="add del mod ord topLvl">
          <ac:chgData name="Meshkin, Seyed Hamed *" userId="220999c3-e6ef-4426-a304-d27831ca2f92" providerId="ADAL" clId="{2BBA3B44-3C84-4B2D-9F63-0A7613010D3C}" dt="2023-09-15T03:36:36.699" v="4023" actId="478"/>
          <ac:cxnSpMkLst>
            <pc:docMk/>
            <pc:sldMk cId="1705025858" sldId="261"/>
            <ac:cxnSpMk id="29" creationId="{7F399024-3E7C-8410-48BF-EB3C24BED8A2}"/>
          </ac:cxnSpMkLst>
        </pc:cxnChg>
        <pc:cxnChg chg="add mod topLvl">
          <ac:chgData name="Meshkin, Seyed Hamed *" userId="220999c3-e6ef-4426-a304-d27831ca2f92" providerId="ADAL" clId="{2BBA3B44-3C84-4B2D-9F63-0A7613010D3C}" dt="2023-09-15T03:28:57.649" v="3902" actId="1036"/>
          <ac:cxnSpMkLst>
            <pc:docMk/>
            <pc:sldMk cId="1705025858" sldId="261"/>
            <ac:cxnSpMk id="30" creationId="{4441B8D7-99FF-D40B-7F1A-2CAC56629F30}"/>
          </ac:cxnSpMkLst>
        </pc:cxnChg>
        <pc:cxnChg chg="add mod topLvl">
          <ac:chgData name="Meshkin, Seyed Hamed *" userId="220999c3-e6ef-4426-a304-d27831ca2f92" providerId="ADAL" clId="{2BBA3B44-3C84-4B2D-9F63-0A7613010D3C}" dt="2023-09-15T03:35:22.359" v="3999" actId="165"/>
          <ac:cxnSpMkLst>
            <pc:docMk/>
            <pc:sldMk cId="1705025858" sldId="261"/>
            <ac:cxnSpMk id="31" creationId="{B7479BDD-51DB-B44D-C542-AAE73AF4FE5B}"/>
          </ac:cxnSpMkLst>
        </pc:cxnChg>
        <pc:cxnChg chg="mod ord topLvl">
          <ac:chgData name="Meshkin, Seyed Hamed *" userId="220999c3-e6ef-4426-a304-d27831ca2f92" providerId="ADAL" clId="{2BBA3B44-3C84-4B2D-9F63-0A7613010D3C}" dt="2023-09-15T03:34:54.464" v="3992" actId="166"/>
          <ac:cxnSpMkLst>
            <pc:docMk/>
            <pc:sldMk cId="1705025858" sldId="261"/>
            <ac:cxnSpMk id="35" creationId="{47BBE43E-843E-7942-2E63-AC1D5E59500E}"/>
          </ac:cxnSpMkLst>
        </pc:cxnChg>
        <pc:cxnChg chg="mod topLvl">
          <ac:chgData name="Meshkin, Seyed Hamed *" userId="220999c3-e6ef-4426-a304-d27831ca2f92" providerId="ADAL" clId="{2BBA3B44-3C84-4B2D-9F63-0A7613010D3C}" dt="2023-09-15T03:34:49.170" v="3991" actId="165"/>
          <ac:cxnSpMkLst>
            <pc:docMk/>
            <pc:sldMk cId="1705025858" sldId="261"/>
            <ac:cxnSpMk id="36" creationId="{EDDCCE73-3769-4199-F642-48CDAE8248DB}"/>
          </ac:cxnSpMkLst>
        </pc:cxnChg>
        <pc:cxnChg chg="add mod topLvl">
          <ac:chgData name="Meshkin, Seyed Hamed *" userId="220999c3-e6ef-4426-a304-d27831ca2f92" providerId="ADAL" clId="{2BBA3B44-3C84-4B2D-9F63-0A7613010D3C}" dt="2023-09-15T03:35:22.359" v="3999" actId="165"/>
          <ac:cxnSpMkLst>
            <pc:docMk/>
            <pc:sldMk cId="1705025858" sldId="261"/>
            <ac:cxnSpMk id="37" creationId="{91C0387E-A865-D724-B7B6-24296E6F1CE6}"/>
          </ac:cxnSpMkLst>
        </pc:cxnChg>
        <pc:cxnChg chg="add del mod">
          <ac:chgData name="Meshkin, Seyed Hamed *" userId="220999c3-e6ef-4426-a304-d27831ca2f92" providerId="ADAL" clId="{2BBA3B44-3C84-4B2D-9F63-0A7613010D3C}" dt="2023-09-15T02:44:52.272" v="2779" actId="478"/>
          <ac:cxnSpMkLst>
            <pc:docMk/>
            <pc:sldMk cId="1705025858" sldId="261"/>
            <ac:cxnSpMk id="38" creationId="{242761BE-8999-8CBD-A66E-5BBE05FB75E6}"/>
          </ac:cxnSpMkLst>
        </pc:cxnChg>
        <pc:cxnChg chg="add del mod">
          <ac:chgData name="Meshkin, Seyed Hamed *" userId="220999c3-e6ef-4426-a304-d27831ca2f92" providerId="ADAL" clId="{2BBA3B44-3C84-4B2D-9F63-0A7613010D3C}" dt="2023-09-15T02:44:56.638" v="2781" actId="478"/>
          <ac:cxnSpMkLst>
            <pc:docMk/>
            <pc:sldMk cId="1705025858" sldId="261"/>
            <ac:cxnSpMk id="39" creationId="{5A426E5B-AA43-3F57-F8E4-B18FA81C85FE}"/>
          </ac:cxnSpMkLst>
        </pc:cxnChg>
        <pc:cxnChg chg="add mod topLvl">
          <ac:chgData name="Meshkin, Seyed Hamed *" userId="220999c3-e6ef-4426-a304-d27831ca2f92" providerId="ADAL" clId="{2BBA3B44-3C84-4B2D-9F63-0A7613010D3C}" dt="2023-09-15T03:28:57.649" v="3902" actId="1036"/>
          <ac:cxnSpMkLst>
            <pc:docMk/>
            <pc:sldMk cId="1705025858" sldId="261"/>
            <ac:cxnSpMk id="40" creationId="{7927643D-0805-6A81-E7D5-5A6FA977DF56}"/>
          </ac:cxnSpMkLst>
        </pc:cxnChg>
        <pc:cxnChg chg="add mod topLvl">
          <ac:chgData name="Meshkin, Seyed Hamed *" userId="220999c3-e6ef-4426-a304-d27831ca2f92" providerId="ADAL" clId="{2BBA3B44-3C84-4B2D-9F63-0A7613010D3C}" dt="2023-09-15T03:28:57.649" v="3902" actId="1036"/>
          <ac:cxnSpMkLst>
            <pc:docMk/>
            <pc:sldMk cId="1705025858" sldId="261"/>
            <ac:cxnSpMk id="41" creationId="{F3EFB618-AD18-E4DC-AFF8-4AE98F2AD499}"/>
          </ac:cxnSpMkLst>
        </pc:cxnChg>
        <pc:cxnChg chg="add mod topLvl">
          <ac:chgData name="Meshkin, Seyed Hamed *" userId="220999c3-e6ef-4426-a304-d27831ca2f92" providerId="ADAL" clId="{2BBA3B44-3C84-4B2D-9F63-0A7613010D3C}" dt="2023-09-15T03:28:57.649" v="3902" actId="1036"/>
          <ac:cxnSpMkLst>
            <pc:docMk/>
            <pc:sldMk cId="1705025858" sldId="261"/>
            <ac:cxnSpMk id="42" creationId="{8AB55C78-9D32-8C6A-C7A3-D4D65F78E694}"/>
          </ac:cxnSpMkLst>
        </pc:cxnChg>
        <pc:cxnChg chg="add del mod topLvl">
          <ac:chgData name="Meshkin, Seyed Hamed *" userId="220999c3-e6ef-4426-a304-d27831ca2f92" providerId="ADAL" clId="{2BBA3B44-3C84-4B2D-9F63-0A7613010D3C}" dt="2023-09-15T03:28:57.649" v="3902" actId="1036"/>
          <ac:cxnSpMkLst>
            <pc:docMk/>
            <pc:sldMk cId="1705025858" sldId="261"/>
            <ac:cxnSpMk id="43" creationId="{E8E10667-173B-9788-A276-2904411E19F9}"/>
          </ac:cxnSpMkLst>
        </pc:cxnChg>
        <pc:cxnChg chg="del mod">
          <ac:chgData name="Meshkin, Seyed Hamed *" userId="220999c3-e6ef-4426-a304-d27831ca2f92" providerId="ADAL" clId="{2BBA3B44-3C84-4B2D-9F63-0A7613010D3C}" dt="2023-09-15T02:44:24.056" v="2773" actId="478"/>
          <ac:cxnSpMkLst>
            <pc:docMk/>
            <pc:sldMk cId="1705025858" sldId="261"/>
            <ac:cxnSpMk id="44" creationId="{829CC728-0765-1ACD-8CF5-5BFF28259CDA}"/>
          </ac:cxnSpMkLst>
        </pc:cxnChg>
        <pc:cxnChg chg="del mod">
          <ac:chgData name="Meshkin, Seyed Hamed *" userId="220999c3-e6ef-4426-a304-d27831ca2f92" providerId="ADAL" clId="{2BBA3B44-3C84-4B2D-9F63-0A7613010D3C}" dt="2023-09-15T02:44:17.510" v="2769" actId="478"/>
          <ac:cxnSpMkLst>
            <pc:docMk/>
            <pc:sldMk cId="1705025858" sldId="261"/>
            <ac:cxnSpMk id="45" creationId="{CA00FEA5-60B8-C75C-157E-20007F4CA62B}"/>
          </ac:cxnSpMkLst>
        </pc:cxnChg>
        <pc:cxnChg chg="del mod">
          <ac:chgData name="Meshkin, Seyed Hamed *" userId="220999c3-e6ef-4426-a304-d27831ca2f92" providerId="ADAL" clId="{2BBA3B44-3C84-4B2D-9F63-0A7613010D3C}" dt="2023-09-15T02:44:22.370" v="2772" actId="478"/>
          <ac:cxnSpMkLst>
            <pc:docMk/>
            <pc:sldMk cId="1705025858" sldId="261"/>
            <ac:cxnSpMk id="46" creationId="{C25DA651-6E1C-4048-45C6-4A74B24CF793}"/>
          </ac:cxnSpMkLst>
        </pc:cxnChg>
        <pc:cxnChg chg="del mod">
          <ac:chgData name="Meshkin, Seyed Hamed *" userId="220999c3-e6ef-4426-a304-d27831ca2f92" providerId="ADAL" clId="{2BBA3B44-3C84-4B2D-9F63-0A7613010D3C}" dt="2023-09-15T02:44:25.902" v="2774" actId="478"/>
          <ac:cxnSpMkLst>
            <pc:docMk/>
            <pc:sldMk cId="1705025858" sldId="261"/>
            <ac:cxnSpMk id="47" creationId="{0DE1B666-CBB9-EB8B-F75C-6C95768E5062}"/>
          </ac:cxnSpMkLst>
        </pc:cxnChg>
        <pc:cxnChg chg="mod topLvl">
          <ac:chgData name="Meshkin, Seyed Hamed *" userId="220999c3-e6ef-4426-a304-d27831ca2f92" providerId="ADAL" clId="{2BBA3B44-3C84-4B2D-9F63-0A7613010D3C}" dt="2023-09-15T03:34:49.170" v="3991" actId="165"/>
          <ac:cxnSpMkLst>
            <pc:docMk/>
            <pc:sldMk cId="1705025858" sldId="261"/>
            <ac:cxnSpMk id="48" creationId="{90D9BE89-45AD-A193-6FD0-79A8BA9C4CC1}"/>
          </ac:cxnSpMkLst>
        </pc:cxnChg>
        <pc:cxnChg chg="mod topLvl">
          <ac:chgData name="Meshkin, Seyed Hamed *" userId="220999c3-e6ef-4426-a304-d27831ca2f92" providerId="ADAL" clId="{2BBA3B44-3C84-4B2D-9F63-0A7613010D3C}" dt="2023-09-15T03:34:49.170" v="3991" actId="165"/>
          <ac:cxnSpMkLst>
            <pc:docMk/>
            <pc:sldMk cId="1705025858" sldId="261"/>
            <ac:cxnSpMk id="49" creationId="{5F60F6A1-9886-F3EF-95AD-9F7E0EB77794}"/>
          </ac:cxnSpMkLst>
        </pc:cxnChg>
        <pc:cxnChg chg="add del mod ord">
          <ac:chgData name="Meshkin, Seyed Hamed *" userId="220999c3-e6ef-4426-a304-d27831ca2f92" providerId="ADAL" clId="{2BBA3B44-3C84-4B2D-9F63-0A7613010D3C}" dt="2023-09-15T03:36:21.263" v="4014" actId="478"/>
          <ac:cxnSpMkLst>
            <pc:docMk/>
            <pc:sldMk cId="1705025858" sldId="261"/>
            <ac:cxnSpMk id="55" creationId="{C6B7F3DC-71B5-CD8A-2056-C83707869E5C}"/>
          </ac:cxnSpMkLst>
        </pc:cxnChg>
        <pc:cxnChg chg="add del mod">
          <ac:chgData name="Meshkin, Seyed Hamed *" userId="220999c3-e6ef-4426-a304-d27831ca2f92" providerId="ADAL" clId="{2BBA3B44-3C84-4B2D-9F63-0A7613010D3C}" dt="2023-09-15T03:36:18.672" v="4013" actId="478"/>
          <ac:cxnSpMkLst>
            <pc:docMk/>
            <pc:sldMk cId="1705025858" sldId="261"/>
            <ac:cxnSpMk id="56" creationId="{BE939580-C28F-E39A-9585-46A2BC6076A8}"/>
          </ac:cxnSpMkLst>
        </pc:cxnChg>
        <pc:cxnChg chg="add del mod">
          <ac:chgData name="Meshkin, Seyed Hamed *" userId="220999c3-e6ef-4426-a304-d27831ca2f92" providerId="ADAL" clId="{2BBA3B44-3C84-4B2D-9F63-0A7613010D3C}" dt="2023-09-15T03:36:01.843" v="4007" actId="478"/>
          <ac:cxnSpMkLst>
            <pc:docMk/>
            <pc:sldMk cId="1705025858" sldId="261"/>
            <ac:cxnSpMk id="57" creationId="{DF1BF44F-F11C-249A-2DA3-71B686AFA22C}"/>
          </ac:cxnSpMkLst>
        </pc:cxnChg>
        <pc:cxnChg chg="add del mod">
          <ac:chgData name="Meshkin, Seyed Hamed *" userId="220999c3-e6ef-4426-a304-d27831ca2f92" providerId="ADAL" clId="{2BBA3B44-3C84-4B2D-9F63-0A7613010D3C}" dt="2023-09-15T03:36:31.249" v="4020" actId="478"/>
          <ac:cxnSpMkLst>
            <pc:docMk/>
            <pc:sldMk cId="1705025858" sldId="261"/>
            <ac:cxnSpMk id="58" creationId="{59B074D1-B27F-5E6C-06DF-D4F90DA260E4}"/>
          </ac:cxnSpMkLst>
        </pc:cxnChg>
        <pc:cxnChg chg="add del mod">
          <ac:chgData name="Meshkin, Seyed Hamed *" userId="220999c3-e6ef-4426-a304-d27831ca2f92" providerId="ADAL" clId="{2BBA3B44-3C84-4B2D-9F63-0A7613010D3C}" dt="2023-09-15T03:36:27.626" v="4017" actId="478"/>
          <ac:cxnSpMkLst>
            <pc:docMk/>
            <pc:sldMk cId="1705025858" sldId="261"/>
            <ac:cxnSpMk id="59" creationId="{1ED970D1-67DC-E190-97E1-C40273CED8FD}"/>
          </ac:cxnSpMkLst>
        </pc:cxnChg>
        <pc:cxnChg chg="add del mod">
          <ac:chgData name="Meshkin, Seyed Hamed *" userId="220999c3-e6ef-4426-a304-d27831ca2f92" providerId="ADAL" clId="{2BBA3B44-3C84-4B2D-9F63-0A7613010D3C}" dt="2023-09-15T03:36:30.506" v="4019" actId="478"/>
          <ac:cxnSpMkLst>
            <pc:docMk/>
            <pc:sldMk cId="1705025858" sldId="261"/>
            <ac:cxnSpMk id="60" creationId="{F8BB6A8D-B1C7-277E-B18C-9E3863BFD98E}"/>
          </ac:cxnSpMkLst>
        </pc:cxnChg>
        <pc:cxnChg chg="add del mod">
          <ac:chgData name="Meshkin, Seyed Hamed *" userId="220999c3-e6ef-4426-a304-d27831ca2f92" providerId="ADAL" clId="{2BBA3B44-3C84-4B2D-9F63-0A7613010D3C}" dt="2023-09-15T03:36:33.975" v="4021" actId="478"/>
          <ac:cxnSpMkLst>
            <pc:docMk/>
            <pc:sldMk cId="1705025858" sldId="261"/>
            <ac:cxnSpMk id="61" creationId="{2CA8B038-FF23-1464-D95A-B80505A2D534}"/>
          </ac:cxnSpMkLst>
        </pc:cxnChg>
        <pc:cxnChg chg="add del mod">
          <ac:chgData name="Meshkin, Seyed Hamed *" userId="220999c3-e6ef-4426-a304-d27831ca2f92" providerId="ADAL" clId="{2BBA3B44-3C84-4B2D-9F63-0A7613010D3C}" dt="2023-09-15T03:36:29.090" v="4018" actId="478"/>
          <ac:cxnSpMkLst>
            <pc:docMk/>
            <pc:sldMk cId="1705025858" sldId="261"/>
            <ac:cxnSpMk id="62" creationId="{F381360C-C527-9783-5FE6-8FF835A3E4AD}"/>
          </ac:cxnSpMkLst>
        </pc:cxnChg>
        <pc:cxnChg chg="add del mod">
          <ac:chgData name="Meshkin, Seyed Hamed *" userId="220999c3-e6ef-4426-a304-d27831ca2f92" providerId="ADAL" clId="{2BBA3B44-3C84-4B2D-9F63-0A7613010D3C}" dt="2023-09-14T23:20:39.047" v="1937"/>
          <ac:cxnSpMkLst>
            <pc:docMk/>
            <pc:sldMk cId="1705025858" sldId="261"/>
            <ac:cxnSpMk id="63" creationId="{3E7D4C0D-BF80-651F-31E7-9A4C594AE785}"/>
          </ac:cxnSpMkLst>
        </pc:cxnChg>
        <pc:cxnChg chg="add del mod">
          <ac:chgData name="Meshkin, Seyed Hamed *" userId="220999c3-e6ef-4426-a304-d27831ca2f92" providerId="ADAL" clId="{2BBA3B44-3C84-4B2D-9F63-0A7613010D3C}" dt="2023-09-14T23:20:39.047" v="1937"/>
          <ac:cxnSpMkLst>
            <pc:docMk/>
            <pc:sldMk cId="1705025858" sldId="261"/>
            <ac:cxnSpMk id="64" creationId="{AF9EE228-1AE3-9480-D545-04E98CC5A54D}"/>
          </ac:cxnSpMkLst>
        </pc:cxnChg>
        <pc:cxnChg chg="add del mod">
          <ac:chgData name="Meshkin, Seyed Hamed *" userId="220999c3-e6ef-4426-a304-d27831ca2f92" providerId="ADAL" clId="{2BBA3B44-3C84-4B2D-9F63-0A7613010D3C}" dt="2023-09-14T23:20:39.047" v="1937"/>
          <ac:cxnSpMkLst>
            <pc:docMk/>
            <pc:sldMk cId="1705025858" sldId="261"/>
            <ac:cxnSpMk id="65" creationId="{C84BF6DA-FDF8-83DF-7F5F-BC0D272C6504}"/>
          </ac:cxnSpMkLst>
        </pc:cxnChg>
        <pc:cxnChg chg="add del mod">
          <ac:chgData name="Meshkin, Seyed Hamed *" userId="220999c3-e6ef-4426-a304-d27831ca2f92" providerId="ADAL" clId="{2BBA3B44-3C84-4B2D-9F63-0A7613010D3C}" dt="2023-09-14T23:20:39.047" v="1937"/>
          <ac:cxnSpMkLst>
            <pc:docMk/>
            <pc:sldMk cId="1705025858" sldId="261"/>
            <ac:cxnSpMk id="66" creationId="{44B9BB07-38F0-C84F-3052-EB42C74E1215}"/>
          </ac:cxnSpMkLst>
        </pc:cxnChg>
        <pc:cxnChg chg="add mod">
          <ac:chgData name="Meshkin, Seyed Hamed *" userId="220999c3-e6ef-4426-a304-d27831ca2f92" providerId="ADAL" clId="{2BBA3B44-3C84-4B2D-9F63-0A7613010D3C}" dt="2023-09-15T03:28:57.649" v="3902" actId="1036"/>
          <ac:cxnSpMkLst>
            <pc:docMk/>
            <pc:sldMk cId="1705025858" sldId="261"/>
            <ac:cxnSpMk id="66" creationId="{6620F8BD-4503-0F0A-C686-DBD6D6FA307E}"/>
          </ac:cxnSpMkLst>
        </pc:cxnChg>
        <pc:cxnChg chg="add mod">
          <ac:chgData name="Meshkin, Seyed Hamed *" userId="220999c3-e6ef-4426-a304-d27831ca2f92" providerId="ADAL" clId="{2BBA3B44-3C84-4B2D-9F63-0A7613010D3C}" dt="2023-09-15T03:29:21.136" v="3948" actId="1038"/>
          <ac:cxnSpMkLst>
            <pc:docMk/>
            <pc:sldMk cId="1705025858" sldId="261"/>
            <ac:cxnSpMk id="68" creationId="{7924F162-4029-F340-E543-1419B6E15084}"/>
          </ac:cxnSpMkLst>
        </pc:cxnChg>
      </pc:sldChg>
      <pc:sldChg chg="addSp delSp modSp mod">
        <pc:chgData name="Meshkin, Seyed Hamed *" userId="220999c3-e6ef-4426-a304-d27831ca2f92" providerId="ADAL" clId="{2BBA3B44-3C84-4B2D-9F63-0A7613010D3C}" dt="2023-09-15T03:23:27.896" v="3533" actId="1035"/>
        <pc:sldMkLst>
          <pc:docMk/>
          <pc:sldMk cId="268763975" sldId="262"/>
        </pc:sldMkLst>
        <pc:spChg chg="del mod">
          <ac:chgData name="Meshkin, Seyed Hamed *" userId="220999c3-e6ef-4426-a304-d27831ca2f92" providerId="ADAL" clId="{2BBA3B44-3C84-4B2D-9F63-0A7613010D3C}" dt="2023-09-15T03:13:44.496" v="3384" actId="21"/>
          <ac:spMkLst>
            <pc:docMk/>
            <pc:sldMk cId="268763975" sldId="262"/>
            <ac:spMk id="5" creationId="{FFB8E968-EF18-A970-70CD-6E6673D8C070}"/>
          </ac:spMkLst>
        </pc:spChg>
        <pc:spChg chg="mod">
          <ac:chgData name="Meshkin, Seyed Hamed *" userId="220999c3-e6ef-4426-a304-d27831ca2f92" providerId="ADAL" clId="{2BBA3B44-3C84-4B2D-9F63-0A7613010D3C}" dt="2023-09-15T03:13:27.818" v="3382"/>
          <ac:spMkLst>
            <pc:docMk/>
            <pc:sldMk cId="268763975" sldId="262"/>
            <ac:spMk id="6" creationId="{C34A31CF-E3EF-DD85-EE11-B47463315AD7}"/>
          </ac:spMkLst>
        </pc:spChg>
        <pc:spChg chg="mod">
          <ac:chgData name="Meshkin, Seyed Hamed *" userId="220999c3-e6ef-4426-a304-d27831ca2f92" providerId="ADAL" clId="{2BBA3B44-3C84-4B2D-9F63-0A7613010D3C}" dt="2023-09-14T22:33:10.910" v="1417" actId="20577"/>
          <ac:spMkLst>
            <pc:docMk/>
            <pc:sldMk cId="268763975" sldId="262"/>
            <ac:spMk id="15" creationId="{82F84BE0-7882-76A0-700D-A3F993AA899F}"/>
          </ac:spMkLst>
        </pc:spChg>
        <pc:spChg chg="mod">
          <ac:chgData name="Meshkin, Seyed Hamed *" userId="220999c3-e6ef-4426-a304-d27831ca2f92" providerId="ADAL" clId="{2BBA3B44-3C84-4B2D-9F63-0A7613010D3C}" dt="2023-09-15T03:23:21.887" v="3532" actId="1076"/>
          <ac:spMkLst>
            <pc:docMk/>
            <pc:sldMk cId="268763975" sldId="262"/>
            <ac:spMk id="17" creationId="{1C41FF35-0638-4E44-9FCB-AB2DB931C4AD}"/>
          </ac:spMkLst>
        </pc:spChg>
        <pc:spChg chg="add del mod">
          <ac:chgData name="Meshkin, Seyed Hamed *" userId="220999c3-e6ef-4426-a304-d27831ca2f92" providerId="ADAL" clId="{2BBA3B44-3C84-4B2D-9F63-0A7613010D3C}" dt="2023-09-15T03:17:19.407" v="3485" actId="478"/>
          <ac:spMkLst>
            <pc:docMk/>
            <pc:sldMk cId="268763975" sldId="262"/>
            <ac:spMk id="19" creationId="{501278D6-9AC8-835C-A4AA-3C0334D60C60}"/>
          </ac:spMkLst>
        </pc:spChg>
        <pc:spChg chg="mod">
          <ac:chgData name="Meshkin, Seyed Hamed *" userId="220999c3-e6ef-4426-a304-d27831ca2f92" providerId="ADAL" clId="{2BBA3B44-3C84-4B2D-9F63-0A7613010D3C}" dt="2023-09-15T03:22:52.442" v="3525" actId="1076"/>
          <ac:spMkLst>
            <pc:docMk/>
            <pc:sldMk cId="268763975" sldId="262"/>
            <ac:spMk id="20" creationId="{8B10CEB6-364F-00C3-8871-D6CF8DF030B7}"/>
          </ac:spMkLst>
        </pc:spChg>
        <pc:spChg chg="mod">
          <ac:chgData name="Meshkin, Seyed Hamed *" userId="220999c3-e6ef-4426-a304-d27831ca2f92" providerId="ADAL" clId="{2BBA3B44-3C84-4B2D-9F63-0A7613010D3C}" dt="2023-09-15T03:16:53.986" v="3482" actId="1076"/>
          <ac:spMkLst>
            <pc:docMk/>
            <pc:sldMk cId="268763975" sldId="262"/>
            <ac:spMk id="21" creationId="{714A8B89-65EE-0100-170E-383AEBD11AA3}"/>
          </ac:spMkLst>
        </pc:spChg>
        <pc:spChg chg="add mod">
          <ac:chgData name="Meshkin, Seyed Hamed *" userId="220999c3-e6ef-4426-a304-d27831ca2f92" providerId="ADAL" clId="{2BBA3B44-3C84-4B2D-9F63-0A7613010D3C}" dt="2023-09-15T03:16:01.079" v="3455" actId="1076"/>
          <ac:spMkLst>
            <pc:docMk/>
            <pc:sldMk cId="268763975" sldId="262"/>
            <ac:spMk id="24" creationId="{E4340A57-564F-7275-CD12-0C7A1B4BDD7E}"/>
          </ac:spMkLst>
        </pc:spChg>
        <pc:spChg chg="add mod">
          <ac:chgData name="Meshkin, Seyed Hamed *" userId="220999c3-e6ef-4426-a304-d27831ca2f92" providerId="ADAL" clId="{2BBA3B44-3C84-4B2D-9F63-0A7613010D3C}" dt="2023-09-15T03:13:50.620" v="3386" actId="1076"/>
          <ac:spMkLst>
            <pc:docMk/>
            <pc:sldMk cId="268763975" sldId="262"/>
            <ac:spMk id="25" creationId="{2C56B704-3267-C0CC-A0C7-4E7E6393E7CD}"/>
          </ac:spMkLst>
        </pc:spChg>
        <pc:spChg chg="add mod">
          <ac:chgData name="Meshkin, Seyed Hamed *" userId="220999c3-e6ef-4426-a304-d27831ca2f92" providerId="ADAL" clId="{2BBA3B44-3C84-4B2D-9F63-0A7613010D3C}" dt="2023-09-15T03:14:34.889" v="3391" actId="1076"/>
          <ac:spMkLst>
            <pc:docMk/>
            <pc:sldMk cId="268763975" sldId="262"/>
            <ac:spMk id="26" creationId="{8B785AF7-067F-6F91-8E01-A05C25358DD9}"/>
          </ac:spMkLst>
        </pc:spChg>
        <pc:spChg chg="add mod">
          <ac:chgData name="Meshkin, Seyed Hamed *" userId="220999c3-e6ef-4426-a304-d27831ca2f92" providerId="ADAL" clId="{2BBA3B44-3C84-4B2D-9F63-0A7613010D3C}" dt="2023-09-15T03:14:59.783" v="3401" actId="1076"/>
          <ac:spMkLst>
            <pc:docMk/>
            <pc:sldMk cId="268763975" sldId="262"/>
            <ac:spMk id="27" creationId="{A69840DA-4EC8-05D0-B621-D59F4DC67FE2}"/>
          </ac:spMkLst>
        </pc:spChg>
        <pc:spChg chg="add mod">
          <ac:chgData name="Meshkin, Seyed Hamed *" userId="220999c3-e6ef-4426-a304-d27831ca2f92" providerId="ADAL" clId="{2BBA3B44-3C84-4B2D-9F63-0A7613010D3C}" dt="2023-09-15T03:16:53.986" v="3482" actId="1076"/>
          <ac:spMkLst>
            <pc:docMk/>
            <pc:sldMk cId="268763975" sldId="262"/>
            <ac:spMk id="28" creationId="{9E95108E-2866-B017-36F6-B248A0D38B9E}"/>
          </ac:spMkLst>
        </pc:spChg>
        <pc:spChg chg="add mod">
          <ac:chgData name="Meshkin, Seyed Hamed *" userId="220999c3-e6ef-4426-a304-d27831ca2f92" providerId="ADAL" clId="{2BBA3B44-3C84-4B2D-9F63-0A7613010D3C}" dt="2023-09-15T03:16:53.986" v="3482" actId="1076"/>
          <ac:spMkLst>
            <pc:docMk/>
            <pc:sldMk cId="268763975" sldId="262"/>
            <ac:spMk id="29" creationId="{ED2B3871-F031-F571-BCC9-953320B60D7D}"/>
          </ac:spMkLst>
        </pc:spChg>
        <pc:spChg chg="add mod">
          <ac:chgData name="Meshkin, Seyed Hamed *" userId="220999c3-e6ef-4426-a304-d27831ca2f92" providerId="ADAL" clId="{2BBA3B44-3C84-4B2D-9F63-0A7613010D3C}" dt="2023-09-15T03:16:53.986" v="3482" actId="1076"/>
          <ac:spMkLst>
            <pc:docMk/>
            <pc:sldMk cId="268763975" sldId="262"/>
            <ac:spMk id="30" creationId="{78D22D5F-5560-73BE-7AD6-69051CF17726}"/>
          </ac:spMkLst>
        </pc:spChg>
        <pc:spChg chg="add del mod">
          <ac:chgData name="Meshkin, Seyed Hamed *" userId="220999c3-e6ef-4426-a304-d27831ca2f92" providerId="ADAL" clId="{2BBA3B44-3C84-4B2D-9F63-0A7613010D3C}" dt="2023-09-15T03:16:07.275" v="3457"/>
          <ac:spMkLst>
            <pc:docMk/>
            <pc:sldMk cId="268763975" sldId="262"/>
            <ac:spMk id="31" creationId="{10BD6276-7F8A-2C3F-36F4-3912528C44F2}"/>
          </ac:spMkLst>
        </pc:spChg>
        <pc:spChg chg="add mod">
          <ac:chgData name="Meshkin, Seyed Hamed *" userId="220999c3-e6ef-4426-a304-d27831ca2f92" providerId="ADAL" clId="{2BBA3B44-3C84-4B2D-9F63-0A7613010D3C}" dt="2023-09-15T03:16:17.334" v="3473" actId="207"/>
          <ac:spMkLst>
            <pc:docMk/>
            <pc:sldMk cId="268763975" sldId="262"/>
            <ac:spMk id="32" creationId="{E1CC91D9-A2E1-3D30-14C7-93440F946DC6}"/>
          </ac:spMkLst>
        </pc:spChg>
        <pc:spChg chg="add mod">
          <ac:chgData name="Meshkin, Seyed Hamed *" userId="220999c3-e6ef-4426-a304-d27831ca2f92" providerId="ADAL" clId="{2BBA3B44-3C84-4B2D-9F63-0A7613010D3C}" dt="2023-09-15T03:16:28.288" v="3475" actId="1076"/>
          <ac:spMkLst>
            <pc:docMk/>
            <pc:sldMk cId="268763975" sldId="262"/>
            <ac:spMk id="33" creationId="{892994FD-D365-0822-4A49-6D149E25736F}"/>
          </ac:spMkLst>
        </pc:spChg>
        <pc:spChg chg="add mod">
          <ac:chgData name="Meshkin, Seyed Hamed *" userId="220999c3-e6ef-4426-a304-d27831ca2f92" providerId="ADAL" clId="{2BBA3B44-3C84-4B2D-9F63-0A7613010D3C}" dt="2023-09-15T03:16:28.288" v="3475" actId="1076"/>
          <ac:spMkLst>
            <pc:docMk/>
            <pc:sldMk cId="268763975" sldId="262"/>
            <ac:spMk id="34" creationId="{08B3509B-0E1E-EA4E-FEA5-1C3BEF637BB4}"/>
          </ac:spMkLst>
        </pc:spChg>
        <pc:spChg chg="add mod">
          <ac:chgData name="Meshkin, Seyed Hamed *" userId="220999c3-e6ef-4426-a304-d27831ca2f92" providerId="ADAL" clId="{2BBA3B44-3C84-4B2D-9F63-0A7613010D3C}" dt="2023-09-15T03:16:36.229" v="3477" actId="1076"/>
          <ac:spMkLst>
            <pc:docMk/>
            <pc:sldMk cId="268763975" sldId="262"/>
            <ac:spMk id="35" creationId="{C8173865-DBDB-2015-9C77-8A68648F147C}"/>
          </ac:spMkLst>
        </pc:spChg>
        <pc:spChg chg="add mod">
          <ac:chgData name="Meshkin, Seyed Hamed *" userId="220999c3-e6ef-4426-a304-d27831ca2f92" providerId="ADAL" clId="{2BBA3B44-3C84-4B2D-9F63-0A7613010D3C}" dt="2023-09-15T03:16:36.229" v="3477" actId="1076"/>
          <ac:spMkLst>
            <pc:docMk/>
            <pc:sldMk cId="268763975" sldId="262"/>
            <ac:spMk id="36" creationId="{C9D3C4E0-34A5-5D50-0680-D0D29DBBAE88}"/>
          </ac:spMkLst>
        </pc:spChg>
        <pc:spChg chg="add del mod">
          <ac:chgData name="Meshkin, Seyed Hamed *" userId="220999c3-e6ef-4426-a304-d27831ca2f92" providerId="ADAL" clId="{2BBA3B44-3C84-4B2D-9F63-0A7613010D3C}" dt="2023-09-15T03:17:20.689" v="3486" actId="478"/>
          <ac:spMkLst>
            <pc:docMk/>
            <pc:sldMk cId="268763975" sldId="262"/>
            <ac:spMk id="37" creationId="{2DEC0AE6-9854-FBA4-0120-0DF2527EEA69}"/>
          </ac:spMkLst>
        </pc:spChg>
        <pc:spChg chg="add del mod">
          <ac:chgData name="Meshkin, Seyed Hamed *" userId="220999c3-e6ef-4426-a304-d27831ca2f92" providerId="ADAL" clId="{2BBA3B44-3C84-4B2D-9F63-0A7613010D3C}" dt="2023-09-15T03:17:19.407" v="3485" actId="478"/>
          <ac:spMkLst>
            <pc:docMk/>
            <pc:sldMk cId="268763975" sldId="262"/>
            <ac:spMk id="38" creationId="{6CBA61B3-5482-8A9F-D807-21F43C5FAE77}"/>
          </ac:spMkLst>
        </pc:spChg>
        <pc:spChg chg="add mod">
          <ac:chgData name="Meshkin, Seyed Hamed *" userId="220999c3-e6ef-4426-a304-d27831ca2f92" providerId="ADAL" clId="{2BBA3B44-3C84-4B2D-9F63-0A7613010D3C}" dt="2023-09-15T03:17:14.690" v="3484" actId="1076"/>
          <ac:spMkLst>
            <pc:docMk/>
            <pc:sldMk cId="268763975" sldId="262"/>
            <ac:spMk id="39" creationId="{8B2B81FC-24EA-9E9D-D3DE-E197E32F82DB}"/>
          </ac:spMkLst>
        </pc:spChg>
        <pc:spChg chg="add mod">
          <ac:chgData name="Meshkin, Seyed Hamed *" userId="220999c3-e6ef-4426-a304-d27831ca2f92" providerId="ADAL" clId="{2BBA3B44-3C84-4B2D-9F63-0A7613010D3C}" dt="2023-09-15T03:17:14.690" v="3484" actId="1076"/>
          <ac:spMkLst>
            <pc:docMk/>
            <pc:sldMk cId="268763975" sldId="262"/>
            <ac:spMk id="40" creationId="{0A67FA19-1375-044D-E2DD-06189EA8A6FB}"/>
          </ac:spMkLst>
        </pc:spChg>
        <pc:spChg chg="add mod">
          <ac:chgData name="Meshkin, Seyed Hamed *" userId="220999c3-e6ef-4426-a304-d27831ca2f92" providerId="ADAL" clId="{2BBA3B44-3C84-4B2D-9F63-0A7613010D3C}" dt="2023-09-15T03:17:14.690" v="3484" actId="1076"/>
          <ac:spMkLst>
            <pc:docMk/>
            <pc:sldMk cId="268763975" sldId="262"/>
            <ac:spMk id="41" creationId="{6C342A1C-8FC6-A698-7CB1-66D02BCB34B4}"/>
          </ac:spMkLst>
        </pc:spChg>
        <pc:spChg chg="add mod">
          <ac:chgData name="Meshkin, Seyed Hamed *" userId="220999c3-e6ef-4426-a304-d27831ca2f92" providerId="ADAL" clId="{2BBA3B44-3C84-4B2D-9F63-0A7613010D3C}" dt="2023-09-15T03:17:14.690" v="3484" actId="1076"/>
          <ac:spMkLst>
            <pc:docMk/>
            <pc:sldMk cId="268763975" sldId="262"/>
            <ac:spMk id="42" creationId="{74BC7365-BFEE-3AFE-B2BE-FFF7EF758768}"/>
          </ac:spMkLst>
        </pc:spChg>
        <pc:spChg chg="add mod">
          <ac:chgData name="Meshkin, Seyed Hamed *" userId="220999c3-e6ef-4426-a304-d27831ca2f92" providerId="ADAL" clId="{2BBA3B44-3C84-4B2D-9F63-0A7613010D3C}" dt="2023-09-15T03:17:14.690" v="3484" actId="1076"/>
          <ac:spMkLst>
            <pc:docMk/>
            <pc:sldMk cId="268763975" sldId="262"/>
            <ac:spMk id="43" creationId="{313823CD-2CE4-20F6-71FB-A09852E8ABDA}"/>
          </ac:spMkLst>
        </pc:spChg>
        <pc:spChg chg="add mod">
          <ac:chgData name="Meshkin, Seyed Hamed *" userId="220999c3-e6ef-4426-a304-d27831ca2f92" providerId="ADAL" clId="{2BBA3B44-3C84-4B2D-9F63-0A7613010D3C}" dt="2023-09-15T03:17:14.690" v="3484" actId="1076"/>
          <ac:spMkLst>
            <pc:docMk/>
            <pc:sldMk cId="268763975" sldId="262"/>
            <ac:spMk id="44" creationId="{4B5897C0-EF48-6ED3-1DFD-7AADB0A3D3DB}"/>
          </ac:spMkLst>
        </pc:spChg>
        <pc:spChg chg="add mod">
          <ac:chgData name="Meshkin, Seyed Hamed *" userId="220999c3-e6ef-4426-a304-d27831ca2f92" providerId="ADAL" clId="{2BBA3B44-3C84-4B2D-9F63-0A7613010D3C}" dt="2023-09-15T03:23:27.896" v="3533" actId="1035"/>
          <ac:spMkLst>
            <pc:docMk/>
            <pc:sldMk cId="268763975" sldId="262"/>
            <ac:spMk id="47" creationId="{78257B04-A4A0-AC55-620C-FE9EEE8E1165}"/>
          </ac:spMkLst>
        </pc:spChg>
        <pc:spChg chg="add mod">
          <ac:chgData name="Meshkin, Seyed Hamed *" userId="220999c3-e6ef-4426-a304-d27831ca2f92" providerId="ADAL" clId="{2BBA3B44-3C84-4B2D-9F63-0A7613010D3C}" dt="2023-09-15T03:23:27.896" v="3533" actId="1035"/>
          <ac:spMkLst>
            <pc:docMk/>
            <pc:sldMk cId="268763975" sldId="262"/>
            <ac:spMk id="48" creationId="{266048AD-A68E-0660-5D6F-1E92B78D4557}"/>
          </ac:spMkLst>
        </pc:spChg>
        <pc:spChg chg="add mod">
          <ac:chgData name="Meshkin, Seyed Hamed *" userId="220999c3-e6ef-4426-a304-d27831ca2f92" providerId="ADAL" clId="{2BBA3B44-3C84-4B2D-9F63-0A7613010D3C}" dt="2023-09-15T03:23:17.499" v="3530" actId="1076"/>
          <ac:spMkLst>
            <pc:docMk/>
            <pc:sldMk cId="268763975" sldId="262"/>
            <ac:spMk id="49" creationId="{696AF5CD-51E6-CF4B-87C1-52C43C18E26E}"/>
          </ac:spMkLst>
        </pc:spChg>
        <pc:grpChg chg="add del mod">
          <ac:chgData name="Meshkin, Seyed Hamed *" userId="220999c3-e6ef-4426-a304-d27831ca2f92" providerId="ADAL" clId="{2BBA3B44-3C84-4B2D-9F63-0A7613010D3C}" dt="2023-09-15T03:15:34.217" v="3406" actId="478"/>
          <ac:grpSpMkLst>
            <pc:docMk/>
            <pc:sldMk cId="268763975" sldId="262"/>
            <ac:grpSpMk id="2" creationId="{D516C3E8-C940-7F3D-6823-9E20C2475F1A}"/>
          </ac:grpSpMkLst>
        </pc:grpChg>
        <pc:grpChg chg="mod">
          <ac:chgData name="Meshkin, Seyed Hamed *" userId="220999c3-e6ef-4426-a304-d27831ca2f92" providerId="ADAL" clId="{2BBA3B44-3C84-4B2D-9F63-0A7613010D3C}" dt="2023-09-15T03:13:27.818" v="3382"/>
          <ac:grpSpMkLst>
            <pc:docMk/>
            <pc:sldMk cId="268763975" sldId="262"/>
            <ac:grpSpMk id="3" creationId="{B8190D6E-F7C8-4AD7-F3F4-450C6D59502F}"/>
          </ac:grpSpMkLst>
        </pc:grpChg>
        <pc:graphicFrameChg chg="add mod">
          <ac:chgData name="Meshkin, Seyed Hamed *" userId="220999c3-e6ef-4426-a304-d27831ca2f92" providerId="ADAL" clId="{2BBA3B44-3C84-4B2D-9F63-0A7613010D3C}" dt="2023-09-15T03:23:27.896" v="3533" actId="1035"/>
          <ac:graphicFrameMkLst>
            <pc:docMk/>
            <pc:sldMk cId="268763975" sldId="262"/>
            <ac:graphicFrameMk id="45" creationId="{7E077BD1-8FAB-996D-BE87-724A12CA421D}"/>
          </ac:graphicFrameMkLst>
        </pc:graphicFrameChg>
        <pc:graphicFrameChg chg="add mod">
          <ac:chgData name="Meshkin, Seyed Hamed *" userId="220999c3-e6ef-4426-a304-d27831ca2f92" providerId="ADAL" clId="{2BBA3B44-3C84-4B2D-9F63-0A7613010D3C}" dt="2023-09-15T03:23:27.896" v="3533" actId="1035"/>
          <ac:graphicFrameMkLst>
            <pc:docMk/>
            <pc:sldMk cId="268763975" sldId="262"/>
            <ac:graphicFrameMk id="46" creationId="{0079ED31-1510-F9CD-C944-95CBA1A61897}"/>
          </ac:graphicFrameMkLst>
        </pc:graphicFrameChg>
        <pc:picChg chg="mod">
          <ac:chgData name="Meshkin, Seyed Hamed *" userId="220999c3-e6ef-4426-a304-d27831ca2f92" providerId="ADAL" clId="{2BBA3B44-3C84-4B2D-9F63-0A7613010D3C}" dt="2023-09-15T03:13:27.818" v="3382"/>
          <ac:picMkLst>
            <pc:docMk/>
            <pc:sldMk cId="268763975" sldId="262"/>
            <ac:picMk id="8" creationId="{246C375B-0FCC-D532-16D0-8E869E83A66A}"/>
          </ac:picMkLst>
        </pc:picChg>
        <pc:picChg chg="mod">
          <ac:chgData name="Meshkin, Seyed Hamed *" userId="220999c3-e6ef-4426-a304-d27831ca2f92" providerId="ADAL" clId="{2BBA3B44-3C84-4B2D-9F63-0A7613010D3C}" dt="2023-09-15T03:21:25.426" v="3505" actId="14100"/>
          <ac:picMkLst>
            <pc:docMk/>
            <pc:sldMk cId="268763975" sldId="262"/>
            <ac:picMk id="23" creationId="{D1413276-710C-3F2A-B603-987D2ED8AA41}"/>
          </ac:picMkLst>
        </pc:picChg>
        <pc:cxnChg chg="mod">
          <ac:chgData name="Meshkin, Seyed Hamed *" userId="220999c3-e6ef-4426-a304-d27831ca2f92" providerId="ADAL" clId="{2BBA3B44-3C84-4B2D-9F63-0A7613010D3C}" dt="2023-09-15T03:13:27.818" v="3382"/>
          <ac:cxnSpMkLst>
            <pc:docMk/>
            <pc:sldMk cId="268763975" sldId="262"/>
            <ac:cxnSpMk id="11" creationId="{B0C290A0-52DC-B783-BD7D-617791B766CF}"/>
          </ac:cxnSpMkLst>
        </pc:cxnChg>
        <pc:cxnChg chg="mod">
          <ac:chgData name="Meshkin, Seyed Hamed *" userId="220999c3-e6ef-4426-a304-d27831ca2f92" providerId="ADAL" clId="{2BBA3B44-3C84-4B2D-9F63-0A7613010D3C}" dt="2023-09-15T03:13:27.818" v="3382"/>
          <ac:cxnSpMkLst>
            <pc:docMk/>
            <pc:sldMk cId="268763975" sldId="262"/>
            <ac:cxnSpMk id="12" creationId="{7E3501D7-2DF8-B0A8-C895-7058B5BA3B2D}"/>
          </ac:cxnSpMkLst>
        </pc:cxnChg>
        <pc:cxnChg chg="mod">
          <ac:chgData name="Meshkin, Seyed Hamed *" userId="220999c3-e6ef-4426-a304-d27831ca2f92" providerId="ADAL" clId="{2BBA3B44-3C84-4B2D-9F63-0A7613010D3C}" dt="2023-09-15T03:13:27.818" v="3382"/>
          <ac:cxnSpMkLst>
            <pc:docMk/>
            <pc:sldMk cId="268763975" sldId="262"/>
            <ac:cxnSpMk id="13" creationId="{EA3DCBF4-6B7A-6F31-B5E7-B9928025D105}"/>
          </ac:cxnSpMkLst>
        </pc:cxnChg>
        <pc:cxnChg chg="mod">
          <ac:chgData name="Meshkin, Seyed Hamed *" userId="220999c3-e6ef-4426-a304-d27831ca2f92" providerId="ADAL" clId="{2BBA3B44-3C84-4B2D-9F63-0A7613010D3C}" dt="2023-09-15T03:13:27.818" v="3382"/>
          <ac:cxnSpMkLst>
            <pc:docMk/>
            <pc:sldMk cId="268763975" sldId="262"/>
            <ac:cxnSpMk id="18" creationId="{77415D80-B09D-3458-383A-2CFA294A8C2C}"/>
          </ac:cxnSpMkLst>
        </pc:cxnChg>
      </pc:sldChg>
      <pc:sldChg chg="modSp mod">
        <pc:chgData name="Meshkin, Seyed Hamed *" userId="220999c3-e6ef-4426-a304-d27831ca2f92" providerId="ADAL" clId="{2BBA3B44-3C84-4B2D-9F63-0A7613010D3C}" dt="2023-09-14T22:24:23.097" v="1397" actId="14100"/>
        <pc:sldMkLst>
          <pc:docMk/>
          <pc:sldMk cId="872379353" sldId="263"/>
        </pc:sldMkLst>
        <pc:spChg chg="mod">
          <ac:chgData name="Meshkin, Seyed Hamed *" userId="220999c3-e6ef-4426-a304-d27831ca2f92" providerId="ADAL" clId="{2BBA3B44-3C84-4B2D-9F63-0A7613010D3C}" dt="2023-09-14T22:24:23.097" v="1397" actId="14100"/>
          <ac:spMkLst>
            <pc:docMk/>
            <pc:sldMk cId="872379353" sldId="263"/>
            <ac:spMk id="3" creationId="{48C33B18-445A-5296-F758-07B389EF91DB}"/>
          </ac:spMkLst>
        </pc:spChg>
      </pc:sldChg>
      <pc:sldChg chg="modSp mod">
        <pc:chgData name="Meshkin, Seyed Hamed *" userId="220999c3-e6ef-4426-a304-d27831ca2f92" providerId="ADAL" clId="{2BBA3B44-3C84-4B2D-9F63-0A7613010D3C}" dt="2023-09-14T22:46:55.781" v="1696" actId="6549"/>
        <pc:sldMkLst>
          <pc:docMk/>
          <pc:sldMk cId="1426313979" sldId="268"/>
        </pc:sldMkLst>
        <pc:spChg chg="mod">
          <ac:chgData name="Meshkin, Seyed Hamed *" userId="220999c3-e6ef-4426-a304-d27831ca2f92" providerId="ADAL" clId="{2BBA3B44-3C84-4B2D-9F63-0A7613010D3C}" dt="2023-09-14T22:46:55.781" v="1696" actId="6549"/>
          <ac:spMkLst>
            <pc:docMk/>
            <pc:sldMk cId="1426313979" sldId="268"/>
            <ac:spMk id="16" creationId="{0AF99804-FC3B-9FD9-A681-B8B1F5F3B2E2}"/>
          </ac:spMkLst>
        </pc:spChg>
      </pc:sldChg>
      <pc:sldChg chg="addSp delSp modSp mod modAnim">
        <pc:chgData name="Meshkin, Seyed Hamed *" userId="220999c3-e6ef-4426-a304-d27831ca2f92" providerId="ADAL" clId="{2BBA3B44-3C84-4B2D-9F63-0A7613010D3C}" dt="2023-09-15T00:52:10.454" v="2388" actId="20577"/>
        <pc:sldMkLst>
          <pc:docMk/>
          <pc:sldMk cId="2200062975" sldId="271"/>
        </pc:sldMkLst>
        <pc:spChg chg="add del mod">
          <ac:chgData name="Meshkin, Seyed Hamed *" userId="220999c3-e6ef-4426-a304-d27831ca2f92" providerId="ADAL" clId="{2BBA3B44-3C84-4B2D-9F63-0A7613010D3C}" dt="2023-09-14T22:35:46.359" v="1439" actId="478"/>
          <ac:spMkLst>
            <pc:docMk/>
            <pc:sldMk cId="2200062975" sldId="271"/>
            <ac:spMk id="3" creationId="{3DDAEED2-6F68-45CD-BB01-E4D1D253C5AB}"/>
          </ac:spMkLst>
        </pc:spChg>
        <pc:spChg chg="add mod">
          <ac:chgData name="Meshkin, Seyed Hamed *" userId="220999c3-e6ef-4426-a304-d27831ca2f92" providerId="ADAL" clId="{2BBA3B44-3C84-4B2D-9F63-0A7613010D3C}" dt="2023-09-15T00:43:54.902" v="2291" actId="1076"/>
          <ac:spMkLst>
            <pc:docMk/>
            <pc:sldMk cId="2200062975" sldId="271"/>
            <ac:spMk id="4" creationId="{5F551CE5-C545-EBDB-CCDE-5FE1AE529C06}"/>
          </ac:spMkLst>
        </pc:spChg>
        <pc:spChg chg="add mod">
          <ac:chgData name="Meshkin, Seyed Hamed *" userId="220999c3-e6ef-4426-a304-d27831ca2f92" providerId="ADAL" clId="{2BBA3B44-3C84-4B2D-9F63-0A7613010D3C}" dt="2023-09-15T00:52:10.454" v="2388" actId="20577"/>
          <ac:spMkLst>
            <pc:docMk/>
            <pc:sldMk cId="2200062975" sldId="271"/>
            <ac:spMk id="6" creationId="{BC9CF0F6-7010-0DB8-3A48-5EB61E046215}"/>
          </ac:spMkLst>
        </pc:spChg>
        <pc:spChg chg="mod">
          <ac:chgData name="Meshkin, Seyed Hamed *" userId="220999c3-e6ef-4426-a304-d27831ca2f92" providerId="ADAL" clId="{2BBA3B44-3C84-4B2D-9F63-0A7613010D3C}" dt="2023-09-15T00:44:51.205" v="2309" actId="122"/>
          <ac:spMkLst>
            <pc:docMk/>
            <pc:sldMk cId="2200062975" sldId="271"/>
            <ac:spMk id="9" creationId="{363C4099-E7F7-5DBF-14AA-A4E8251FBBBF}"/>
          </ac:spMkLst>
        </pc:spChg>
        <pc:spChg chg="mod">
          <ac:chgData name="Meshkin, Seyed Hamed *" userId="220999c3-e6ef-4426-a304-d27831ca2f92" providerId="ADAL" clId="{2BBA3B44-3C84-4B2D-9F63-0A7613010D3C}" dt="2023-09-14T22:37:40.110" v="1456" actId="1076"/>
          <ac:spMkLst>
            <pc:docMk/>
            <pc:sldMk cId="2200062975" sldId="271"/>
            <ac:spMk id="10" creationId="{24C24913-B9F8-FAD0-6247-E959B21A014C}"/>
          </ac:spMkLst>
        </pc:spChg>
        <pc:spChg chg="mod">
          <ac:chgData name="Meshkin, Seyed Hamed *" userId="220999c3-e6ef-4426-a304-d27831ca2f92" providerId="ADAL" clId="{2BBA3B44-3C84-4B2D-9F63-0A7613010D3C}" dt="2023-09-14T22:37:55.902" v="1457" actId="1076"/>
          <ac:spMkLst>
            <pc:docMk/>
            <pc:sldMk cId="2200062975" sldId="271"/>
            <ac:spMk id="18" creationId="{37469770-2BB0-A2F2-AEEB-3818CB1DED55}"/>
          </ac:spMkLst>
        </pc:spChg>
        <pc:spChg chg="mod">
          <ac:chgData name="Meshkin, Seyed Hamed *" userId="220999c3-e6ef-4426-a304-d27831ca2f92" providerId="ADAL" clId="{2BBA3B44-3C84-4B2D-9F63-0A7613010D3C}" dt="2023-09-14T22:38:00.370" v="1458" actId="1076"/>
          <ac:spMkLst>
            <pc:docMk/>
            <pc:sldMk cId="2200062975" sldId="271"/>
            <ac:spMk id="19" creationId="{4EA7DC18-E09F-90A2-0D88-FBB15BED668D}"/>
          </ac:spMkLst>
        </pc:spChg>
        <pc:spChg chg="mod">
          <ac:chgData name="Meshkin, Seyed Hamed *" userId="220999c3-e6ef-4426-a304-d27831ca2f92" providerId="ADAL" clId="{2BBA3B44-3C84-4B2D-9F63-0A7613010D3C}" dt="2023-09-14T22:37:40.110" v="1456" actId="1076"/>
          <ac:spMkLst>
            <pc:docMk/>
            <pc:sldMk cId="2200062975" sldId="271"/>
            <ac:spMk id="26" creationId="{FD61D371-5DA5-3A33-B91F-03D43BECB2F0}"/>
          </ac:spMkLst>
        </pc:spChg>
        <pc:spChg chg="mod">
          <ac:chgData name="Meshkin, Seyed Hamed *" userId="220999c3-e6ef-4426-a304-d27831ca2f92" providerId="ADAL" clId="{2BBA3B44-3C84-4B2D-9F63-0A7613010D3C}" dt="2023-09-14T22:38:19.504" v="1462" actId="1076"/>
          <ac:spMkLst>
            <pc:docMk/>
            <pc:sldMk cId="2200062975" sldId="271"/>
            <ac:spMk id="28" creationId="{A84431FD-60A1-B3BF-BB87-CD36364BC110}"/>
          </ac:spMkLst>
        </pc:spChg>
        <pc:spChg chg="mod">
          <ac:chgData name="Meshkin, Seyed Hamed *" userId="220999c3-e6ef-4426-a304-d27831ca2f92" providerId="ADAL" clId="{2BBA3B44-3C84-4B2D-9F63-0A7613010D3C}" dt="2023-09-14T23:06:01.007" v="1760" actId="1076"/>
          <ac:spMkLst>
            <pc:docMk/>
            <pc:sldMk cId="2200062975" sldId="271"/>
            <ac:spMk id="29" creationId="{AD06B680-805D-1A4A-B99C-AB9365699106}"/>
          </ac:spMkLst>
        </pc:spChg>
        <pc:spChg chg="mod">
          <ac:chgData name="Meshkin, Seyed Hamed *" userId="220999c3-e6ef-4426-a304-d27831ca2f92" providerId="ADAL" clId="{2BBA3B44-3C84-4B2D-9F63-0A7613010D3C}" dt="2023-09-14T23:06:03.632" v="1761" actId="1076"/>
          <ac:spMkLst>
            <pc:docMk/>
            <pc:sldMk cId="2200062975" sldId="271"/>
            <ac:spMk id="31" creationId="{0E54E471-2548-290B-7829-73FB96A594B0}"/>
          </ac:spMkLst>
        </pc:spChg>
        <pc:spChg chg="mod">
          <ac:chgData name="Meshkin, Seyed Hamed *" userId="220999c3-e6ef-4426-a304-d27831ca2f92" providerId="ADAL" clId="{2BBA3B44-3C84-4B2D-9F63-0A7613010D3C}" dt="2023-09-15T00:42:35.219" v="2283" actId="14100"/>
          <ac:spMkLst>
            <pc:docMk/>
            <pc:sldMk cId="2200062975" sldId="271"/>
            <ac:spMk id="1041" creationId="{1CEFB9E6-7470-745E-BC1A-F7BCABB6A152}"/>
          </ac:spMkLst>
        </pc:spChg>
        <pc:grpChg chg="add mod">
          <ac:chgData name="Meshkin, Seyed Hamed *" userId="220999c3-e6ef-4426-a304-d27831ca2f92" providerId="ADAL" clId="{2BBA3B44-3C84-4B2D-9F63-0A7613010D3C}" dt="2023-09-14T22:38:13.325" v="1461" actId="164"/>
          <ac:grpSpMkLst>
            <pc:docMk/>
            <pc:sldMk cId="2200062975" sldId="271"/>
            <ac:grpSpMk id="5" creationId="{ECEAA92D-4214-FB80-F29C-C74224A1836D}"/>
          </ac:grpSpMkLst>
        </pc:grpChg>
        <pc:grpChg chg="mod">
          <ac:chgData name="Meshkin, Seyed Hamed *" userId="220999c3-e6ef-4426-a304-d27831ca2f92" providerId="ADAL" clId="{2BBA3B44-3C84-4B2D-9F63-0A7613010D3C}" dt="2023-09-14T22:38:00.370" v="1458" actId="1076"/>
          <ac:grpSpMkLst>
            <pc:docMk/>
            <pc:sldMk cId="2200062975" sldId="271"/>
            <ac:grpSpMk id="20" creationId="{CE5E8819-BCAE-2354-4F5B-CCA4BCDDC743}"/>
          </ac:grpSpMkLst>
        </pc:grpChg>
        <pc:grpChg chg="mod">
          <ac:chgData name="Meshkin, Seyed Hamed *" userId="220999c3-e6ef-4426-a304-d27831ca2f92" providerId="ADAL" clId="{2BBA3B44-3C84-4B2D-9F63-0A7613010D3C}" dt="2023-09-14T22:37:55.902" v="1457" actId="1076"/>
          <ac:grpSpMkLst>
            <pc:docMk/>
            <pc:sldMk cId="2200062975" sldId="271"/>
            <ac:grpSpMk id="21" creationId="{CFB05AC8-848B-D6C2-CCAE-109C2F9F6BA6}"/>
          </ac:grpSpMkLst>
        </pc:grpChg>
        <pc:grpChg chg="mod">
          <ac:chgData name="Meshkin, Seyed Hamed *" userId="220999c3-e6ef-4426-a304-d27831ca2f92" providerId="ADAL" clId="{2BBA3B44-3C84-4B2D-9F63-0A7613010D3C}" dt="2023-09-14T22:37:40.110" v="1456" actId="1076"/>
          <ac:grpSpMkLst>
            <pc:docMk/>
            <pc:sldMk cId="2200062975" sldId="271"/>
            <ac:grpSpMk id="22" creationId="{E4E077A0-9169-A89F-6491-8F34792F1E59}"/>
          </ac:grpSpMkLst>
        </pc:grpChg>
        <pc:grpChg chg="mod">
          <ac:chgData name="Meshkin, Seyed Hamed *" userId="220999c3-e6ef-4426-a304-d27831ca2f92" providerId="ADAL" clId="{2BBA3B44-3C84-4B2D-9F63-0A7613010D3C}" dt="2023-09-14T22:38:07.997" v="1459" actId="1076"/>
          <ac:grpSpMkLst>
            <pc:docMk/>
            <pc:sldMk cId="2200062975" sldId="271"/>
            <ac:grpSpMk id="27" creationId="{FBEEA3AE-F96D-6C1B-02E6-7F799A19F6A2}"/>
          </ac:grpSpMkLst>
        </pc:grpChg>
        <pc:picChg chg="mod">
          <ac:chgData name="Meshkin, Seyed Hamed *" userId="220999c3-e6ef-4426-a304-d27831ca2f92" providerId="ADAL" clId="{2BBA3B44-3C84-4B2D-9F63-0A7613010D3C}" dt="2023-09-14T22:37:05.584" v="1451" actId="1076"/>
          <ac:picMkLst>
            <pc:docMk/>
            <pc:sldMk cId="2200062975" sldId="271"/>
            <ac:picMk id="7" creationId="{0C8292D6-9B08-0E17-E7B8-7E49416A1BB3}"/>
          </ac:picMkLst>
        </pc:picChg>
        <pc:picChg chg="mod">
          <ac:chgData name="Meshkin, Seyed Hamed *" userId="220999c3-e6ef-4426-a304-d27831ca2f92" providerId="ADAL" clId="{2BBA3B44-3C84-4B2D-9F63-0A7613010D3C}" dt="2023-09-14T22:37:40.110" v="1456" actId="1076"/>
          <ac:picMkLst>
            <pc:docMk/>
            <pc:sldMk cId="2200062975" sldId="271"/>
            <ac:picMk id="17" creationId="{9FDC6F94-DD94-527C-4466-528455EAEFB9}"/>
          </ac:picMkLst>
        </pc:picChg>
        <pc:picChg chg="mod">
          <ac:chgData name="Meshkin, Seyed Hamed *" userId="220999c3-e6ef-4426-a304-d27831ca2f92" providerId="ADAL" clId="{2BBA3B44-3C84-4B2D-9F63-0A7613010D3C}" dt="2023-09-14T22:37:40.110" v="1456" actId="1076"/>
          <ac:picMkLst>
            <pc:docMk/>
            <pc:sldMk cId="2200062975" sldId="271"/>
            <ac:picMk id="25" creationId="{CF0F8DC3-EBB8-75BE-D507-2646AC335535}"/>
          </ac:picMkLst>
        </pc:picChg>
        <pc:picChg chg="mod">
          <ac:chgData name="Meshkin, Seyed Hamed *" userId="220999c3-e6ef-4426-a304-d27831ca2f92" providerId="ADAL" clId="{2BBA3B44-3C84-4B2D-9F63-0A7613010D3C}" dt="2023-09-14T22:37:55.902" v="1457" actId="1076"/>
          <ac:picMkLst>
            <pc:docMk/>
            <pc:sldMk cId="2200062975" sldId="271"/>
            <ac:picMk id="1034" creationId="{FBC3CAAD-D804-5DA8-ACFB-33A8A233BEE0}"/>
          </ac:picMkLst>
        </pc:picChg>
        <pc:picChg chg="mod">
          <ac:chgData name="Meshkin, Seyed Hamed *" userId="220999c3-e6ef-4426-a304-d27831ca2f92" providerId="ADAL" clId="{2BBA3B44-3C84-4B2D-9F63-0A7613010D3C}" dt="2023-09-14T22:38:00.370" v="1458" actId="1076"/>
          <ac:picMkLst>
            <pc:docMk/>
            <pc:sldMk cId="2200062975" sldId="271"/>
            <ac:picMk id="1036" creationId="{9E6EA6F8-D86E-14DE-308A-80C65BA06E0C}"/>
          </ac:picMkLst>
        </pc:picChg>
        <pc:picChg chg="mod">
          <ac:chgData name="Meshkin, Seyed Hamed *" userId="220999c3-e6ef-4426-a304-d27831ca2f92" providerId="ADAL" clId="{2BBA3B44-3C84-4B2D-9F63-0A7613010D3C}" dt="2023-09-14T22:38:19.504" v="1462" actId="1076"/>
          <ac:picMkLst>
            <pc:docMk/>
            <pc:sldMk cId="2200062975" sldId="271"/>
            <ac:picMk id="1040" creationId="{0E0F4AA2-8E16-EE75-63CD-7AA51C4B5B80}"/>
          </ac:picMkLst>
        </pc:picChg>
      </pc:sldChg>
      <pc:sldChg chg="addSp delSp modSp mod modTransition modAnim">
        <pc:chgData name="Meshkin, Seyed Hamed *" userId="220999c3-e6ef-4426-a304-d27831ca2f92" providerId="ADAL" clId="{2BBA3B44-3C84-4B2D-9F63-0A7613010D3C}" dt="2023-09-15T02:37:08.076" v="2684" actId="14100"/>
        <pc:sldMkLst>
          <pc:docMk/>
          <pc:sldMk cId="551856264" sldId="272"/>
        </pc:sldMkLst>
        <pc:spChg chg="add mod topLvl">
          <ac:chgData name="Meshkin, Seyed Hamed *" userId="220999c3-e6ef-4426-a304-d27831ca2f92" providerId="ADAL" clId="{2BBA3B44-3C84-4B2D-9F63-0A7613010D3C}" dt="2023-09-15T01:00:45.069" v="2391" actId="408"/>
          <ac:spMkLst>
            <pc:docMk/>
            <pc:sldMk cId="551856264" sldId="272"/>
            <ac:spMk id="2" creationId="{3AB0AAEE-CDA5-BF45-BED9-9E953AAAC1F1}"/>
          </ac:spMkLst>
        </pc:spChg>
        <pc:spChg chg="add mod topLvl">
          <ac:chgData name="Meshkin, Seyed Hamed *" userId="220999c3-e6ef-4426-a304-d27831ca2f92" providerId="ADAL" clId="{2BBA3B44-3C84-4B2D-9F63-0A7613010D3C}" dt="2023-09-15T01:00:45.069" v="2391" actId="408"/>
          <ac:spMkLst>
            <pc:docMk/>
            <pc:sldMk cId="551856264" sldId="272"/>
            <ac:spMk id="3" creationId="{FE0CBF4F-068E-F6F8-5846-F3260CF58536}"/>
          </ac:spMkLst>
        </pc:spChg>
        <pc:spChg chg="add mod topLvl">
          <ac:chgData name="Meshkin, Seyed Hamed *" userId="220999c3-e6ef-4426-a304-d27831ca2f92" providerId="ADAL" clId="{2BBA3B44-3C84-4B2D-9F63-0A7613010D3C}" dt="2023-09-15T01:00:32.541" v="2390" actId="12789"/>
          <ac:spMkLst>
            <pc:docMk/>
            <pc:sldMk cId="551856264" sldId="272"/>
            <ac:spMk id="8" creationId="{C08B7C57-89D0-AFF6-8C66-C179DA87C8D2}"/>
          </ac:spMkLst>
        </pc:spChg>
        <pc:spChg chg="mod">
          <ac:chgData name="Meshkin, Seyed Hamed *" userId="220999c3-e6ef-4426-a304-d27831ca2f92" providerId="ADAL" clId="{2BBA3B44-3C84-4B2D-9F63-0A7613010D3C}" dt="2023-09-15T02:37:08.076" v="2684" actId="14100"/>
          <ac:spMkLst>
            <pc:docMk/>
            <pc:sldMk cId="551856264" sldId="272"/>
            <ac:spMk id="15" creationId="{E63F5967-2B8E-60C0-AB58-0CAEF891D8B7}"/>
          </ac:spMkLst>
        </pc:spChg>
        <pc:spChg chg="del topLvl">
          <ac:chgData name="Meshkin, Seyed Hamed *" userId="220999c3-e6ef-4426-a304-d27831ca2f92" providerId="ADAL" clId="{2BBA3B44-3C84-4B2D-9F63-0A7613010D3C}" dt="2023-09-15T00:48:32.514" v="2329" actId="478"/>
          <ac:spMkLst>
            <pc:docMk/>
            <pc:sldMk cId="551856264" sldId="272"/>
            <ac:spMk id="25" creationId="{40517369-2A35-702F-1CB4-BD9B8BB56F1E}"/>
          </ac:spMkLst>
        </pc:spChg>
        <pc:spChg chg="mod topLvl">
          <ac:chgData name="Meshkin, Seyed Hamed *" userId="220999c3-e6ef-4426-a304-d27831ca2f92" providerId="ADAL" clId="{2BBA3B44-3C84-4B2D-9F63-0A7613010D3C}" dt="2023-09-15T01:00:32.541" v="2390" actId="12789"/>
          <ac:spMkLst>
            <pc:docMk/>
            <pc:sldMk cId="551856264" sldId="272"/>
            <ac:spMk id="26" creationId="{C3C61409-CC5F-D722-B247-1448E5E6A80B}"/>
          </ac:spMkLst>
        </pc:spChg>
        <pc:spChg chg="mod">
          <ac:chgData name="Meshkin, Seyed Hamed *" userId="220999c3-e6ef-4426-a304-d27831ca2f92" providerId="ADAL" clId="{2BBA3B44-3C84-4B2D-9F63-0A7613010D3C}" dt="2023-09-15T00:50:05.354" v="2374" actId="1076"/>
          <ac:spMkLst>
            <pc:docMk/>
            <pc:sldMk cId="551856264" sldId="272"/>
            <ac:spMk id="27" creationId="{23D9D620-EE38-0CB4-892D-3DB5E2636D18}"/>
          </ac:spMkLst>
        </pc:spChg>
        <pc:spChg chg="mod">
          <ac:chgData name="Meshkin, Seyed Hamed *" userId="220999c3-e6ef-4426-a304-d27831ca2f92" providerId="ADAL" clId="{2BBA3B44-3C84-4B2D-9F63-0A7613010D3C}" dt="2023-09-15T00:47:29.907" v="2325" actId="14100"/>
          <ac:spMkLst>
            <pc:docMk/>
            <pc:sldMk cId="551856264" sldId="272"/>
            <ac:spMk id="2097" creationId="{F8DC6DE0-2797-9EE0-2A5C-EF1B03F65CB6}"/>
          </ac:spMkLst>
        </pc:spChg>
        <pc:grpChg chg="add del mod">
          <ac:chgData name="Meshkin, Seyed Hamed *" userId="220999c3-e6ef-4426-a304-d27831ca2f92" providerId="ADAL" clId="{2BBA3B44-3C84-4B2D-9F63-0A7613010D3C}" dt="2023-09-15T01:00:22.195" v="2389" actId="165"/>
          <ac:grpSpMkLst>
            <pc:docMk/>
            <pc:sldMk cId="551856264" sldId="272"/>
            <ac:grpSpMk id="9" creationId="{3F19111E-83E1-37FF-59D9-84D09F12938F}"/>
          </ac:grpSpMkLst>
        </pc:grpChg>
        <pc:grpChg chg="del">
          <ac:chgData name="Meshkin, Seyed Hamed *" userId="220999c3-e6ef-4426-a304-d27831ca2f92" providerId="ADAL" clId="{2BBA3B44-3C84-4B2D-9F63-0A7613010D3C}" dt="2023-09-15T00:48:32.514" v="2329" actId="478"/>
          <ac:grpSpMkLst>
            <pc:docMk/>
            <pc:sldMk cId="551856264" sldId="272"/>
            <ac:grpSpMk id="24" creationId="{06A41091-070A-2824-53CC-96699C7CC76B}"/>
          </ac:grpSpMkLst>
        </pc:grpChg>
        <pc:grpChg chg="mod">
          <ac:chgData name="Meshkin, Seyed Hamed *" userId="220999c3-e6ef-4426-a304-d27831ca2f92" providerId="ADAL" clId="{2BBA3B44-3C84-4B2D-9F63-0A7613010D3C}" dt="2023-09-15T01:01:04.563" v="2393" actId="1076"/>
          <ac:grpSpMkLst>
            <pc:docMk/>
            <pc:sldMk cId="551856264" sldId="272"/>
            <ac:grpSpMk id="28" creationId="{CA32ACFC-FDE2-8C50-0315-186D7B826731}"/>
          </ac:grpSpMkLst>
        </pc:grpChg>
      </pc:sldChg>
      <pc:sldChg chg="addSp delSp modSp mod delAnim">
        <pc:chgData name="Meshkin, Seyed Hamed *" userId="220999c3-e6ef-4426-a304-d27831ca2f92" providerId="ADAL" clId="{2BBA3B44-3C84-4B2D-9F63-0A7613010D3C}" dt="2023-09-14T22:17:59.406" v="1345" actId="1076"/>
        <pc:sldMkLst>
          <pc:docMk/>
          <pc:sldMk cId="1357583290" sldId="273"/>
        </pc:sldMkLst>
        <pc:spChg chg="add del mod">
          <ac:chgData name="Meshkin, Seyed Hamed *" userId="220999c3-e6ef-4426-a304-d27831ca2f92" providerId="ADAL" clId="{2BBA3B44-3C84-4B2D-9F63-0A7613010D3C}" dt="2023-09-14T18:58:46.050" v="64" actId="478"/>
          <ac:spMkLst>
            <pc:docMk/>
            <pc:sldMk cId="1357583290" sldId="273"/>
            <ac:spMk id="2" creationId="{440E9917-3A19-C40C-DCDC-798D9C161013}"/>
          </ac:spMkLst>
        </pc:spChg>
        <pc:spChg chg="add del mod">
          <ac:chgData name="Meshkin, Seyed Hamed *" userId="220999c3-e6ef-4426-a304-d27831ca2f92" providerId="ADAL" clId="{2BBA3B44-3C84-4B2D-9F63-0A7613010D3C}" dt="2023-09-14T20:30:35.969" v="468" actId="478"/>
          <ac:spMkLst>
            <pc:docMk/>
            <pc:sldMk cId="1357583290" sldId="273"/>
            <ac:spMk id="3" creationId="{A6D14F16-3B72-F437-BCEB-6D0304970C1E}"/>
          </ac:spMkLst>
        </pc:spChg>
        <pc:spChg chg="add del mod">
          <ac:chgData name="Meshkin, Seyed Hamed *" userId="220999c3-e6ef-4426-a304-d27831ca2f92" providerId="ADAL" clId="{2BBA3B44-3C84-4B2D-9F63-0A7613010D3C}" dt="2023-09-14T20:29:58.281" v="462" actId="478"/>
          <ac:spMkLst>
            <pc:docMk/>
            <pc:sldMk cId="1357583290" sldId="273"/>
            <ac:spMk id="4" creationId="{7C35AC5D-CD25-E858-1D40-07532AB0AC95}"/>
          </ac:spMkLst>
        </pc:spChg>
        <pc:spChg chg="add del mod">
          <ac:chgData name="Meshkin, Seyed Hamed *" userId="220999c3-e6ef-4426-a304-d27831ca2f92" providerId="ADAL" clId="{2BBA3B44-3C84-4B2D-9F63-0A7613010D3C}" dt="2023-09-14T19:43:07.194" v="121" actId="478"/>
          <ac:spMkLst>
            <pc:docMk/>
            <pc:sldMk cId="1357583290" sldId="273"/>
            <ac:spMk id="6" creationId="{C6F0853A-2B28-A8A4-45AC-04814E466FF3}"/>
          </ac:spMkLst>
        </pc:spChg>
        <pc:spChg chg="add mod">
          <ac:chgData name="Meshkin, Seyed Hamed *" userId="220999c3-e6ef-4426-a304-d27831ca2f92" providerId="ADAL" clId="{2BBA3B44-3C84-4B2D-9F63-0A7613010D3C}" dt="2023-09-14T22:16:02.228" v="1309" actId="1076"/>
          <ac:spMkLst>
            <pc:docMk/>
            <pc:sldMk cId="1357583290" sldId="273"/>
            <ac:spMk id="7" creationId="{B6E7064F-3BD0-8409-20FD-04CEAA3A6573}"/>
          </ac:spMkLst>
        </pc:spChg>
        <pc:spChg chg="mod">
          <ac:chgData name="Meshkin, Seyed Hamed *" userId="220999c3-e6ef-4426-a304-d27831ca2f92" providerId="ADAL" clId="{2BBA3B44-3C84-4B2D-9F63-0A7613010D3C}" dt="2023-09-14T20:29:06.237" v="452" actId="14100"/>
          <ac:spMkLst>
            <pc:docMk/>
            <pc:sldMk cId="1357583290" sldId="273"/>
            <ac:spMk id="11" creationId="{24907D67-47BF-2F98-B3CA-CFDC2747CAEC}"/>
          </ac:spMkLst>
        </pc:spChg>
        <pc:spChg chg="mod">
          <ac:chgData name="Meshkin, Seyed Hamed *" userId="220999c3-e6ef-4426-a304-d27831ca2f92" providerId="ADAL" clId="{2BBA3B44-3C84-4B2D-9F63-0A7613010D3C}" dt="2023-09-14T22:16:39.805" v="1319" actId="113"/>
          <ac:spMkLst>
            <pc:docMk/>
            <pc:sldMk cId="1357583290" sldId="273"/>
            <ac:spMk id="12" creationId="{E9A09CA2-D6AA-C7E4-E02E-184BC389472D}"/>
          </ac:spMkLst>
        </pc:spChg>
        <pc:spChg chg="del">
          <ac:chgData name="Meshkin, Seyed Hamed *" userId="220999c3-e6ef-4426-a304-d27831ca2f92" providerId="ADAL" clId="{2BBA3B44-3C84-4B2D-9F63-0A7613010D3C}" dt="2023-09-14T18:59:03.312" v="66" actId="478"/>
          <ac:spMkLst>
            <pc:docMk/>
            <pc:sldMk cId="1357583290" sldId="273"/>
            <ac:spMk id="13" creationId="{4B42857C-F407-AF33-36DB-8F2111DC8DE8}"/>
          </ac:spMkLst>
        </pc:spChg>
        <pc:spChg chg="mod">
          <ac:chgData name="Meshkin, Seyed Hamed *" userId="220999c3-e6ef-4426-a304-d27831ca2f92" providerId="ADAL" clId="{2BBA3B44-3C84-4B2D-9F63-0A7613010D3C}" dt="2023-09-14T22:17:59.406" v="1345" actId="1076"/>
          <ac:spMkLst>
            <pc:docMk/>
            <pc:sldMk cId="1357583290" sldId="273"/>
            <ac:spMk id="14" creationId="{2DE6AEDD-4C5A-9798-9857-7E3F95D65D28}"/>
          </ac:spMkLst>
        </pc:spChg>
        <pc:spChg chg="del mod">
          <ac:chgData name="Meshkin, Seyed Hamed *" userId="220999c3-e6ef-4426-a304-d27831ca2f92" providerId="ADAL" clId="{2BBA3B44-3C84-4B2D-9F63-0A7613010D3C}" dt="2023-09-14T18:58:44.838" v="62" actId="478"/>
          <ac:spMkLst>
            <pc:docMk/>
            <pc:sldMk cId="1357583290" sldId="273"/>
            <ac:spMk id="15" creationId="{6F1957C9-9CA4-E48E-FD0F-84E2053510DA}"/>
          </ac:spMkLst>
        </pc:spChg>
        <pc:spChg chg="del mod">
          <ac:chgData name="Meshkin, Seyed Hamed *" userId="220999c3-e6ef-4426-a304-d27831ca2f92" providerId="ADAL" clId="{2BBA3B44-3C84-4B2D-9F63-0A7613010D3C}" dt="2023-09-14T20:11:45.327" v="268" actId="478"/>
          <ac:spMkLst>
            <pc:docMk/>
            <pc:sldMk cId="1357583290" sldId="273"/>
            <ac:spMk id="16" creationId="{7DC8A971-1F06-59D4-7BA4-31809EBE9872}"/>
          </ac:spMkLst>
        </pc:spChg>
        <pc:spChg chg="del mod">
          <ac:chgData name="Meshkin, Seyed Hamed *" userId="220999c3-e6ef-4426-a304-d27831ca2f92" providerId="ADAL" clId="{2BBA3B44-3C84-4B2D-9F63-0A7613010D3C}" dt="2023-09-14T18:58:45.375" v="63" actId="478"/>
          <ac:spMkLst>
            <pc:docMk/>
            <pc:sldMk cId="1357583290" sldId="273"/>
            <ac:spMk id="17" creationId="{37C6912E-B78C-68FB-0B6A-988E2B42D567}"/>
          </ac:spMkLst>
        </pc:spChg>
        <pc:spChg chg="del mod">
          <ac:chgData name="Meshkin, Seyed Hamed *" userId="220999c3-e6ef-4426-a304-d27831ca2f92" providerId="ADAL" clId="{2BBA3B44-3C84-4B2D-9F63-0A7613010D3C}" dt="2023-09-14T20:15:46.076" v="282" actId="478"/>
          <ac:spMkLst>
            <pc:docMk/>
            <pc:sldMk cId="1357583290" sldId="273"/>
            <ac:spMk id="18" creationId="{989FE58C-41B6-A48A-6796-ED5A3A32BB44}"/>
          </ac:spMkLst>
        </pc:spChg>
        <pc:spChg chg="mod">
          <ac:chgData name="Meshkin, Seyed Hamed *" userId="220999c3-e6ef-4426-a304-d27831ca2f92" providerId="ADAL" clId="{2BBA3B44-3C84-4B2D-9F63-0A7613010D3C}" dt="2023-09-14T22:17:32.564" v="1337" actId="14100"/>
          <ac:spMkLst>
            <pc:docMk/>
            <pc:sldMk cId="1357583290" sldId="273"/>
            <ac:spMk id="19" creationId="{8641C4D9-C52E-BA42-B6E8-20CB9B2FB657}"/>
          </ac:spMkLst>
        </pc:spChg>
        <pc:spChg chg="add del mod">
          <ac:chgData name="Meshkin, Seyed Hamed *" userId="220999c3-e6ef-4426-a304-d27831ca2f92" providerId="ADAL" clId="{2BBA3B44-3C84-4B2D-9F63-0A7613010D3C}" dt="2023-09-14T20:27:07.591" v="382" actId="478"/>
          <ac:spMkLst>
            <pc:docMk/>
            <pc:sldMk cId="1357583290" sldId="273"/>
            <ac:spMk id="24" creationId="{C9CFB85D-35B4-5AB6-173F-C3899C965568}"/>
          </ac:spMkLst>
        </pc:spChg>
        <pc:spChg chg="add mod">
          <ac:chgData name="Meshkin, Seyed Hamed *" userId="220999c3-e6ef-4426-a304-d27831ca2f92" providerId="ADAL" clId="{2BBA3B44-3C84-4B2D-9F63-0A7613010D3C}" dt="2023-09-14T22:17:07.242" v="1327" actId="1076"/>
          <ac:spMkLst>
            <pc:docMk/>
            <pc:sldMk cId="1357583290" sldId="273"/>
            <ac:spMk id="27" creationId="{24496ED8-B5A6-92B0-813B-BB2C8A87EC3C}"/>
          </ac:spMkLst>
        </pc:spChg>
        <pc:spChg chg="add mod">
          <ac:chgData name="Meshkin, Seyed Hamed *" userId="220999c3-e6ef-4426-a304-d27831ca2f92" providerId="ADAL" clId="{2BBA3B44-3C84-4B2D-9F63-0A7613010D3C}" dt="2023-09-14T22:16:28.680" v="1315" actId="1076"/>
          <ac:spMkLst>
            <pc:docMk/>
            <pc:sldMk cId="1357583290" sldId="273"/>
            <ac:spMk id="28" creationId="{3431F46B-8084-1C16-68AD-A23DDC1E7134}"/>
          </ac:spMkLst>
        </pc:spChg>
        <pc:spChg chg="add mod">
          <ac:chgData name="Meshkin, Seyed Hamed *" userId="220999c3-e6ef-4426-a304-d27831ca2f92" providerId="ADAL" clId="{2BBA3B44-3C84-4B2D-9F63-0A7613010D3C}" dt="2023-09-14T22:16:02.228" v="1309" actId="1076"/>
          <ac:spMkLst>
            <pc:docMk/>
            <pc:sldMk cId="1357583290" sldId="273"/>
            <ac:spMk id="29" creationId="{A7773856-D6CE-39DC-C5CC-F94CEDA4B444}"/>
          </ac:spMkLst>
        </pc:spChg>
        <pc:spChg chg="add mod">
          <ac:chgData name="Meshkin, Seyed Hamed *" userId="220999c3-e6ef-4426-a304-d27831ca2f92" providerId="ADAL" clId="{2BBA3B44-3C84-4B2D-9F63-0A7613010D3C}" dt="2023-09-14T22:16:02.228" v="1309" actId="1076"/>
          <ac:spMkLst>
            <pc:docMk/>
            <pc:sldMk cId="1357583290" sldId="273"/>
            <ac:spMk id="30" creationId="{CE8E0C63-6B04-31BD-A42D-8200FCAFD090}"/>
          </ac:spMkLst>
        </pc:spChg>
        <pc:graphicFrameChg chg="add del modGraphic">
          <ac:chgData name="Meshkin, Seyed Hamed *" userId="220999c3-e6ef-4426-a304-d27831ca2f92" providerId="ADAL" clId="{2BBA3B44-3C84-4B2D-9F63-0A7613010D3C}" dt="2023-09-14T20:16:24.011" v="284" actId="478"/>
          <ac:graphicFrameMkLst>
            <pc:docMk/>
            <pc:sldMk cId="1357583290" sldId="273"/>
            <ac:graphicFrameMk id="20" creationId="{019B0893-CAC7-A657-D3C5-4BB399260281}"/>
          </ac:graphicFrameMkLst>
        </pc:graphicFrameChg>
        <pc:graphicFrameChg chg="add del mod modGraphic">
          <ac:chgData name="Meshkin, Seyed Hamed *" userId="220999c3-e6ef-4426-a304-d27831ca2f92" providerId="ADAL" clId="{2BBA3B44-3C84-4B2D-9F63-0A7613010D3C}" dt="2023-09-14T20:17:44.673" v="289" actId="1032"/>
          <ac:graphicFrameMkLst>
            <pc:docMk/>
            <pc:sldMk cId="1357583290" sldId="273"/>
            <ac:graphicFrameMk id="21" creationId="{A4C90EBB-6D1B-AEC8-30E3-B56E191EC27F}"/>
          </ac:graphicFrameMkLst>
        </pc:graphicFrameChg>
        <pc:graphicFrameChg chg="add del mod modGraphic">
          <ac:chgData name="Meshkin, Seyed Hamed *" userId="220999c3-e6ef-4426-a304-d27831ca2f92" providerId="ADAL" clId="{2BBA3B44-3C84-4B2D-9F63-0A7613010D3C}" dt="2023-09-14T20:19:11.569" v="305" actId="478"/>
          <ac:graphicFrameMkLst>
            <pc:docMk/>
            <pc:sldMk cId="1357583290" sldId="273"/>
            <ac:graphicFrameMk id="22" creationId="{2CAD8147-2925-D557-6397-7A0D222CFC06}"/>
          </ac:graphicFrameMkLst>
        </pc:graphicFrameChg>
        <pc:graphicFrameChg chg="add del mod modGraphic">
          <ac:chgData name="Meshkin, Seyed Hamed *" userId="220999c3-e6ef-4426-a304-d27831ca2f92" providerId="ADAL" clId="{2BBA3B44-3C84-4B2D-9F63-0A7613010D3C}" dt="2023-09-14T20:25:57.143" v="366" actId="478"/>
          <ac:graphicFrameMkLst>
            <pc:docMk/>
            <pc:sldMk cId="1357583290" sldId="273"/>
            <ac:graphicFrameMk id="23" creationId="{A5378BAD-787B-7A1C-5C55-4C95BDDD6EAC}"/>
          </ac:graphicFrameMkLst>
        </pc:graphicFrameChg>
      </pc:sldChg>
      <pc:sldChg chg="addSp delSp modSp new mod modAnim">
        <pc:chgData name="Meshkin, Seyed Hamed *" userId="220999c3-e6ef-4426-a304-d27831ca2f92" providerId="ADAL" clId="{2BBA3B44-3C84-4B2D-9F63-0A7613010D3C}" dt="2023-09-14T22:25:44.177" v="1401" actId="1076"/>
        <pc:sldMkLst>
          <pc:docMk/>
          <pc:sldMk cId="3928176676" sldId="276"/>
        </pc:sldMkLst>
        <pc:spChg chg="del">
          <ac:chgData name="Meshkin, Seyed Hamed *" userId="220999c3-e6ef-4426-a304-d27831ca2f92" providerId="ADAL" clId="{2BBA3B44-3C84-4B2D-9F63-0A7613010D3C}" dt="2023-09-14T21:26:26.749" v="526" actId="478"/>
          <ac:spMkLst>
            <pc:docMk/>
            <pc:sldMk cId="3928176676" sldId="276"/>
            <ac:spMk id="2" creationId="{EED6D593-02BB-DBB9-6F58-CC158D3A0ADF}"/>
          </ac:spMkLst>
        </pc:spChg>
        <pc:spChg chg="del">
          <ac:chgData name="Meshkin, Seyed Hamed *" userId="220999c3-e6ef-4426-a304-d27831ca2f92" providerId="ADAL" clId="{2BBA3B44-3C84-4B2D-9F63-0A7613010D3C}" dt="2023-09-14T21:26:26.749" v="526" actId="478"/>
          <ac:spMkLst>
            <pc:docMk/>
            <pc:sldMk cId="3928176676" sldId="276"/>
            <ac:spMk id="3" creationId="{A792594E-13BC-80FB-3CA4-4FC5FEB9517D}"/>
          </ac:spMkLst>
        </pc:spChg>
        <pc:spChg chg="del">
          <ac:chgData name="Meshkin, Seyed Hamed *" userId="220999c3-e6ef-4426-a304-d27831ca2f92" providerId="ADAL" clId="{2BBA3B44-3C84-4B2D-9F63-0A7613010D3C}" dt="2023-09-14T21:26:26.749" v="526" actId="478"/>
          <ac:spMkLst>
            <pc:docMk/>
            <pc:sldMk cId="3928176676" sldId="276"/>
            <ac:spMk id="4" creationId="{ACB49146-49C1-7601-10D5-B9DE25373E6B}"/>
          </ac:spMkLst>
        </pc:spChg>
        <pc:spChg chg="add mod">
          <ac:chgData name="Meshkin, Seyed Hamed *" userId="220999c3-e6ef-4426-a304-d27831ca2f92" providerId="ADAL" clId="{2BBA3B44-3C84-4B2D-9F63-0A7613010D3C}" dt="2023-09-14T22:22:01.159" v="1381" actId="164"/>
          <ac:spMkLst>
            <pc:docMk/>
            <pc:sldMk cId="3928176676" sldId="276"/>
            <ac:spMk id="7" creationId="{A595157C-0C60-6EE2-5883-DE412D6FC9F7}"/>
          </ac:spMkLst>
        </pc:spChg>
        <pc:spChg chg="add mod">
          <ac:chgData name="Meshkin, Seyed Hamed *" userId="220999c3-e6ef-4426-a304-d27831ca2f92" providerId="ADAL" clId="{2BBA3B44-3C84-4B2D-9F63-0A7613010D3C}" dt="2023-09-14T22:22:01.159" v="1381" actId="164"/>
          <ac:spMkLst>
            <pc:docMk/>
            <pc:sldMk cId="3928176676" sldId="276"/>
            <ac:spMk id="8" creationId="{5D2C02E1-77E9-0560-2CDB-400ABC6DB878}"/>
          </ac:spMkLst>
        </pc:spChg>
        <pc:spChg chg="add mod">
          <ac:chgData name="Meshkin, Seyed Hamed *" userId="220999c3-e6ef-4426-a304-d27831ca2f92" providerId="ADAL" clId="{2BBA3B44-3C84-4B2D-9F63-0A7613010D3C}" dt="2023-09-14T22:22:01.159" v="1381" actId="164"/>
          <ac:spMkLst>
            <pc:docMk/>
            <pc:sldMk cId="3928176676" sldId="276"/>
            <ac:spMk id="9" creationId="{F27A3DBC-C5DA-E27B-E30C-C0CB2EE26CAA}"/>
          </ac:spMkLst>
        </pc:spChg>
        <pc:spChg chg="add mod">
          <ac:chgData name="Meshkin, Seyed Hamed *" userId="220999c3-e6ef-4426-a304-d27831ca2f92" providerId="ADAL" clId="{2BBA3B44-3C84-4B2D-9F63-0A7613010D3C}" dt="2023-09-14T22:22:01.159" v="1381" actId="164"/>
          <ac:spMkLst>
            <pc:docMk/>
            <pc:sldMk cId="3928176676" sldId="276"/>
            <ac:spMk id="10" creationId="{DFE31BC8-CBA6-3EC1-BAF6-797BA6F68755}"/>
          </ac:spMkLst>
        </pc:spChg>
        <pc:spChg chg="add mod">
          <ac:chgData name="Meshkin, Seyed Hamed *" userId="220999c3-e6ef-4426-a304-d27831ca2f92" providerId="ADAL" clId="{2BBA3B44-3C84-4B2D-9F63-0A7613010D3C}" dt="2023-09-14T22:22:01.159" v="1381" actId="164"/>
          <ac:spMkLst>
            <pc:docMk/>
            <pc:sldMk cId="3928176676" sldId="276"/>
            <ac:spMk id="11" creationId="{0341A904-C6A4-13F1-BB93-E55C1A8E3634}"/>
          </ac:spMkLst>
        </pc:spChg>
        <pc:spChg chg="add mod">
          <ac:chgData name="Meshkin, Seyed Hamed *" userId="220999c3-e6ef-4426-a304-d27831ca2f92" providerId="ADAL" clId="{2BBA3B44-3C84-4B2D-9F63-0A7613010D3C}" dt="2023-09-14T22:22:01.159" v="1381" actId="164"/>
          <ac:spMkLst>
            <pc:docMk/>
            <pc:sldMk cId="3928176676" sldId="276"/>
            <ac:spMk id="12" creationId="{7E6D15FB-6423-D8DB-81CA-A2AE2A039677}"/>
          </ac:spMkLst>
        </pc:spChg>
        <pc:spChg chg="add mod">
          <ac:chgData name="Meshkin, Seyed Hamed *" userId="220999c3-e6ef-4426-a304-d27831ca2f92" providerId="ADAL" clId="{2BBA3B44-3C84-4B2D-9F63-0A7613010D3C}" dt="2023-09-14T22:22:01.159" v="1381" actId="164"/>
          <ac:spMkLst>
            <pc:docMk/>
            <pc:sldMk cId="3928176676" sldId="276"/>
            <ac:spMk id="13" creationId="{5866C216-1389-13A3-B0E1-93C3DC5CD592}"/>
          </ac:spMkLst>
        </pc:spChg>
        <pc:spChg chg="add mod">
          <ac:chgData name="Meshkin, Seyed Hamed *" userId="220999c3-e6ef-4426-a304-d27831ca2f92" providerId="ADAL" clId="{2BBA3B44-3C84-4B2D-9F63-0A7613010D3C}" dt="2023-09-14T22:25:44.177" v="1401" actId="1076"/>
          <ac:spMkLst>
            <pc:docMk/>
            <pc:sldMk cId="3928176676" sldId="276"/>
            <ac:spMk id="14" creationId="{CC5875EB-6B1B-7CA0-41A7-C47719A3BF37}"/>
          </ac:spMkLst>
        </pc:spChg>
        <pc:spChg chg="add mod">
          <ac:chgData name="Meshkin, Seyed Hamed *" userId="220999c3-e6ef-4426-a304-d27831ca2f92" providerId="ADAL" clId="{2BBA3B44-3C84-4B2D-9F63-0A7613010D3C}" dt="2023-09-14T21:31:15.207" v="781" actId="14100"/>
          <ac:spMkLst>
            <pc:docMk/>
            <pc:sldMk cId="3928176676" sldId="276"/>
            <ac:spMk id="16" creationId="{EA1E6AA0-AAAB-4009-CF47-28795AB6CB31}"/>
          </ac:spMkLst>
        </pc:spChg>
        <pc:spChg chg="add mod">
          <ac:chgData name="Meshkin, Seyed Hamed *" userId="220999c3-e6ef-4426-a304-d27831ca2f92" providerId="ADAL" clId="{2BBA3B44-3C84-4B2D-9F63-0A7613010D3C}" dt="2023-09-14T22:22:01.159" v="1381" actId="164"/>
          <ac:spMkLst>
            <pc:docMk/>
            <pc:sldMk cId="3928176676" sldId="276"/>
            <ac:spMk id="17" creationId="{B192DCAF-0C54-3133-1833-22EEDC770752}"/>
          </ac:spMkLst>
        </pc:spChg>
        <pc:spChg chg="add mod">
          <ac:chgData name="Meshkin, Seyed Hamed *" userId="220999c3-e6ef-4426-a304-d27831ca2f92" providerId="ADAL" clId="{2BBA3B44-3C84-4B2D-9F63-0A7613010D3C}" dt="2023-09-14T22:22:01.159" v="1381" actId="164"/>
          <ac:spMkLst>
            <pc:docMk/>
            <pc:sldMk cId="3928176676" sldId="276"/>
            <ac:spMk id="23" creationId="{A807FB8E-7680-F8A8-6978-6EB59BEB7B5D}"/>
          </ac:spMkLst>
        </pc:spChg>
        <pc:spChg chg="add del">
          <ac:chgData name="Meshkin, Seyed Hamed *" userId="220999c3-e6ef-4426-a304-d27831ca2f92" providerId="ADAL" clId="{2BBA3B44-3C84-4B2D-9F63-0A7613010D3C}" dt="2023-09-14T21:34:42.165" v="964" actId="11529"/>
          <ac:spMkLst>
            <pc:docMk/>
            <pc:sldMk cId="3928176676" sldId="276"/>
            <ac:spMk id="26" creationId="{00BED147-4BC1-EF5E-77B0-37F784F06846}"/>
          </ac:spMkLst>
        </pc:spChg>
        <pc:spChg chg="add mod">
          <ac:chgData name="Meshkin, Seyed Hamed *" userId="220999c3-e6ef-4426-a304-d27831ca2f92" providerId="ADAL" clId="{2BBA3B44-3C84-4B2D-9F63-0A7613010D3C}" dt="2023-09-14T22:22:01.159" v="1381" actId="164"/>
          <ac:spMkLst>
            <pc:docMk/>
            <pc:sldMk cId="3928176676" sldId="276"/>
            <ac:spMk id="27" creationId="{0D5D7D91-FDD4-69B6-B550-F475BA09A05A}"/>
          </ac:spMkLst>
        </pc:spChg>
        <pc:spChg chg="add mod">
          <ac:chgData name="Meshkin, Seyed Hamed *" userId="220999c3-e6ef-4426-a304-d27831ca2f92" providerId="ADAL" clId="{2BBA3B44-3C84-4B2D-9F63-0A7613010D3C}" dt="2023-09-14T22:22:01.159" v="1381" actId="164"/>
          <ac:spMkLst>
            <pc:docMk/>
            <pc:sldMk cId="3928176676" sldId="276"/>
            <ac:spMk id="28" creationId="{A0C3330A-6FB0-EE9A-C8AB-A0776776BD4D}"/>
          </ac:spMkLst>
        </pc:spChg>
        <pc:spChg chg="add mod">
          <ac:chgData name="Meshkin, Seyed Hamed *" userId="220999c3-e6ef-4426-a304-d27831ca2f92" providerId="ADAL" clId="{2BBA3B44-3C84-4B2D-9F63-0A7613010D3C}" dt="2023-09-14T22:22:01.159" v="1381" actId="164"/>
          <ac:spMkLst>
            <pc:docMk/>
            <pc:sldMk cId="3928176676" sldId="276"/>
            <ac:spMk id="29" creationId="{88344283-11C6-6F3A-5833-B80AEBBB7676}"/>
          </ac:spMkLst>
        </pc:spChg>
        <pc:spChg chg="add mod">
          <ac:chgData name="Meshkin, Seyed Hamed *" userId="220999c3-e6ef-4426-a304-d27831ca2f92" providerId="ADAL" clId="{2BBA3B44-3C84-4B2D-9F63-0A7613010D3C}" dt="2023-09-14T22:22:01.159" v="1381" actId="164"/>
          <ac:spMkLst>
            <pc:docMk/>
            <pc:sldMk cId="3928176676" sldId="276"/>
            <ac:spMk id="30" creationId="{99A457C9-2E20-9B9E-9C2A-53DC94CC30D0}"/>
          </ac:spMkLst>
        </pc:spChg>
        <pc:spChg chg="add mod">
          <ac:chgData name="Meshkin, Seyed Hamed *" userId="220999c3-e6ef-4426-a304-d27831ca2f92" providerId="ADAL" clId="{2BBA3B44-3C84-4B2D-9F63-0A7613010D3C}" dt="2023-09-14T22:22:01.159" v="1381" actId="164"/>
          <ac:spMkLst>
            <pc:docMk/>
            <pc:sldMk cId="3928176676" sldId="276"/>
            <ac:spMk id="31" creationId="{B4DA9CA0-14E7-9664-CE28-C85EFBF80E31}"/>
          </ac:spMkLst>
        </pc:spChg>
        <pc:spChg chg="add mod">
          <ac:chgData name="Meshkin, Seyed Hamed *" userId="220999c3-e6ef-4426-a304-d27831ca2f92" providerId="ADAL" clId="{2BBA3B44-3C84-4B2D-9F63-0A7613010D3C}" dt="2023-09-14T22:22:01.159" v="1381" actId="164"/>
          <ac:spMkLst>
            <pc:docMk/>
            <pc:sldMk cId="3928176676" sldId="276"/>
            <ac:spMk id="32" creationId="{C8BB6B5B-E096-0058-9D1D-9FB6EDDCF864}"/>
          </ac:spMkLst>
        </pc:spChg>
        <pc:spChg chg="add mod">
          <ac:chgData name="Meshkin, Seyed Hamed *" userId="220999c3-e6ef-4426-a304-d27831ca2f92" providerId="ADAL" clId="{2BBA3B44-3C84-4B2D-9F63-0A7613010D3C}" dt="2023-09-14T22:22:43.441" v="1384" actId="207"/>
          <ac:spMkLst>
            <pc:docMk/>
            <pc:sldMk cId="3928176676" sldId="276"/>
            <ac:spMk id="38" creationId="{9B0B35D3-385A-11B3-17A6-DA40D36D29EB}"/>
          </ac:spMkLst>
        </pc:spChg>
        <pc:spChg chg="add del mod">
          <ac:chgData name="Meshkin, Seyed Hamed *" userId="220999c3-e6ef-4426-a304-d27831ca2f92" providerId="ADAL" clId="{2BBA3B44-3C84-4B2D-9F63-0A7613010D3C}" dt="2023-09-14T22:09:54.006" v="1211" actId="478"/>
          <ac:spMkLst>
            <pc:docMk/>
            <pc:sldMk cId="3928176676" sldId="276"/>
            <ac:spMk id="43" creationId="{6A7B62F1-C9DB-2416-A544-94B47D52E68F}"/>
          </ac:spMkLst>
        </pc:spChg>
        <pc:spChg chg="add mod">
          <ac:chgData name="Meshkin, Seyed Hamed *" userId="220999c3-e6ef-4426-a304-d27831ca2f92" providerId="ADAL" clId="{2BBA3B44-3C84-4B2D-9F63-0A7613010D3C}" dt="2023-09-14T22:10:08.867" v="1215" actId="1076"/>
          <ac:spMkLst>
            <pc:docMk/>
            <pc:sldMk cId="3928176676" sldId="276"/>
            <ac:spMk id="44" creationId="{6BC7E8F9-4B33-1FE6-9EA3-BB9948A9D4A3}"/>
          </ac:spMkLst>
        </pc:spChg>
        <pc:spChg chg="add mod">
          <ac:chgData name="Meshkin, Seyed Hamed *" userId="220999c3-e6ef-4426-a304-d27831ca2f92" providerId="ADAL" clId="{2BBA3B44-3C84-4B2D-9F63-0A7613010D3C}" dt="2023-09-14T22:10:46.743" v="1242" actId="1076"/>
          <ac:spMkLst>
            <pc:docMk/>
            <pc:sldMk cId="3928176676" sldId="276"/>
            <ac:spMk id="45" creationId="{8E9989D7-5A92-87FF-B423-2BCC67D99376}"/>
          </ac:spMkLst>
        </pc:spChg>
        <pc:grpChg chg="add mod">
          <ac:chgData name="Meshkin, Seyed Hamed *" userId="220999c3-e6ef-4426-a304-d27831ca2f92" providerId="ADAL" clId="{2BBA3B44-3C84-4B2D-9F63-0A7613010D3C}" dt="2023-09-14T22:22:01.159" v="1381" actId="164"/>
          <ac:grpSpMkLst>
            <pc:docMk/>
            <pc:sldMk cId="3928176676" sldId="276"/>
            <ac:grpSpMk id="47" creationId="{BA7199BE-182B-D258-9BBC-5CA72BA4561A}"/>
          </ac:grpSpMkLst>
        </pc:grpChg>
        <pc:graphicFrameChg chg="add del mod modGraphic">
          <ac:chgData name="Meshkin, Seyed Hamed *" userId="220999c3-e6ef-4426-a304-d27831ca2f92" providerId="ADAL" clId="{2BBA3B44-3C84-4B2D-9F63-0A7613010D3C}" dt="2023-09-14T22:07:50.327" v="1156" actId="3680"/>
          <ac:graphicFrameMkLst>
            <pc:docMk/>
            <pc:sldMk cId="3928176676" sldId="276"/>
            <ac:graphicFrameMk id="39" creationId="{360474E3-4666-1C54-DC6E-6880F2CF4BE7}"/>
          </ac:graphicFrameMkLst>
        </pc:graphicFrameChg>
        <pc:graphicFrameChg chg="add mod modGraphic">
          <ac:chgData name="Meshkin, Seyed Hamed *" userId="220999c3-e6ef-4426-a304-d27831ca2f92" providerId="ADAL" clId="{2BBA3B44-3C84-4B2D-9F63-0A7613010D3C}" dt="2023-09-14T22:09:25.855" v="1207" actId="1076"/>
          <ac:graphicFrameMkLst>
            <pc:docMk/>
            <pc:sldMk cId="3928176676" sldId="276"/>
            <ac:graphicFrameMk id="40" creationId="{FCEA5CCB-8CA3-75FF-8D94-DBD36DA920BF}"/>
          </ac:graphicFrameMkLst>
        </pc:graphicFrameChg>
        <pc:picChg chg="add del">
          <ac:chgData name="Meshkin, Seyed Hamed *" userId="220999c3-e6ef-4426-a304-d27831ca2f92" providerId="ADAL" clId="{2BBA3B44-3C84-4B2D-9F63-0A7613010D3C}" dt="2023-09-14T21:26:39.844" v="528" actId="478"/>
          <ac:picMkLst>
            <pc:docMk/>
            <pc:sldMk cId="3928176676" sldId="276"/>
            <ac:picMk id="6" creationId="{B797E0F2-A82B-F638-6317-2A53CD37067F}"/>
          </ac:picMkLst>
        </pc:picChg>
        <pc:picChg chg="add mod">
          <ac:chgData name="Meshkin, Seyed Hamed *" userId="220999c3-e6ef-4426-a304-d27831ca2f92" providerId="ADAL" clId="{2BBA3B44-3C84-4B2D-9F63-0A7613010D3C}" dt="2023-09-14T22:21:55.778" v="1380" actId="1076"/>
          <ac:picMkLst>
            <pc:docMk/>
            <pc:sldMk cId="3928176676" sldId="276"/>
            <ac:picMk id="15" creationId="{A6B14510-4E05-8C7B-86B3-3F2176AE73B9}"/>
          </ac:picMkLst>
        </pc:picChg>
        <pc:picChg chg="add mod ord">
          <ac:chgData name="Meshkin, Seyed Hamed *" userId="220999c3-e6ef-4426-a304-d27831ca2f92" providerId="ADAL" clId="{2BBA3B44-3C84-4B2D-9F63-0A7613010D3C}" dt="2023-09-14T22:00:35.303" v="1066" actId="167"/>
          <ac:picMkLst>
            <pc:docMk/>
            <pc:sldMk cId="3928176676" sldId="276"/>
            <ac:picMk id="33" creationId="{73D7D3C0-376F-C29F-8E41-1C02E0366DFB}"/>
          </ac:picMkLst>
        </pc:picChg>
        <pc:cxnChg chg="add mod">
          <ac:chgData name="Meshkin, Seyed Hamed *" userId="220999c3-e6ef-4426-a304-d27831ca2f92" providerId="ADAL" clId="{2BBA3B44-3C84-4B2D-9F63-0A7613010D3C}" dt="2023-09-14T22:22:01.159" v="1381" actId="164"/>
          <ac:cxnSpMkLst>
            <pc:docMk/>
            <pc:sldMk cId="3928176676" sldId="276"/>
            <ac:cxnSpMk id="19" creationId="{DDA9E560-D811-93AE-55EC-8202390AC185}"/>
          </ac:cxnSpMkLst>
        </pc:cxnChg>
        <pc:cxnChg chg="add mod">
          <ac:chgData name="Meshkin, Seyed Hamed *" userId="220999c3-e6ef-4426-a304-d27831ca2f92" providerId="ADAL" clId="{2BBA3B44-3C84-4B2D-9F63-0A7613010D3C}" dt="2023-09-14T22:22:01.159" v="1381" actId="164"/>
          <ac:cxnSpMkLst>
            <pc:docMk/>
            <pc:sldMk cId="3928176676" sldId="276"/>
            <ac:cxnSpMk id="24" creationId="{B606F166-E04F-DE55-D65D-5C46E3EF7AF8}"/>
          </ac:cxnSpMkLst>
        </pc:cxnChg>
      </pc:sldChg>
      <pc:sldChg chg="add del modTransition">
        <pc:chgData name="Meshkin, Seyed Hamed *" userId="220999c3-e6ef-4426-a304-d27831ca2f92" providerId="ADAL" clId="{2BBA3B44-3C84-4B2D-9F63-0A7613010D3C}" dt="2023-09-15T02:35:10.362" v="2682" actId="2890"/>
        <pc:sldMkLst>
          <pc:docMk/>
          <pc:sldMk cId="654138376" sldId="277"/>
        </pc:sldMkLst>
      </pc:sldChg>
      <pc:sldChg chg="delSp new del mod">
        <pc:chgData name="Meshkin, Seyed Hamed *" userId="220999c3-e6ef-4426-a304-d27831ca2f92" providerId="ADAL" clId="{2BBA3B44-3C84-4B2D-9F63-0A7613010D3C}" dt="2023-09-14T22:23:14.360" v="1386" actId="47"/>
        <pc:sldMkLst>
          <pc:docMk/>
          <pc:sldMk cId="2164085418" sldId="277"/>
        </pc:sldMkLst>
        <pc:spChg chg="del">
          <ac:chgData name="Meshkin, Seyed Hamed *" userId="220999c3-e6ef-4426-a304-d27831ca2f92" providerId="ADAL" clId="{2BBA3B44-3C84-4B2D-9F63-0A7613010D3C}" dt="2023-09-14T22:02:01.763" v="1076" actId="478"/>
          <ac:spMkLst>
            <pc:docMk/>
            <pc:sldMk cId="2164085418" sldId="277"/>
            <ac:spMk id="2" creationId="{DAE8A2CB-7A0B-6378-70D3-A4479C2490CB}"/>
          </ac:spMkLst>
        </pc:spChg>
        <pc:spChg chg="del">
          <ac:chgData name="Meshkin, Seyed Hamed *" userId="220999c3-e6ef-4426-a304-d27831ca2f92" providerId="ADAL" clId="{2BBA3B44-3C84-4B2D-9F63-0A7613010D3C}" dt="2023-09-14T22:02:01.763" v="1076" actId="478"/>
          <ac:spMkLst>
            <pc:docMk/>
            <pc:sldMk cId="2164085418" sldId="277"/>
            <ac:spMk id="3" creationId="{99C1C649-D372-2D42-F063-BE1BF889A45D}"/>
          </ac:spMkLst>
        </pc:spChg>
        <pc:spChg chg="del">
          <ac:chgData name="Meshkin, Seyed Hamed *" userId="220999c3-e6ef-4426-a304-d27831ca2f92" providerId="ADAL" clId="{2BBA3B44-3C84-4B2D-9F63-0A7613010D3C}" dt="2023-09-14T22:02:01.763" v="1076" actId="478"/>
          <ac:spMkLst>
            <pc:docMk/>
            <pc:sldMk cId="2164085418" sldId="277"/>
            <ac:spMk id="4" creationId="{FAF0B97F-A7E0-D967-9490-7B77D4213D50}"/>
          </ac:spMkLst>
        </pc:spChg>
      </pc:sldChg>
    </pc:docChg>
  </pc:docChgLst>
  <pc:docChgLst>
    <pc:chgData name="Seyed Hamed Meshkin" userId="220999c3-e6ef-4426-a304-d27831ca2f92" providerId="ADAL" clId="{2BBA3B44-3C84-4B2D-9F63-0A7613010D3C}"/>
    <pc:docChg chg="undo redo custSel addSld delSld modSld sldOrd">
      <pc:chgData name="Seyed Hamed Meshkin" userId="220999c3-e6ef-4426-a304-d27831ca2f92" providerId="ADAL" clId="{2BBA3B44-3C84-4B2D-9F63-0A7613010D3C}" dt="2023-09-19T15:45:24.560" v="20036" actId="20577"/>
      <pc:docMkLst>
        <pc:docMk/>
      </pc:docMkLst>
      <pc:sldChg chg="modSp mod">
        <pc:chgData name="Seyed Hamed Meshkin" userId="220999c3-e6ef-4426-a304-d27831ca2f92" providerId="ADAL" clId="{2BBA3B44-3C84-4B2D-9F63-0A7613010D3C}" dt="2023-09-19T13:58:43.859" v="19669" actId="6549"/>
        <pc:sldMkLst>
          <pc:docMk/>
          <pc:sldMk cId="3662772783" sldId="256"/>
        </pc:sldMkLst>
        <pc:spChg chg="mod">
          <ac:chgData name="Seyed Hamed Meshkin" userId="220999c3-e6ef-4426-a304-d27831ca2f92" providerId="ADAL" clId="{2BBA3B44-3C84-4B2D-9F63-0A7613010D3C}" dt="2023-09-19T13:58:43.859" v="19669" actId="6549"/>
          <ac:spMkLst>
            <pc:docMk/>
            <pc:sldMk cId="3662772783" sldId="256"/>
            <ac:spMk id="2" creationId="{F33B4721-D5AF-FB6E-A20F-B85A1BDD9958}"/>
          </ac:spMkLst>
        </pc:spChg>
      </pc:sldChg>
      <pc:sldChg chg="addSp delSp modSp mod delAnim modAnim modNotesTx">
        <pc:chgData name="Seyed Hamed Meshkin" userId="220999c3-e6ef-4426-a304-d27831ca2f92" providerId="ADAL" clId="{2BBA3B44-3C84-4B2D-9F63-0A7613010D3C}" dt="2023-09-19T15:22:32.669" v="19908" actId="313"/>
        <pc:sldMkLst>
          <pc:docMk/>
          <pc:sldMk cId="247566347" sldId="258"/>
        </pc:sldMkLst>
        <pc:spChg chg="mod">
          <ac:chgData name="Seyed Hamed Meshkin" userId="220999c3-e6ef-4426-a304-d27831ca2f92" providerId="ADAL" clId="{2BBA3B44-3C84-4B2D-9F63-0A7613010D3C}" dt="2023-09-16T17:06:54.854" v="3717" actId="1076"/>
          <ac:spMkLst>
            <pc:docMk/>
            <pc:sldMk cId="247566347" sldId="258"/>
            <ac:spMk id="3" creationId="{137022A4-C718-CDA7-FD52-6E633B318DEC}"/>
          </ac:spMkLst>
        </pc:spChg>
        <pc:spChg chg="mod">
          <ac:chgData name="Seyed Hamed Meshkin" userId="220999c3-e6ef-4426-a304-d27831ca2f92" providerId="ADAL" clId="{2BBA3B44-3C84-4B2D-9F63-0A7613010D3C}" dt="2023-09-15T17:28:35.229" v="977"/>
          <ac:spMkLst>
            <pc:docMk/>
            <pc:sldMk cId="247566347" sldId="258"/>
            <ac:spMk id="4" creationId="{AC449917-22F6-964E-658B-FD768201A1C0}"/>
          </ac:spMkLst>
        </pc:spChg>
        <pc:spChg chg="mod">
          <ac:chgData name="Seyed Hamed Meshkin" userId="220999c3-e6ef-4426-a304-d27831ca2f92" providerId="ADAL" clId="{2BBA3B44-3C84-4B2D-9F63-0A7613010D3C}" dt="2023-09-16T17:07:19.447" v="3720" actId="1076"/>
          <ac:spMkLst>
            <pc:docMk/>
            <pc:sldMk cId="247566347" sldId="258"/>
            <ac:spMk id="6" creationId="{EC498F02-A2BC-9F33-62BA-360D551B6A48}"/>
          </ac:spMkLst>
        </pc:spChg>
        <pc:spChg chg="mod">
          <ac:chgData name="Seyed Hamed Meshkin" userId="220999c3-e6ef-4426-a304-d27831ca2f92" providerId="ADAL" clId="{2BBA3B44-3C84-4B2D-9F63-0A7613010D3C}" dt="2023-09-16T17:07:19.447" v="3720" actId="1076"/>
          <ac:spMkLst>
            <pc:docMk/>
            <pc:sldMk cId="247566347" sldId="258"/>
            <ac:spMk id="7" creationId="{311C16D3-38B7-5BF0-50FE-C8E7CC2CD737}"/>
          </ac:spMkLst>
        </pc:spChg>
        <pc:spChg chg="del mod">
          <ac:chgData name="Seyed Hamed Meshkin" userId="220999c3-e6ef-4426-a304-d27831ca2f92" providerId="ADAL" clId="{2BBA3B44-3C84-4B2D-9F63-0A7613010D3C}" dt="2023-09-15T17:28:50.548" v="984" actId="478"/>
          <ac:spMkLst>
            <pc:docMk/>
            <pc:sldMk cId="247566347" sldId="258"/>
            <ac:spMk id="8" creationId="{181932AC-3AF8-9FEB-1F54-8750B06042AC}"/>
          </ac:spMkLst>
        </pc:spChg>
        <pc:spChg chg="mod">
          <ac:chgData name="Seyed Hamed Meshkin" userId="220999c3-e6ef-4426-a304-d27831ca2f92" providerId="ADAL" clId="{2BBA3B44-3C84-4B2D-9F63-0A7613010D3C}" dt="2023-09-15T21:47:34.827" v="2465" actId="1076"/>
          <ac:spMkLst>
            <pc:docMk/>
            <pc:sldMk cId="247566347" sldId="258"/>
            <ac:spMk id="10" creationId="{C5DDD414-E7A0-95AB-818A-EEC1140531BF}"/>
          </ac:spMkLst>
        </pc:spChg>
        <pc:spChg chg="del">
          <ac:chgData name="Seyed Hamed Meshkin" userId="220999c3-e6ef-4426-a304-d27831ca2f92" providerId="ADAL" clId="{2BBA3B44-3C84-4B2D-9F63-0A7613010D3C}" dt="2023-09-16T17:06:00.486" v="3703" actId="478"/>
          <ac:spMkLst>
            <pc:docMk/>
            <pc:sldMk cId="247566347" sldId="258"/>
            <ac:spMk id="11" creationId="{DEDC3411-DFA3-36DE-981A-48B81A6AE3E9}"/>
          </ac:spMkLst>
        </pc:spChg>
        <pc:spChg chg="mod">
          <ac:chgData name="Seyed Hamed Meshkin" userId="220999c3-e6ef-4426-a304-d27831ca2f92" providerId="ADAL" clId="{2BBA3B44-3C84-4B2D-9F63-0A7613010D3C}" dt="2023-09-16T17:07:04.175" v="3718" actId="1076"/>
          <ac:spMkLst>
            <pc:docMk/>
            <pc:sldMk cId="247566347" sldId="258"/>
            <ac:spMk id="12" creationId="{E3E196BF-BC2B-7888-267E-19B0DB34E65C}"/>
          </ac:spMkLst>
        </pc:spChg>
        <pc:spChg chg="del">
          <ac:chgData name="Seyed Hamed Meshkin" userId="220999c3-e6ef-4426-a304-d27831ca2f92" providerId="ADAL" clId="{2BBA3B44-3C84-4B2D-9F63-0A7613010D3C}" dt="2023-09-16T17:06:10.050" v="3708" actId="478"/>
          <ac:spMkLst>
            <pc:docMk/>
            <pc:sldMk cId="247566347" sldId="258"/>
            <ac:spMk id="13" creationId="{DBC40028-C45F-B71E-4181-F5DC2F5F1C37}"/>
          </ac:spMkLst>
        </pc:spChg>
        <pc:spChg chg="mod">
          <ac:chgData name="Seyed Hamed Meshkin" userId="220999c3-e6ef-4426-a304-d27831ca2f92" providerId="ADAL" clId="{2BBA3B44-3C84-4B2D-9F63-0A7613010D3C}" dt="2023-09-15T17:28:35.229" v="977"/>
          <ac:spMkLst>
            <pc:docMk/>
            <pc:sldMk cId="247566347" sldId="258"/>
            <ac:spMk id="14" creationId="{C63C51B5-EE63-1011-99A9-205D69C889CE}"/>
          </ac:spMkLst>
        </pc:spChg>
        <pc:spChg chg="mod">
          <ac:chgData name="Seyed Hamed Meshkin" userId="220999c3-e6ef-4426-a304-d27831ca2f92" providerId="ADAL" clId="{2BBA3B44-3C84-4B2D-9F63-0A7613010D3C}" dt="2023-09-18T13:10:33.238" v="8534" actId="6549"/>
          <ac:spMkLst>
            <pc:docMk/>
            <pc:sldMk cId="247566347" sldId="258"/>
            <ac:spMk id="16" creationId="{5EDF2C2E-BF68-77D1-A872-F939AD089D8F}"/>
          </ac:spMkLst>
        </pc:spChg>
        <pc:spChg chg="del">
          <ac:chgData name="Seyed Hamed Meshkin" userId="220999c3-e6ef-4426-a304-d27831ca2f92" providerId="ADAL" clId="{2BBA3B44-3C84-4B2D-9F63-0A7613010D3C}" dt="2023-09-15T17:29:07.780" v="989" actId="478"/>
          <ac:spMkLst>
            <pc:docMk/>
            <pc:sldMk cId="247566347" sldId="258"/>
            <ac:spMk id="17" creationId="{935A9FFB-BA71-2FBD-D7F0-9EFE7E5F0CAA}"/>
          </ac:spMkLst>
        </pc:spChg>
        <pc:spChg chg="mod">
          <ac:chgData name="Seyed Hamed Meshkin" userId="220999c3-e6ef-4426-a304-d27831ca2f92" providerId="ADAL" clId="{2BBA3B44-3C84-4B2D-9F63-0A7613010D3C}" dt="2023-09-16T17:07:04.175" v="3718" actId="1076"/>
          <ac:spMkLst>
            <pc:docMk/>
            <pc:sldMk cId="247566347" sldId="258"/>
            <ac:spMk id="18" creationId="{61248CF2-DCBD-7013-F251-39C0F26DEA0C}"/>
          </ac:spMkLst>
        </pc:spChg>
        <pc:spChg chg="mod">
          <ac:chgData name="Seyed Hamed Meshkin" userId="220999c3-e6ef-4426-a304-d27831ca2f92" providerId="ADAL" clId="{2BBA3B44-3C84-4B2D-9F63-0A7613010D3C}" dt="2023-09-18T18:03:49.228" v="11542" actId="20577"/>
          <ac:spMkLst>
            <pc:docMk/>
            <pc:sldMk cId="247566347" sldId="258"/>
            <ac:spMk id="20" creationId="{A0E3BD2F-390D-2FD0-E624-AAF296D7869C}"/>
          </ac:spMkLst>
        </pc:spChg>
        <pc:spChg chg="mod">
          <ac:chgData name="Seyed Hamed Meshkin" userId="220999c3-e6ef-4426-a304-d27831ca2f92" providerId="ADAL" clId="{2BBA3B44-3C84-4B2D-9F63-0A7613010D3C}" dt="2023-09-15T17:29:02.700" v="987"/>
          <ac:spMkLst>
            <pc:docMk/>
            <pc:sldMk cId="247566347" sldId="258"/>
            <ac:spMk id="23" creationId="{44D7198E-881F-4952-2A0B-5A58E5AAD668}"/>
          </ac:spMkLst>
        </pc:spChg>
        <pc:spChg chg="mod">
          <ac:chgData name="Seyed Hamed Meshkin" userId="220999c3-e6ef-4426-a304-d27831ca2f92" providerId="ADAL" clId="{2BBA3B44-3C84-4B2D-9F63-0A7613010D3C}" dt="2023-09-15T17:29:02.700" v="987"/>
          <ac:spMkLst>
            <pc:docMk/>
            <pc:sldMk cId="247566347" sldId="258"/>
            <ac:spMk id="24" creationId="{831BFBA4-D77C-C6F2-07CC-526826F52EA9}"/>
          </ac:spMkLst>
        </pc:spChg>
        <pc:spChg chg="mod">
          <ac:chgData name="Seyed Hamed Meshkin" userId="220999c3-e6ef-4426-a304-d27831ca2f92" providerId="ADAL" clId="{2BBA3B44-3C84-4B2D-9F63-0A7613010D3C}" dt="2023-09-16T17:05:54.233" v="3700" actId="207"/>
          <ac:spMkLst>
            <pc:docMk/>
            <pc:sldMk cId="247566347" sldId="258"/>
            <ac:spMk id="29" creationId="{05C71C5F-8656-9ADC-6A48-EA53F593835F}"/>
          </ac:spMkLst>
        </pc:spChg>
        <pc:spChg chg="mod">
          <ac:chgData name="Seyed Hamed Meshkin" userId="220999c3-e6ef-4426-a304-d27831ca2f92" providerId="ADAL" clId="{2BBA3B44-3C84-4B2D-9F63-0A7613010D3C}" dt="2023-09-16T17:05:54.233" v="3700" actId="207"/>
          <ac:spMkLst>
            <pc:docMk/>
            <pc:sldMk cId="247566347" sldId="258"/>
            <ac:spMk id="30" creationId="{004358D6-8C5E-8757-A94D-63EFB6CAD8EE}"/>
          </ac:spMkLst>
        </pc:spChg>
        <pc:spChg chg="mod">
          <ac:chgData name="Seyed Hamed Meshkin" userId="220999c3-e6ef-4426-a304-d27831ca2f92" providerId="ADAL" clId="{2BBA3B44-3C84-4B2D-9F63-0A7613010D3C}" dt="2023-09-16T17:06:08.659" v="3707"/>
          <ac:spMkLst>
            <pc:docMk/>
            <pc:sldMk cId="247566347" sldId="258"/>
            <ac:spMk id="32" creationId="{00F48624-878E-6074-6360-29E71AAE076E}"/>
          </ac:spMkLst>
        </pc:spChg>
        <pc:spChg chg="mod">
          <ac:chgData name="Seyed Hamed Meshkin" userId="220999c3-e6ef-4426-a304-d27831ca2f92" providerId="ADAL" clId="{2BBA3B44-3C84-4B2D-9F63-0A7613010D3C}" dt="2023-09-16T17:06:08.659" v="3707"/>
          <ac:spMkLst>
            <pc:docMk/>
            <pc:sldMk cId="247566347" sldId="258"/>
            <ac:spMk id="33" creationId="{EBFF2E53-28C1-F112-5A9A-FCB5ADEB0F62}"/>
          </ac:spMkLst>
        </pc:spChg>
        <pc:spChg chg="add del">
          <ac:chgData name="Seyed Hamed Meshkin" userId="220999c3-e6ef-4426-a304-d27831ca2f92" providerId="ADAL" clId="{2BBA3B44-3C84-4B2D-9F63-0A7613010D3C}" dt="2023-09-17T18:22:28.379" v="6686" actId="22"/>
          <ac:spMkLst>
            <pc:docMk/>
            <pc:sldMk cId="247566347" sldId="258"/>
            <ac:spMk id="35" creationId="{8AF2088F-9CFE-9BC7-D5C6-8E71373C8E4A}"/>
          </ac:spMkLst>
        </pc:spChg>
        <pc:spChg chg="add del mod">
          <ac:chgData name="Seyed Hamed Meshkin" userId="220999c3-e6ef-4426-a304-d27831ca2f92" providerId="ADAL" clId="{2BBA3B44-3C84-4B2D-9F63-0A7613010D3C}" dt="2023-09-18T14:10:22.451" v="8539" actId="478"/>
          <ac:spMkLst>
            <pc:docMk/>
            <pc:sldMk cId="247566347" sldId="258"/>
            <ac:spMk id="37" creationId="{33F4EEDF-4F4B-D2AB-A97D-00E2509105FE}"/>
          </ac:spMkLst>
        </pc:spChg>
        <pc:grpChg chg="add mod">
          <ac:chgData name="Seyed Hamed Meshkin" userId="220999c3-e6ef-4426-a304-d27831ca2f92" providerId="ADAL" clId="{2BBA3B44-3C84-4B2D-9F63-0A7613010D3C}" dt="2023-09-16T17:07:04.175" v="3718" actId="1076"/>
          <ac:grpSpMkLst>
            <pc:docMk/>
            <pc:sldMk cId="247566347" sldId="258"/>
            <ac:grpSpMk id="2" creationId="{92601A79-E45C-E691-6FEC-6B9B5177EDA0}"/>
          </ac:grpSpMkLst>
        </pc:grpChg>
        <pc:grpChg chg="add mod">
          <ac:chgData name="Seyed Hamed Meshkin" userId="220999c3-e6ef-4426-a304-d27831ca2f92" providerId="ADAL" clId="{2BBA3B44-3C84-4B2D-9F63-0A7613010D3C}" dt="2023-09-16T17:07:04.175" v="3718" actId="1076"/>
          <ac:grpSpMkLst>
            <pc:docMk/>
            <pc:sldMk cId="247566347" sldId="258"/>
            <ac:grpSpMk id="15" creationId="{7F3A2926-A96F-2B1F-4691-43D06EF0AEFF}"/>
          </ac:grpSpMkLst>
        </pc:grpChg>
        <pc:grpChg chg="add mod">
          <ac:chgData name="Seyed Hamed Meshkin" userId="220999c3-e6ef-4426-a304-d27831ca2f92" providerId="ADAL" clId="{2BBA3B44-3C84-4B2D-9F63-0A7613010D3C}" dt="2023-09-16T17:07:19.447" v="3720" actId="1076"/>
          <ac:grpSpMkLst>
            <pc:docMk/>
            <pc:sldMk cId="247566347" sldId="258"/>
            <ac:grpSpMk id="28" creationId="{9CF4C61A-2AB2-EC58-3739-89D8F677CAE7}"/>
          </ac:grpSpMkLst>
        </pc:grpChg>
        <pc:grpChg chg="add mod">
          <ac:chgData name="Seyed Hamed Meshkin" userId="220999c3-e6ef-4426-a304-d27831ca2f92" providerId="ADAL" clId="{2BBA3B44-3C84-4B2D-9F63-0A7613010D3C}" dt="2023-09-16T17:07:19.447" v="3720" actId="1076"/>
          <ac:grpSpMkLst>
            <pc:docMk/>
            <pc:sldMk cId="247566347" sldId="258"/>
            <ac:grpSpMk id="31" creationId="{77167B95-5F12-717B-503A-8DA92DA8EF7A}"/>
          </ac:grpSpMkLst>
        </pc:grpChg>
        <pc:picChg chg="del">
          <ac:chgData name="Seyed Hamed Meshkin" userId="220999c3-e6ef-4426-a304-d27831ca2f92" providerId="ADAL" clId="{2BBA3B44-3C84-4B2D-9F63-0A7613010D3C}" dt="2023-09-15T21:47:27.241" v="2463" actId="478"/>
          <ac:picMkLst>
            <pc:docMk/>
            <pc:sldMk cId="247566347" sldId="258"/>
            <ac:picMk id="19" creationId="{D8830B35-E74A-8B10-D09E-3F12937CAAB9}"/>
          </ac:picMkLst>
        </pc:picChg>
        <pc:cxnChg chg="add mod">
          <ac:chgData name="Seyed Hamed Meshkin" userId="220999c3-e6ef-4426-a304-d27831ca2f92" providerId="ADAL" clId="{2BBA3B44-3C84-4B2D-9F63-0A7613010D3C}" dt="2023-09-15T21:47:46.682" v="2468" actId="13822"/>
          <ac:cxnSpMkLst>
            <pc:docMk/>
            <pc:sldMk cId="247566347" sldId="258"/>
            <ac:cxnSpMk id="27" creationId="{FEE41279-7B01-E77E-F4D4-99D0A110B6BF}"/>
          </ac:cxnSpMkLst>
        </pc:cxnChg>
      </pc:sldChg>
      <pc:sldChg chg="mod ord modShow">
        <pc:chgData name="Seyed Hamed Meshkin" userId="220999c3-e6ef-4426-a304-d27831ca2f92" providerId="ADAL" clId="{2BBA3B44-3C84-4B2D-9F63-0A7613010D3C}" dt="2023-09-18T18:01:57.227" v="11538"/>
        <pc:sldMkLst>
          <pc:docMk/>
          <pc:sldMk cId="1689484351" sldId="259"/>
        </pc:sldMkLst>
      </pc:sldChg>
      <pc:sldChg chg="modSp mod modNotesTx">
        <pc:chgData name="Seyed Hamed Meshkin" userId="220999c3-e6ef-4426-a304-d27831ca2f92" providerId="ADAL" clId="{2BBA3B44-3C84-4B2D-9F63-0A7613010D3C}" dt="2023-09-19T15:28:59.194" v="19923" actId="20577"/>
        <pc:sldMkLst>
          <pc:docMk/>
          <pc:sldMk cId="595921098" sldId="260"/>
        </pc:sldMkLst>
        <pc:spChg chg="mod">
          <ac:chgData name="Seyed Hamed Meshkin" userId="220999c3-e6ef-4426-a304-d27831ca2f92" providerId="ADAL" clId="{2BBA3B44-3C84-4B2D-9F63-0A7613010D3C}" dt="2023-09-18T18:04:06.372" v="11545" actId="20577"/>
          <ac:spMkLst>
            <pc:docMk/>
            <pc:sldMk cId="595921098" sldId="260"/>
            <ac:spMk id="4" creationId="{A5A4CB39-C269-9734-0C0A-3A405C4FED76}"/>
          </ac:spMkLst>
        </pc:spChg>
        <pc:spChg chg="mod">
          <ac:chgData name="Seyed Hamed Meshkin" userId="220999c3-e6ef-4426-a304-d27831ca2f92" providerId="ADAL" clId="{2BBA3B44-3C84-4B2D-9F63-0A7613010D3C}" dt="2023-09-17T23:29:54.102" v="8233" actId="207"/>
          <ac:spMkLst>
            <pc:docMk/>
            <pc:sldMk cId="595921098" sldId="260"/>
            <ac:spMk id="2144" creationId="{82384AD8-7CA3-49E3-A08B-649175DA4B6E}"/>
          </ac:spMkLst>
        </pc:spChg>
      </pc:sldChg>
      <pc:sldChg chg="modSp mod modAnim modNotesTx">
        <pc:chgData name="Seyed Hamed Meshkin" userId="220999c3-e6ef-4426-a304-d27831ca2f92" providerId="ADAL" clId="{2BBA3B44-3C84-4B2D-9F63-0A7613010D3C}" dt="2023-09-19T13:50:05.481" v="19662" actId="20577"/>
        <pc:sldMkLst>
          <pc:docMk/>
          <pc:sldMk cId="1705025858" sldId="261"/>
        </pc:sldMkLst>
        <pc:spChg chg="mod">
          <ac:chgData name="Seyed Hamed Meshkin" userId="220999c3-e6ef-4426-a304-d27831ca2f92" providerId="ADAL" clId="{2BBA3B44-3C84-4B2D-9F63-0A7613010D3C}" dt="2023-09-18T18:04:27.858" v="11553" actId="20577"/>
          <ac:spMkLst>
            <pc:docMk/>
            <pc:sldMk cId="1705025858" sldId="261"/>
            <ac:spMk id="4" creationId="{6DA19C39-67D9-6960-A95F-4C25E685CC32}"/>
          </ac:spMkLst>
        </pc:spChg>
        <pc:spChg chg="mod">
          <ac:chgData name="Seyed Hamed Meshkin" userId="220999c3-e6ef-4426-a304-d27831ca2f92" providerId="ADAL" clId="{2BBA3B44-3C84-4B2D-9F63-0A7613010D3C}" dt="2023-09-18T21:28:35.304" v="13809" actId="1076"/>
          <ac:spMkLst>
            <pc:docMk/>
            <pc:sldMk cId="1705025858" sldId="261"/>
            <ac:spMk id="5" creationId="{367A2515-F4AB-9AFC-DD07-37D63CE83E74}"/>
          </ac:spMkLst>
        </pc:spChg>
        <pc:cxnChg chg="mod">
          <ac:chgData name="Seyed Hamed Meshkin" userId="220999c3-e6ef-4426-a304-d27831ca2f92" providerId="ADAL" clId="{2BBA3B44-3C84-4B2D-9F63-0A7613010D3C}" dt="2023-09-18T21:42:40.548" v="14571" actId="14100"/>
          <ac:cxnSpMkLst>
            <pc:docMk/>
            <pc:sldMk cId="1705025858" sldId="261"/>
            <ac:cxnSpMk id="66" creationId="{6620F8BD-4503-0F0A-C686-DBD6D6FA307E}"/>
          </ac:cxnSpMkLst>
        </pc:cxnChg>
        <pc:cxnChg chg="mod">
          <ac:chgData name="Seyed Hamed Meshkin" userId="220999c3-e6ef-4426-a304-d27831ca2f92" providerId="ADAL" clId="{2BBA3B44-3C84-4B2D-9F63-0A7613010D3C}" dt="2023-09-18T21:42:54.223" v="14573" actId="14100"/>
          <ac:cxnSpMkLst>
            <pc:docMk/>
            <pc:sldMk cId="1705025858" sldId="261"/>
            <ac:cxnSpMk id="68" creationId="{7924F162-4029-F340-E543-1419B6E15084}"/>
          </ac:cxnSpMkLst>
        </pc:cxnChg>
      </pc:sldChg>
      <pc:sldChg chg="addSp delSp modSp mod addAnim delAnim modAnim modNotesTx">
        <pc:chgData name="Seyed Hamed Meshkin" userId="220999c3-e6ef-4426-a304-d27831ca2f92" providerId="ADAL" clId="{2BBA3B44-3C84-4B2D-9F63-0A7613010D3C}" dt="2023-09-19T15:41:31.505" v="19990" actId="20577"/>
        <pc:sldMkLst>
          <pc:docMk/>
          <pc:sldMk cId="268763975" sldId="262"/>
        </pc:sldMkLst>
        <pc:spChg chg="mod">
          <ac:chgData name="Seyed Hamed Meshkin" userId="220999c3-e6ef-4426-a304-d27831ca2f92" providerId="ADAL" clId="{2BBA3B44-3C84-4B2D-9F63-0A7613010D3C}" dt="2023-09-18T23:48:30.128" v="16133" actId="20577"/>
          <ac:spMkLst>
            <pc:docMk/>
            <pc:sldMk cId="268763975" sldId="262"/>
            <ac:spMk id="4" creationId="{180AEEE4-5046-B037-9CEC-D88831EC9D83}"/>
          </ac:spMkLst>
        </pc:spChg>
        <pc:spChg chg="mod">
          <ac:chgData name="Seyed Hamed Meshkin" userId="220999c3-e6ef-4426-a304-d27831ca2f92" providerId="ADAL" clId="{2BBA3B44-3C84-4B2D-9F63-0A7613010D3C}" dt="2023-09-18T23:42:28.487" v="16096" actId="1076"/>
          <ac:spMkLst>
            <pc:docMk/>
            <pc:sldMk cId="268763975" sldId="262"/>
            <ac:spMk id="15" creationId="{82F84BE0-7882-76A0-700D-A3F993AA899F}"/>
          </ac:spMkLst>
        </pc:spChg>
        <pc:spChg chg="del mod">
          <ac:chgData name="Seyed Hamed Meshkin" userId="220999c3-e6ef-4426-a304-d27831ca2f92" providerId="ADAL" clId="{2BBA3B44-3C84-4B2D-9F63-0A7613010D3C}" dt="2023-09-18T23:46:50.889" v="16128" actId="478"/>
          <ac:spMkLst>
            <pc:docMk/>
            <pc:sldMk cId="268763975" sldId="262"/>
            <ac:spMk id="16" creationId="{4A9B844E-B1AE-F721-4338-01C13D984FAD}"/>
          </ac:spMkLst>
        </pc:spChg>
        <pc:spChg chg="del mod">
          <ac:chgData name="Seyed Hamed Meshkin" userId="220999c3-e6ef-4426-a304-d27831ca2f92" providerId="ADAL" clId="{2BBA3B44-3C84-4B2D-9F63-0A7613010D3C}" dt="2023-09-18T23:46:50.889" v="16128" actId="478"/>
          <ac:spMkLst>
            <pc:docMk/>
            <pc:sldMk cId="268763975" sldId="262"/>
            <ac:spMk id="17" creationId="{1C41FF35-0638-4E44-9FCB-AB2DB931C4AD}"/>
          </ac:spMkLst>
        </pc:spChg>
        <pc:spChg chg="add mod">
          <ac:chgData name="Seyed Hamed Meshkin" userId="220999c3-e6ef-4426-a304-d27831ca2f92" providerId="ADAL" clId="{2BBA3B44-3C84-4B2D-9F63-0A7613010D3C}" dt="2023-09-18T23:38:31.693" v="16085" actId="1076"/>
          <ac:spMkLst>
            <pc:docMk/>
            <pc:sldMk cId="268763975" sldId="262"/>
            <ac:spMk id="19" creationId="{CFC3580A-90D4-29DC-4A94-8F395339FCB5}"/>
          </ac:spMkLst>
        </pc:spChg>
        <pc:spChg chg="del mod">
          <ac:chgData name="Seyed Hamed Meshkin" userId="220999c3-e6ef-4426-a304-d27831ca2f92" providerId="ADAL" clId="{2BBA3B44-3C84-4B2D-9F63-0A7613010D3C}" dt="2023-09-18T23:46:50.889" v="16128" actId="478"/>
          <ac:spMkLst>
            <pc:docMk/>
            <pc:sldMk cId="268763975" sldId="262"/>
            <ac:spMk id="20" creationId="{8B10CEB6-364F-00C3-8871-D6CF8DF030B7}"/>
          </ac:spMkLst>
        </pc:spChg>
        <pc:spChg chg="del mod">
          <ac:chgData name="Seyed Hamed Meshkin" userId="220999c3-e6ef-4426-a304-d27831ca2f92" providerId="ADAL" clId="{2BBA3B44-3C84-4B2D-9F63-0A7613010D3C}" dt="2023-09-18T23:37:04.678" v="16072" actId="478"/>
          <ac:spMkLst>
            <pc:docMk/>
            <pc:sldMk cId="268763975" sldId="262"/>
            <ac:spMk id="21" creationId="{714A8B89-65EE-0100-170E-383AEBD11AA3}"/>
          </ac:spMkLst>
        </pc:spChg>
        <pc:spChg chg="del mod">
          <ac:chgData name="Seyed Hamed Meshkin" userId="220999c3-e6ef-4426-a304-d27831ca2f92" providerId="ADAL" clId="{2BBA3B44-3C84-4B2D-9F63-0A7613010D3C}" dt="2023-09-18T23:37:04.678" v="16072" actId="478"/>
          <ac:spMkLst>
            <pc:docMk/>
            <pc:sldMk cId="268763975" sldId="262"/>
            <ac:spMk id="22" creationId="{DBAFC35D-4BED-8496-F811-7BBDF8A532BB}"/>
          </ac:spMkLst>
        </pc:spChg>
        <pc:spChg chg="del mod">
          <ac:chgData name="Seyed Hamed Meshkin" userId="220999c3-e6ef-4426-a304-d27831ca2f92" providerId="ADAL" clId="{2BBA3B44-3C84-4B2D-9F63-0A7613010D3C}" dt="2023-09-18T23:37:04.678" v="16072" actId="478"/>
          <ac:spMkLst>
            <pc:docMk/>
            <pc:sldMk cId="268763975" sldId="262"/>
            <ac:spMk id="24" creationId="{E4340A57-564F-7275-CD12-0C7A1B4BDD7E}"/>
          </ac:spMkLst>
        </pc:spChg>
        <pc:spChg chg="del mod">
          <ac:chgData name="Seyed Hamed Meshkin" userId="220999c3-e6ef-4426-a304-d27831ca2f92" providerId="ADAL" clId="{2BBA3B44-3C84-4B2D-9F63-0A7613010D3C}" dt="2023-09-18T23:37:04.678" v="16072" actId="478"/>
          <ac:spMkLst>
            <pc:docMk/>
            <pc:sldMk cId="268763975" sldId="262"/>
            <ac:spMk id="25" creationId="{2C56B704-3267-C0CC-A0C7-4E7E6393E7CD}"/>
          </ac:spMkLst>
        </pc:spChg>
        <pc:spChg chg="del mod">
          <ac:chgData name="Seyed Hamed Meshkin" userId="220999c3-e6ef-4426-a304-d27831ca2f92" providerId="ADAL" clId="{2BBA3B44-3C84-4B2D-9F63-0A7613010D3C}" dt="2023-09-18T23:37:04.678" v="16072" actId="478"/>
          <ac:spMkLst>
            <pc:docMk/>
            <pc:sldMk cId="268763975" sldId="262"/>
            <ac:spMk id="26" creationId="{8B785AF7-067F-6F91-8E01-A05C25358DD9}"/>
          </ac:spMkLst>
        </pc:spChg>
        <pc:spChg chg="del mod">
          <ac:chgData name="Seyed Hamed Meshkin" userId="220999c3-e6ef-4426-a304-d27831ca2f92" providerId="ADAL" clId="{2BBA3B44-3C84-4B2D-9F63-0A7613010D3C}" dt="2023-09-18T23:37:04.678" v="16072" actId="478"/>
          <ac:spMkLst>
            <pc:docMk/>
            <pc:sldMk cId="268763975" sldId="262"/>
            <ac:spMk id="27" creationId="{A69840DA-4EC8-05D0-B621-D59F4DC67FE2}"/>
          </ac:spMkLst>
        </pc:spChg>
        <pc:spChg chg="del mod">
          <ac:chgData name="Seyed Hamed Meshkin" userId="220999c3-e6ef-4426-a304-d27831ca2f92" providerId="ADAL" clId="{2BBA3B44-3C84-4B2D-9F63-0A7613010D3C}" dt="2023-09-18T23:37:04.678" v="16072" actId="478"/>
          <ac:spMkLst>
            <pc:docMk/>
            <pc:sldMk cId="268763975" sldId="262"/>
            <ac:spMk id="28" creationId="{9E95108E-2866-B017-36F6-B248A0D38B9E}"/>
          </ac:spMkLst>
        </pc:spChg>
        <pc:spChg chg="del mod">
          <ac:chgData name="Seyed Hamed Meshkin" userId="220999c3-e6ef-4426-a304-d27831ca2f92" providerId="ADAL" clId="{2BBA3B44-3C84-4B2D-9F63-0A7613010D3C}" dt="2023-09-18T23:37:04.678" v="16072" actId="478"/>
          <ac:spMkLst>
            <pc:docMk/>
            <pc:sldMk cId="268763975" sldId="262"/>
            <ac:spMk id="29" creationId="{ED2B3871-F031-F571-BCC9-953320B60D7D}"/>
          </ac:spMkLst>
        </pc:spChg>
        <pc:spChg chg="del mod">
          <ac:chgData name="Seyed Hamed Meshkin" userId="220999c3-e6ef-4426-a304-d27831ca2f92" providerId="ADAL" clId="{2BBA3B44-3C84-4B2D-9F63-0A7613010D3C}" dt="2023-09-18T23:37:04.678" v="16072" actId="478"/>
          <ac:spMkLst>
            <pc:docMk/>
            <pc:sldMk cId="268763975" sldId="262"/>
            <ac:spMk id="30" creationId="{78D22D5F-5560-73BE-7AD6-69051CF17726}"/>
          </ac:spMkLst>
        </pc:spChg>
        <pc:spChg chg="add mod">
          <ac:chgData name="Seyed Hamed Meshkin" userId="220999c3-e6ef-4426-a304-d27831ca2f92" providerId="ADAL" clId="{2BBA3B44-3C84-4B2D-9F63-0A7613010D3C}" dt="2023-09-18T23:38:09.848" v="16082"/>
          <ac:spMkLst>
            <pc:docMk/>
            <pc:sldMk cId="268763975" sldId="262"/>
            <ac:spMk id="31" creationId="{6ABBD692-209D-A372-2580-6FFF56734A83}"/>
          </ac:spMkLst>
        </pc:spChg>
        <pc:spChg chg="del mod">
          <ac:chgData name="Seyed Hamed Meshkin" userId="220999c3-e6ef-4426-a304-d27831ca2f92" providerId="ADAL" clId="{2BBA3B44-3C84-4B2D-9F63-0A7613010D3C}" dt="2023-09-18T23:37:04.678" v="16072" actId="478"/>
          <ac:spMkLst>
            <pc:docMk/>
            <pc:sldMk cId="268763975" sldId="262"/>
            <ac:spMk id="32" creationId="{E1CC91D9-A2E1-3D30-14C7-93440F946DC6}"/>
          </ac:spMkLst>
        </pc:spChg>
        <pc:spChg chg="del mod">
          <ac:chgData name="Seyed Hamed Meshkin" userId="220999c3-e6ef-4426-a304-d27831ca2f92" providerId="ADAL" clId="{2BBA3B44-3C84-4B2D-9F63-0A7613010D3C}" dt="2023-09-18T23:37:04.678" v="16072" actId="478"/>
          <ac:spMkLst>
            <pc:docMk/>
            <pc:sldMk cId="268763975" sldId="262"/>
            <ac:spMk id="33" creationId="{892994FD-D365-0822-4A49-6D149E25736F}"/>
          </ac:spMkLst>
        </pc:spChg>
        <pc:spChg chg="del mod">
          <ac:chgData name="Seyed Hamed Meshkin" userId="220999c3-e6ef-4426-a304-d27831ca2f92" providerId="ADAL" clId="{2BBA3B44-3C84-4B2D-9F63-0A7613010D3C}" dt="2023-09-18T23:37:04.678" v="16072" actId="478"/>
          <ac:spMkLst>
            <pc:docMk/>
            <pc:sldMk cId="268763975" sldId="262"/>
            <ac:spMk id="34" creationId="{08B3509B-0E1E-EA4E-FEA5-1C3BEF637BB4}"/>
          </ac:spMkLst>
        </pc:spChg>
        <pc:spChg chg="del mod">
          <ac:chgData name="Seyed Hamed Meshkin" userId="220999c3-e6ef-4426-a304-d27831ca2f92" providerId="ADAL" clId="{2BBA3B44-3C84-4B2D-9F63-0A7613010D3C}" dt="2023-09-18T23:37:04.678" v="16072" actId="478"/>
          <ac:spMkLst>
            <pc:docMk/>
            <pc:sldMk cId="268763975" sldId="262"/>
            <ac:spMk id="35" creationId="{C8173865-DBDB-2015-9C77-8A68648F147C}"/>
          </ac:spMkLst>
        </pc:spChg>
        <pc:spChg chg="del mod">
          <ac:chgData name="Seyed Hamed Meshkin" userId="220999c3-e6ef-4426-a304-d27831ca2f92" providerId="ADAL" clId="{2BBA3B44-3C84-4B2D-9F63-0A7613010D3C}" dt="2023-09-18T23:37:04.678" v="16072" actId="478"/>
          <ac:spMkLst>
            <pc:docMk/>
            <pc:sldMk cId="268763975" sldId="262"/>
            <ac:spMk id="36" creationId="{C9D3C4E0-34A5-5D50-0680-D0D29DBBAE88}"/>
          </ac:spMkLst>
        </pc:spChg>
        <pc:spChg chg="add del mod">
          <ac:chgData name="Seyed Hamed Meshkin" userId="220999c3-e6ef-4426-a304-d27831ca2f92" providerId="ADAL" clId="{2BBA3B44-3C84-4B2D-9F63-0A7613010D3C}" dt="2023-09-19T10:53:44.466" v="16139" actId="1076"/>
          <ac:spMkLst>
            <pc:docMk/>
            <pc:sldMk cId="268763975" sldId="262"/>
            <ac:spMk id="37" creationId="{435A5530-37DA-3766-91B5-29F50BC4E131}"/>
          </ac:spMkLst>
        </pc:spChg>
        <pc:spChg chg="add mod">
          <ac:chgData name="Seyed Hamed Meshkin" userId="220999c3-e6ef-4426-a304-d27831ca2f92" providerId="ADAL" clId="{2BBA3B44-3C84-4B2D-9F63-0A7613010D3C}" dt="2023-09-19T10:50:03.271" v="16135" actId="1076"/>
          <ac:spMkLst>
            <pc:docMk/>
            <pc:sldMk cId="268763975" sldId="262"/>
            <ac:spMk id="38" creationId="{EC597F9B-63C9-1E77-2611-A9CA57B312B6}"/>
          </ac:spMkLst>
        </pc:spChg>
        <pc:spChg chg="del mod">
          <ac:chgData name="Seyed Hamed Meshkin" userId="220999c3-e6ef-4426-a304-d27831ca2f92" providerId="ADAL" clId="{2BBA3B44-3C84-4B2D-9F63-0A7613010D3C}" dt="2023-09-18T23:37:04.678" v="16072" actId="478"/>
          <ac:spMkLst>
            <pc:docMk/>
            <pc:sldMk cId="268763975" sldId="262"/>
            <ac:spMk id="39" creationId="{8B2B81FC-24EA-9E9D-D3DE-E197E32F82DB}"/>
          </ac:spMkLst>
        </pc:spChg>
        <pc:spChg chg="del mod">
          <ac:chgData name="Seyed Hamed Meshkin" userId="220999c3-e6ef-4426-a304-d27831ca2f92" providerId="ADAL" clId="{2BBA3B44-3C84-4B2D-9F63-0A7613010D3C}" dt="2023-09-18T23:37:04.678" v="16072" actId="478"/>
          <ac:spMkLst>
            <pc:docMk/>
            <pc:sldMk cId="268763975" sldId="262"/>
            <ac:spMk id="40" creationId="{0A67FA19-1375-044D-E2DD-06189EA8A6FB}"/>
          </ac:spMkLst>
        </pc:spChg>
        <pc:spChg chg="del mod">
          <ac:chgData name="Seyed Hamed Meshkin" userId="220999c3-e6ef-4426-a304-d27831ca2f92" providerId="ADAL" clId="{2BBA3B44-3C84-4B2D-9F63-0A7613010D3C}" dt="2023-09-18T23:37:04.678" v="16072" actId="478"/>
          <ac:spMkLst>
            <pc:docMk/>
            <pc:sldMk cId="268763975" sldId="262"/>
            <ac:spMk id="41" creationId="{6C342A1C-8FC6-A698-7CB1-66D02BCB34B4}"/>
          </ac:spMkLst>
        </pc:spChg>
        <pc:spChg chg="del mod">
          <ac:chgData name="Seyed Hamed Meshkin" userId="220999c3-e6ef-4426-a304-d27831ca2f92" providerId="ADAL" clId="{2BBA3B44-3C84-4B2D-9F63-0A7613010D3C}" dt="2023-09-18T23:37:04.678" v="16072" actId="478"/>
          <ac:spMkLst>
            <pc:docMk/>
            <pc:sldMk cId="268763975" sldId="262"/>
            <ac:spMk id="42" creationId="{74BC7365-BFEE-3AFE-B2BE-FFF7EF758768}"/>
          </ac:spMkLst>
        </pc:spChg>
        <pc:spChg chg="del mod">
          <ac:chgData name="Seyed Hamed Meshkin" userId="220999c3-e6ef-4426-a304-d27831ca2f92" providerId="ADAL" clId="{2BBA3B44-3C84-4B2D-9F63-0A7613010D3C}" dt="2023-09-18T23:37:04.678" v="16072" actId="478"/>
          <ac:spMkLst>
            <pc:docMk/>
            <pc:sldMk cId="268763975" sldId="262"/>
            <ac:spMk id="43" creationId="{313823CD-2CE4-20F6-71FB-A09852E8ABDA}"/>
          </ac:spMkLst>
        </pc:spChg>
        <pc:spChg chg="del mod">
          <ac:chgData name="Seyed Hamed Meshkin" userId="220999c3-e6ef-4426-a304-d27831ca2f92" providerId="ADAL" clId="{2BBA3B44-3C84-4B2D-9F63-0A7613010D3C}" dt="2023-09-18T23:37:04.678" v="16072" actId="478"/>
          <ac:spMkLst>
            <pc:docMk/>
            <pc:sldMk cId="268763975" sldId="262"/>
            <ac:spMk id="44" creationId="{4B5897C0-EF48-6ED3-1DFD-7AADB0A3D3DB}"/>
          </ac:spMkLst>
        </pc:spChg>
        <pc:spChg chg="mod">
          <ac:chgData name="Seyed Hamed Meshkin" userId="220999c3-e6ef-4426-a304-d27831ca2f92" providerId="ADAL" clId="{2BBA3B44-3C84-4B2D-9F63-0A7613010D3C}" dt="2023-09-18T23:38:37.735" v="16086" actId="1076"/>
          <ac:spMkLst>
            <pc:docMk/>
            <pc:sldMk cId="268763975" sldId="262"/>
            <ac:spMk id="47" creationId="{78257B04-A4A0-AC55-620C-FE9EEE8E1165}"/>
          </ac:spMkLst>
        </pc:spChg>
        <pc:spChg chg="mod">
          <ac:chgData name="Seyed Hamed Meshkin" userId="220999c3-e6ef-4426-a304-d27831ca2f92" providerId="ADAL" clId="{2BBA3B44-3C84-4B2D-9F63-0A7613010D3C}" dt="2023-09-18T23:38:37.735" v="16086" actId="1076"/>
          <ac:spMkLst>
            <pc:docMk/>
            <pc:sldMk cId="268763975" sldId="262"/>
            <ac:spMk id="48" creationId="{266048AD-A68E-0660-5D6F-1E92B78D4557}"/>
          </ac:spMkLst>
        </pc:spChg>
        <pc:spChg chg="mod">
          <ac:chgData name="Seyed Hamed Meshkin" userId="220999c3-e6ef-4426-a304-d27831ca2f92" providerId="ADAL" clId="{2BBA3B44-3C84-4B2D-9F63-0A7613010D3C}" dt="2023-09-18T23:38:37.735" v="16086" actId="1076"/>
          <ac:spMkLst>
            <pc:docMk/>
            <pc:sldMk cId="268763975" sldId="262"/>
            <ac:spMk id="49" creationId="{696AF5CD-51E6-CF4B-87C1-52C43C18E26E}"/>
          </ac:spMkLst>
        </pc:spChg>
        <pc:graphicFrameChg chg="mod">
          <ac:chgData name="Seyed Hamed Meshkin" userId="220999c3-e6ef-4426-a304-d27831ca2f92" providerId="ADAL" clId="{2BBA3B44-3C84-4B2D-9F63-0A7613010D3C}" dt="2023-09-18T23:38:37.735" v="16086" actId="1076"/>
          <ac:graphicFrameMkLst>
            <pc:docMk/>
            <pc:sldMk cId="268763975" sldId="262"/>
            <ac:graphicFrameMk id="45" creationId="{7E077BD1-8FAB-996D-BE87-724A12CA421D}"/>
          </ac:graphicFrameMkLst>
        </pc:graphicFrameChg>
        <pc:graphicFrameChg chg="mod">
          <ac:chgData name="Seyed Hamed Meshkin" userId="220999c3-e6ef-4426-a304-d27831ca2f92" providerId="ADAL" clId="{2BBA3B44-3C84-4B2D-9F63-0A7613010D3C}" dt="2023-09-18T23:38:37.735" v="16086" actId="1076"/>
          <ac:graphicFrameMkLst>
            <pc:docMk/>
            <pc:sldMk cId="268763975" sldId="262"/>
            <ac:graphicFrameMk id="46" creationId="{0079ED31-1510-F9CD-C944-95CBA1A61897}"/>
          </ac:graphicFrameMkLst>
        </pc:graphicFrameChg>
        <pc:picChg chg="add mod">
          <ac:chgData name="Seyed Hamed Meshkin" userId="220999c3-e6ef-4426-a304-d27831ca2f92" providerId="ADAL" clId="{2BBA3B44-3C84-4B2D-9F63-0A7613010D3C}" dt="2023-09-19T02:40:07.804" v="16134" actId="1076"/>
          <ac:picMkLst>
            <pc:docMk/>
            <pc:sldMk cId="268763975" sldId="262"/>
            <ac:picMk id="3" creationId="{BC3F128E-9790-3EE1-53A2-BB54DCC09FB4}"/>
          </ac:picMkLst>
        </pc:picChg>
        <pc:picChg chg="add del mod ord">
          <ac:chgData name="Seyed Hamed Meshkin" userId="220999c3-e6ef-4426-a304-d27831ca2f92" providerId="ADAL" clId="{2BBA3B44-3C84-4B2D-9F63-0A7613010D3C}" dt="2023-09-18T23:30:00.493" v="15990" actId="478"/>
          <ac:picMkLst>
            <pc:docMk/>
            <pc:sldMk cId="268763975" sldId="262"/>
            <ac:picMk id="5" creationId="{51F5EB17-2FFF-1361-68DC-6D20DF5FF6D1}"/>
          </ac:picMkLst>
        </pc:picChg>
        <pc:picChg chg="add del mod">
          <ac:chgData name="Seyed Hamed Meshkin" userId="220999c3-e6ef-4426-a304-d27831ca2f92" providerId="ADAL" clId="{2BBA3B44-3C84-4B2D-9F63-0A7613010D3C}" dt="2023-09-18T23:29:44.735" v="15985"/>
          <ac:picMkLst>
            <pc:docMk/>
            <pc:sldMk cId="268763975" sldId="262"/>
            <ac:picMk id="6" creationId="{E37FB789-56DB-A786-A3B8-3366E51308DF}"/>
          </ac:picMkLst>
        </pc:picChg>
        <pc:picChg chg="del mod">
          <ac:chgData name="Seyed Hamed Meshkin" userId="220999c3-e6ef-4426-a304-d27831ca2f92" providerId="ADAL" clId="{2BBA3B44-3C84-4B2D-9F63-0A7613010D3C}" dt="2023-09-18T23:26:04.223" v="15897" actId="478"/>
          <ac:picMkLst>
            <pc:docMk/>
            <pc:sldMk cId="268763975" sldId="262"/>
            <ac:picMk id="7" creationId="{7A32FB10-E5AA-90BB-A615-17FA609E1FAD}"/>
          </ac:picMkLst>
        </pc:picChg>
        <pc:picChg chg="add del mod ord modCrop">
          <ac:chgData name="Seyed Hamed Meshkin" userId="220999c3-e6ef-4426-a304-d27831ca2f92" providerId="ADAL" clId="{2BBA3B44-3C84-4B2D-9F63-0A7613010D3C}" dt="2023-09-18T23:36:54.837" v="16068" actId="478"/>
          <ac:picMkLst>
            <pc:docMk/>
            <pc:sldMk cId="268763975" sldId="262"/>
            <ac:picMk id="8" creationId="{0889BB26-ABF8-EB4A-3793-96DD986866D7}"/>
          </ac:picMkLst>
        </pc:picChg>
        <pc:picChg chg="mod">
          <ac:chgData name="Seyed Hamed Meshkin" userId="220999c3-e6ef-4426-a304-d27831ca2f92" providerId="ADAL" clId="{2BBA3B44-3C84-4B2D-9F63-0A7613010D3C}" dt="2023-09-18T23:36:59.188" v="16071" actId="1076"/>
          <ac:picMkLst>
            <pc:docMk/>
            <pc:sldMk cId="268763975" sldId="262"/>
            <ac:picMk id="9" creationId="{C4F720EB-41DF-6105-3E8E-D4A8C2067383}"/>
          </ac:picMkLst>
        </pc:picChg>
        <pc:picChg chg="add del mod">
          <ac:chgData name="Seyed Hamed Meshkin" userId="220999c3-e6ef-4426-a304-d27831ca2f92" providerId="ADAL" clId="{2BBA3B44-3C84-4B2D-9F63-0A7613010D3C}" dt="2023-09-18T23:33:30.462" v="16040" actId="478"/>
          <ac:picMkLst>
            <pc:docMk/>
            <pc:sldMk cId="268763975" sldId="262"/>
            <ac:picMk id="11" creationId="{5DA49870-4A02-0071-539B-B1E1768AFCC3}"/>
          </ac:picMkLst>
        </pc:picChg>
        <pc:picChg chg="add del mod ord modCrop">
          <ac:chgData name="Seyed Hamed Meshkin" userId="220999c3-e6ef-4426-a304-d27831ca2f92" providerId="ADAL" clId="{2BBA3B44-3C84-4B2D-9F63-0A7613010D3C}" dt="2023-09-18T23:36:55.525" v="16069" actId="478"/>
          <ac:picMkLst>
            <pc:docMk/>
            <pc:sldMk cId="268763975" sldId="262"/>
            <ac:picMk id="12" creationId="{45A6A155-EB3B-8123-1A2F-7A67CA745210}"/>
          </ac:picMkLst>
        </pc:picChg>
        <pc:picChg chg="del mod">
          <ac:chgData name="Seyed Hamed Meshkin" userId="220999c3-e6ef-4426-a304-d27831ca2f92" providerId="ADAL" clId="{2BBA3B44-3C84-4B2D-9F63-0A7613010D3C}" dt="2023-09-18T23:46:53.365" v="16129" actId="478"/>
          <ac:picMkLst>
            <pc:docMk/>
            <pc:sldMk cId="268763975" sldId="262"/>
            <ac:picMk id="14" creationId="{895462FB-AC3A-E825-6C4A-36345F60E3E9}"/>
          </ac:picMkLst>
        </pc:picChg>
        <pc:picChg chg="add mod">
          <ac:chgData name="Seyed Hamed Meshkin" userId="220999c3-e6ef-4426-a304-d27831ca2f92" providerId="ADAL" clId="{2BBA3B44-3C84-4B2D-9F63-0A7613010D3C}" dt="2023-09-18T23:38:18.101" v="16083" actId="1076"/>
          <ac:picMkLst>
            <pc:docMk/>
            <pc:sldMk cId="268763975" sldId="262"/>
            <ac:picMk id="18" creationId="{B90128D3-095A-1735-4674-BD2EAD9193DA}"/>
          </ac:picMkLst>
        </pc:picChg>
        <pc:picChg chg="del mod">
          <ac:chgData name="Seyed Hamed Meshkin" userId="220999c3-e6ef-4426-a304-d27831ca2f92" providerId="ADAL" clId="{2BBA3B44-3C84-4B2D-9F63-0A7613010D3C}" dt="2023-09-18T23:26:04.944" v="15898" actId="478"/>
          <ac:picMkLst>
            <pc:docMk/>
            <pc:sldMk cId="268763975" sldId="262"/>
            <ac:picMk id="23" creationId="{D1413276-710C-3F2A-B603-987D2ED8AA41}"/>
          </ac:picMkLst>
        </pc:picChg>
        <pc:cxnChg chg="add del mod">
          <ac:chgData name="Seyed Hamed Meshkin" userId="220999c3-e6ef-4426-a304-d27831ca2f92" providerId="ADAL" clId="{2BBA3B44-3C84-4B2D-9F63-0A7613010D3C}" dt="2023-09-18T23:43:57.280" v="16113" actId="478"/>
          <ac:cxnSpMkLst>
            <pc:docMk/>
            <pc:sldMk cId="268763975" sldId="262"/>
            <ac:cxnSpMk id="51" creationId="{2B80F1E0-0A69-FD12-B72D-D0E9B81E8107}"/>
          </ac:cxnSpMkLst>
        </pc:cxnChg>
        <pc:cxnChg chg="add mod">
          <ac:chgData name="Seyed Hamed Meshkin" userId="220999c3-e6ef-4426-a304-d27831ca2f92" providerId="ADAL" clId="{2BBA3B44-3C84-4B2D-9F63-0A7613010D3C}" dt="2023-09-19T14:56:35.049" v="19875" actId="1076"/>
          <ac:cxnSpMkLst>
            <pc:docMk/>
            <pc:sldMk cId="268763975" sldId="262"/>
            <ac:cxnSpMk id="53" creationId="{FCFD2EE6-6C51-CE2A-492B-1EA5326B95E2}"/>
          </ac:cxnSpMkLst>
        </pc:cxnChg>
        <pc:cxnChg chg="add mod">
          <ac:chgData name="Seyed Hamed Meshkin" userId="220999c3-e6ef-4426-a304-d27831ca2f92" providerId="ADAL" clId="{2BBA3B44-3C84-4B2D-9F63-0A7613010D3C}" dt="2023-09-19T14:56:32.526" v="19874" actId="1076"/>
          <ac:cxnSpMkLst>
            <pc:docMk/>
            <pc:sldMk cId="268763975" sldId="262"/>
            <ac:cxnSpMk id="54" creationId="{50F4F693-9032-0DA9-113E-25B2396CAB2F}"/>
          </ac:cxnSpMkLst>
        </pc:cxnChg>
      </pc:sldChg>
      <pc:sldChg chg="addSp delSp modSp mod modNotesTx">
        <pc:chgData name="Seyed Hamed Meshkin" userId="220999c3-e6ef-4426-a304-d27831ca2f92" providerId="ADAL" clId="{2BBA3B44-3C84-4B2D-9F63-0A7613010D3C}" dt="2023-09-19T15:45:24.560" v="20036" actId="20577"/>
        <pc:sldMkLst>
          <pc:docMk/>
          <pc:sldMk cId="872379353" sldId="263"/>
        </pc:sldMkLst>
        <pc:spChg chg="mod">
          <ac:chgData name="Seyed Hamed Meshkin" userId="220999c3-e6ef-4426-a304-d27831ca2f92" providerId="ADAL" clId="{2BBA3B44-3C84-4B2D-9F63-0A7613010D3C}" dt="2023-09-19T12:16:27.429" v="18781" actId="113"/>
          <ac:spMkLst>
            <pc:docMk/>
            <pc:sldMk cId="872379353" sldId="263"/>
            <ac:spMk id="3" creationId="{48C33B18-445A-5296-F758-07B389EF91DB}"/>
          </ac:spMkLst>
        </pc:spChg>
        <pc:spChg chg="add del mod">
          <ac:chgData name="Seyed Hamed Meshkin" userId="220999c3-e6ef-4426-a304-d27831ca2f92" providerId="ADAL" clId="{2BBA3B44-3C84-4B2D-9F63-0A7613010D3C}" dt="2023-09-16T20:22:24.055" v="4334"/>
          <ac:spMkLst>
            <pc:docMk/>
            <pc:sldMk cId="872379353" sldId="263"/>
            <ac:spMk id="4" creationId="{CD1FB39E-FB3C-1AA3-341F-6F808EC54903}"/>
          </ac:spMkLst>
        </pc:spChg>
        <pc:spChg chg="add mod">
          <ac:chgData name="Seyed Hamed Meshkin" userId="220999c3-e6ef-4426-a304-d27831ca2f92" providerId="ADAL" clId="{2BBA3B44-3C84-4B2D-9F63-0A7613010D3C}" dt="2023-09-16T20:43:15.951" v="4730" actId="113"/>
          <ac:spMkLst>
            <pc:docMk/>
            <pc:sldMk cId="872379353" sldId="263"/>
            <ac:spMk id="6" creationId="{EFEBD6BD-701A-6E6E-DC3D-FB1E04FEDBEC}"/>
          </ac:spMkLst>
        </pc:spChg>
        <pc:spChg chg="mod">
          <ac:chgData name="Seyed Hamed Meshkin" userId="220999c3-e6ef-4426-a304-d27831ca2f92" providerId="ADAL" clId="{2BBA3B44-3C84-4B2D-9F63-0A7613010D3C}" dt="2023-09-16T20:22:23.764" v="4332" actId="1076"/>
          <ac:spMkLst>
            <pc:docMk/>
            <pc:sldMk cId="872379353" sldId="263"/>
            <ac:spMk id="8" creationId="{DD05EB9D-E5AC-8239-A03C-7A3C0D68FFFB}"/>
          </ac:spMkLst>
        </pc:spChg>
        <pc:spChg chg="mod">
          <ac:chgData name="Seyed Hamed Meshkin" userId="220999c3-e6ef-4426-a304-d27831ca2f92" providerId="ADAL" clId="{2BBA3B44-3C84-4B2D-9F63-0A7613010D3C}" dt="2023-09-18T18:04:33.370" v="11555" actId="20577"/>
          <ac:spMkLst>
            <pc:docMk/>
            <pc:sldMk cId="872379353" sldId="263"/>
            <ac:spMk id="9" creationId="{58E6B141-6CDC-5FDF-06D0-31C52290A251}"/>
          </ac:spMkLst>
        </pc:spChg>
        <pc:picChg chg="mod">
          <ac:chgData name="Seyed Hamed Meshkin" userId="220999c3-e6ef-4426-a304-d27831ca2f92" providerId="ADAL" clId="{2BBA3B44-3C84-4B2D-9F63-0A7613010D3C}" dt="2023-09-16T20:22:23.764" v="4332" actId="1076"/>
          <ac:picMkLst>
            <pc:docMk/>
            <pc:sldMk cId="872379353" sldId="263"/>
            <ac:picMk id="7" creationId="{1A7DBE7E-FFB8-8B77-0C09-BE5904EF54F5}"/>
          </ac:picMkLst>
        </pc:picChg>
        <pc:picChg chg="mod">
          <ac:chgData name="Seyed Hamed Meshkin" userId="220999c3-e6ef-4426-a304-d27831ca2f92" providerId="ADAL" clId="{2BBA3B44-3C84-4B2D-9F63-0A7613010D3C}" dt="2023-09-16T20:22:29.187" v="4336" actId="1076"/>
          <ac:picMkLst>
            <pc:docMk/>
            <pc:sldMk cId="872379353" sldId="263"/>
            <ac:picMk id="11" creationId="{87030892-BC04-A963-1809-2B079A8EB1D1}"/>
          </ac:picMkLst>
        </pc:picChg>
      </pc:sldChg>
      <pc:sldChg chg="modSp mod modNotesTx">
        <pc:chgData name="Seyed Hamed Meshkin" userId="220999c3-e6ef-4426-a304-d27831ca2f92" providerId="ADAL" clId="{2BBA3B44-3C84-4B2D-9F63-0A7613010D3C}" dt="2023-09-19T13:57:49.228" v="19667" actId="20577"/>
        <pc:sldMkLst>
          <pc:docMk/>
          <pc:sldMk cId="1426313979" sldId="268"/>
        </pc:sldMkLst>
        <pc:spChg chg="mod">
          <ac:chgData name="Seyed Hamed Meshkin" userId="220999c3-e6ef-4426-a304-d27831ca2f92" providerId="ADAL" clId="{2BBA3B44-3C84-4B2D-9F63-0A7613010D3C}" dt="2023-09-18T18:04:36.925" v="11557" actId="20577"/>
          <ac:spMkLst>
            <pc:docMk/>
            <pc:sldMk cId="1426313979" sldId="268"/>
            <ac:spMk id="4" creationId="{E709AC16-DDB6-2B50-10F1-AA31C46FFC06}"/>
          </ac:spMkLst>
        </pc:spChg>
      </pc:sldChg>
      <pc:sldChg chg="addSp delSp modSp mod delAnim modAnim modNotesTx">
        <pc:chgData name="Seyed Hamed Meshkin" userId="220999c3-e6ef-4426-a304-d27831ca2f92" providerId="ADAL" clId="{2BBA3B44-3C84-4B2D-9F63-0A7613010D3C}" dt="2023-09-19T14:44:19.309" v="19855" actId="20577"/>
        <pc:sldMkLst>
          <pc:docMk/>
          <pc:sldMk cId="2200062975" sldId="271"/>
        </pc:sldMkLst>
        <pc:spChg chg="mod">
          <ac:chgData name="Seyed Hamed Meshkin" userId="220999c3-e6ef-4426-a304-d27831ca2f92" providerId="ADAL" clId="{2BBA3B44-3C84-4B2D-9F63-0A7613010D3C}" dt="2023-09-16T17:04:49.913" v="3696" actId="122"/>
          <ac:spMkLst>
            <pc:docMk/>
            <pc:sldMk cId="2200062975" sldId="271"/>
            <ac:spMk id="3" creationId="{7CE1B361-4FA7-0F14-7B3B-3E6E62C508B4}"/>
          </ac:spMkLst>
        </pc:spChg>
        <pc:spChg chg="mod">
          <ac:chgData name="Seyed Hamed Meshkin" userId="220999c3-e6ef-4426-a304-d27831ca2f92" providerId="ADAL" clId="{2BBA3B44-3C84-4B2D-9F63-0A7613010D3C}" dt="2023-09-18T15:57:41.188" v="9811" actId="1076"/>
          <ac:spMkLst>
            <pc:docMk/>
            <pc:sldMk cId="2200062975" sldId="271"/>
            <ac:spMk id="4" creationId="{5F551CE5-C545-EBDB-CCDE-5FE1AE529C06}"/>
          </ac:spMkLst>
        </pc:spChg>
        <pc:spChg chg="mod">
          <ac:chgData name="Seyed Hamed Meshkin" userId="220999c3-e6ef-4426-a304-d27831ca2f92" providerId="ADAL" clId="{2BBA3B44-3C84-4B2D-9F63-0A7613010D3C}" dt="2023-09-16T17:04:49.913" v="3696" actId="122"/>
          <ac:spMkLst>
            <pc:docMk/>
            <pc:sldMk cId="2200062975" sldId="271"/>
            <ac:spMk id="5" creationId="{EC66B3A1-E69A-6585-36F0-8AB2F53FEFD5}"/>
          </ac:spMkLst>
        </pc:spChg>
        <pc:spChg chg="mod">
          <ac:chgData name="Seyed Hamed Meshkin" userId="220999c3-e6ef-4426-a304-d27831ca2f92" providerId="ADAL" clId="{2BBA3B44-3C84-4B2D-9F63-0A7613010D3C}" dt="2023-09-18T16:49:51.913" v="10548" actId="20577"/>
          <ac:spMkLst>
            <pc:docMk/>
            <pc:sldMk cId="2200062975" sldId="271"/>
            <ac:spMk id="6" creationId="{BC9CF0F6-7010-0DB8-3A48-5EB61E046215}"/>
          </ac:spMkLst>
        </pc:spChg>
        <pc:spChg chg="mod">
          <ac:chgData name="Seyed Hamed Meshkin" userId="220999c3-e6ef-4426-a304-d27831ca2f92" providerId="ADAL" clId="{2BBA3B44-3C84-4B2D-9F63-0A7613010D3C}" dt="2023-09-16T16:57:49.433" v="3632" actId="1076"/>
          <ac:spMkLst>
            <pc:docMk/>
            <pc:sldMk cId="2200062975" sldId="271"/>
            <ac:spMk id="9" creationId="{363C4099-E7F7-5DBF-14AA-A4E8251FBBBF}"/>
          </ac:spMkLst>
        </pc:spChg>
        <pc:spChg chg="del mod">
          <ac:chgData name="Seyed Hamed Meshkin" userId="220999c3-e6ef-4426-a304-d27831ca2f92" providerId="ADAL" clId="{2BBA3B44-3C84-4B2D-9F63-0A7613010D3C}" dt="2023-09-16T17:04:16.676" v="3686" actId="478"/>
          <ac:spMkLst>
            <pc:docMk/>
            <pc:sldMk cId="2200062975" sldId="271"/>
            <ac:spMk id="29" creationId="{AD06B680-805D-1A4A-B99C-AB9365699106}"/>
          </ac:spMkLst>
        </pc:spChg>
        <pc:spChg chg="mod">
          <ac:chgData name="Seyed Hamed Meshkin" userId="220999c3-e6ef-4426-a304-d27831ca2f92" providerId="ADAL" clId="{2BBA3B44-3C84-4B2D-9F63-0A7613010D3C}" dt="2023-09-16T17:04:21.337" v="3688" actId="1076"/>
          <ac:spMkLst>
            <pc:docMk/>
            <pc:sldMk cId="2200062975" sldId="271"/>
            <ac:spMk id="31" creationId="{0E54E471-2548-290B-7829-73FB96A594B0}"/>
          </ac:spMkLst>
        </pc:spChg>
        <pc:spChg chg="mod">
          <ac:chgData name="Seyed Hamed Meshkin" userId="220999c3-e6ef-4426-a304-d27831ca2f92" providerId="ADAL" clId="{2BBA3B44-3C84-4B2D-9F63-0A7613010D3C}" dt="2023-09-18T18:04:01.667" v="11544" actId="20577"/>
          <ac:spMkLst>
            <pc:docMk/>
            <pc:sldMk cId="2200062975" sldId="271"/>
            <ac:spMk id="1024" creationId="{CCEA5DF5-5241-EB47-2457-5C14155BD215}"/>
          </ac:spMkLst>
        </pc:spChg>
        <pc:spChg chg="mod">
          <ac:chgData name="Seyed Hamed Meshkin" userId="220999c3-e6ef-4426-a304-d27831ca2f92" providerId="ADAL" clId="{2BBA3B44-3C84-4B2D-9F63-0A7613010D3C}" dt="2023-09-18T15:59:08.871" v="9820" actId="14100"/>
          <ac:spMkLst>
            <pc:docMk/>
            <pc:sldMk cId="2200062975" sldId="271"/>
            <ac:spMk id="1041" creationId="{1CEFB9E6-7470-745E-BC1A-F7BCABB6A152}"/>
          </ac:spMkLst>
        </pc:spChg>
        <pc:grpChg chg="add mod">
          <ac:chgData name="Seyed Hamed Meshkin" userId="220999c3-e6ef-4426-a304-d27831ca2f92" providerId="ADAL" clId="{2BBA3B44-3C84-4B2D-9F63-0A7613010D3C}" dt="2023-09-16T17:05:00.895" v="3698" actId="1076"/>
          <ac:grpSpMkLst>
            <pc:docMk/>
            <pc:sldMk cId="2200062975" sldId="271"/>
            <ac:grpSpMk id="2" creationId="{406088F6-CEEC-B131-F921-C9E2F17FBF51}"/>
          </ac:grpSpMkLst>
        </pc:grpChg>
        <pc:picChg chg="mod">
          <ac:chgData name="Seyed Hamed Meshkin" userId="220999c3-e6ef-4426-a304-d27831ca2f92" providerId="ADAL" clId="{2BBA3B44-3C84-4B2D-9F63-0A7613010D3C}" dt="2023-09-16T16:56:10.444" v="3629" actId="1076"/>
          <ac:picMkLst>
            <pc:docMk/>
            <pc:sldMk cId="2200062975" sldId="271"/>
            <ac:picMk id="7" creationId="{0C8292D6-9B08-0E17-E7B8-7E49416A1BB3}"/>
          </ac:picMkLst>
        </pc:picChg>
      </pc:sldChg>
      <pc:sldChg chg="addSp delSp modSp mod modTransition modAnim modNotesTx">
        <pc:chgData name="Seyed Hamed Meshkin" userId="220999c3-e6ef-4426-a304-d27831ca2f92" providerId="ADAL" clId="{2BBA3B44-3C84-4B2D-9F63-0A7613010D3C}" dt="2023-09-19T15:31:25.441" v="19924" actId="20577"/>
        <pc:sldMkLst>
          <pc:docMk/>
          <pc:sldMk cId="551856264" sldId="272"/>
        </pc:sldMkLst>
        <pc:spChg chg="mod">
          <ac:chgData name="Seyed Hamed Meshkin" userId="220999c3-e6ef-4426-a304-d27831ca2f92" providerId="ADAL" clId="{2BBA3B44-3C84-4B2D-9F63-0A7613010D3C}" dt="2023-09-18T18:04:11.309" v="11546" actId="20577"/>
          <ac:spMkLst>
            <pc:docMk/>
            <pc:sldMk cId="551856264" sldId="272"/>
            <ac:spMk id="4" creationId="{A5A4CB39-C269-9734-0C0A-3A405C4FED76}"/>
          </ac:spMkLst>
        </pc:spChg>
        <pc:spChg chg="mod">
          <ac:chgData name="Seyed Hamed Meshkin" userId="220999c3-e6ef-4426-a304-d27831ca2f92" providerId="ADAL" clId="{2BBA3B44-3C84-4B2D-9F63-0A7613010D3C}" dt="2023-09-17T23:30:04.589" v="8234" actId="207"/>
          <ac:spMkLst>
            <pc:docMk/>
            <pc:sldMk cId="551856264" sldId="272"/>
            <ac:spMk id="15" creationId="{E63F5967-2B8E-60C0-AB58-0CAEF891D8B7}"/>
          </ac:spMkLst>
        </pc:spChg>
        <pc:spChg chg="mod">
          <ac:chgData name="Seyed Hamed Meshkin" userId="220999c3-e6ef-4426-a304-d27831ca2f92" providerId="ADAL" clId="{2BBA3B44-3C84-4B2D-9F63-0A7613010D3C}" dt="2023-09-19T13:35:23.257" v="19619"/>
          <ac:spMkLst>
            <pc:docMk/>
            <pc:sldMk cId="551856264" sldId="272"/>
            <ac:spMk id="21" creationId="{0ED99F0E-A7A2-9EE4-FE59-1EECECCED528}"/>
          </ac:spMkLst>
        </pc:spChg>
        <pc:spChg chg="mod">
          <ac:chgData name="Seyed Hamed Meshkin" userId="220999c3-e6ef-4426-a304-d27831ca2f92" providerId="ADAL" clId="{2BBA3B44-3C84-4B2D-9F63-0A7613010D3C}" dt="2023-09-19T13:35:23.257" v="19619"/>
          <ac:spMkLst>
            <pc:docMk/>
            <pc:sldMk cId="551856264" sldId="272"/>
            <ac:spMk id="24" creationId="{1D9AF7AC-B05A-77AC-AB3F-277058F7A25B}"/>
          </ac:spMkLst>
        </pc:spChg>
        <pc:spChg chg="mod">
          <ac:chgData name="Seyed Hamed Meshkin" userId="220999c3-e6ef-4426-a304-d27831ca2f92" providerId="ADAL" clId="{2BBA3B44-3C84-4B2D-9F63-0A7613010D3C}" dt="2023-09-19T13:35:23.257" v="19619"/>
          <ac:spMkLst>
            <pc:docMk/>
            <pc:sldMk cId="551856264" sldId="272"/>
            <ac:spMk id="25" creationId="{0C015D0F-F5AB-F796-5D04-8CB3D61A807E}"/>
          </ac:spMkLst>
        </pc:spChg>
        <pc:spChg chg="mod">
          <ac:chgData name="Seyed Hamed Meshkin" userId="220999c3-e6ef-4426-a304-d27831ca2f92" providerId="ADAL" clId="{2BBA3B44-3C84-4B2D-9F63-0A7613010D3C}" dt="2023-09-19T13:35:23.257" v="19619"/>
          <ac:spMkLst>
            <pc:docMk/>
            <pc:sldMk cId="551856264" sldId="272"/>
            <ac:spMk id="2053" creationId="{B3DF9EF6-2E16-DC3C-2A70-7389D64372A9}"/>
          </ac:spMkLst>
        </pc:spChg>
        <pc:spChg chg="mod">
          <ac:chgData name="Seyed Hamed Meshkin" userId="220999c3-e6ef-4426-a304-d27831ca2f92" providerId="ADAL" clId="{2BBA3B44-3C84-4B2D-9F63-0A7613010D3C}" dt="2023-09-19T13:35:23.257" v="19619"/>
          <ac:spMkLst>
            <pc:docMk/>
            <pc:sldMk cId="551856264" sldId="272"/>
            <ac:spMk id="2057" creationId="{94C76854-9422-6DFA-94D3-C00467190D42}"/>
          </ac:spMkLst>
        </pc:spChg>
        <pc:spChg chg="mod">
          <ac:chgData name="Seyed Hamed Meshkin" userId="220999c3-e6ef-4426-a304-d27831ca2f92" providerId="ADAL" clId="{2BBA3B44-3C84-4B2D-9F63-0A7613010D3C}" dt="2023-09-19T13:35:23.257" v="19619"/>
          <ac:spMkLst>
            <pc:docMk/>
            <pc:sldMk cId="551856264" sldId="272"/>
            <ac:spMk id="2058" creationId="{2DF822F8-CE61-322A-73BE-17996EE5B91F}"/>
          </ac:spMkLst>
        </pc:spChg>
        <pc:spChg chg="mod">
          <ac:chgData name="Seyed Hamed Meshkin" userId="220999c3-e6ef-4426-a304-d27831ca2f92" providerId="ADAL" clId="{2BBA3B44-3C84-4B2D-9F63-0A7613010D3C}" dt="2023-09-19T13:35:23.257" v="19619"/>
          <ac:spMkLst>
            <pc:docMk/>
            <pc:sldMk cId="551856264" sldId="272"/>
            <ac:spMk id="2059" creationId="{67149F8E-5976-002C-A68E-A3C60464AD6A}"/>
          </ac:spMkLst>
        </pc:spChg>
        <pc:spChg chg="mod">
          <ac:chgData name="Seyed Hamed Meshkin" userId="220999c3-e6ef-4426-a304-d27831ca2f92" providerId="ADAL" clId="{2BBA3B44-3C84-4B2D-9F63-0A7613010D3C}" dt="2023-09-19T13:35:23.257" v="19619"/>
          <ac:spMkLst>
            <pc:docMk/>
            <pc:sldMk cId="551856264" sldId="272"/>
            <ac:spMk id="2060" creationId="{44655F40-9EBB-8DE2-9948-D246786D2840}"/>
          </ac:spMkLst>
        </pc:spChg>
        <pc:spChg chg="mod">
          <ac:chgData name="Seyed Hamed Meshkin" userId="220999c3-e6ef-4426-a304-d27831ca2f92" providerId="ADAL" clId="{2BBA3B44-3C84-4B2D-9F63-0A7613010D3C}" dt="2023-09-19T13:35:23.257" v="19619"/>
          <ac:spMkLst>
            <pc:docMk/>
            <pc:sldMk cId="551856264" sldId="272"/>
            <ac:spMk id="2061" creationId="{BABBBEF1-C5EE-3BDC-7C4C-2C5C2366253B}"/>
          </ac:spMkLst>
        </pc:spChg>
        <pc:spChg chg="mod">
          <ac:chgData name="Seyed Hamed Meshkin" userId="220999c3-e6ef-4426-a304-d27831ca2f92" providerId="ADAL" clId="{2BBA3B44-3C84-4B2D-9F63-0A7613010D3C}" dt="2023-09-19T13:35:23.257" v="19619"/>
          <ac:spMkLst>
            <pc:docMk/>
            <pc:sldMk cId="551856264" sldId="272"/>
            <ac:spMk id="2062" creationId="{215C971E-3B63-0DF2-1149-56692716D68E}"/>
          </ac:spMkLst>
        </pc:spChg>
        <pc:spChg chg="mod">
          <ac:chgData name="Seyed Hamed Meshkin" userId="220999c3-e6ef-4426-a304-d27831ca2f92" providerId="ADAL" clId="{2BBA3B44-3C84-4B2D-9F63-0A7613010D3C}" dt="2023-09-19T13:35:23.257" v="19619"/>
          <ac:spMkLst>
            <pc:docMk/>
            <pc:sldMk cId="551856264" sldId="272"/>
            <ac:spMk id="2064" creationId="{79456990-768D-C220-44D4-165010FD48F1}"/>
          </ac:spMkLst>
        </pc:spChg>
        <pc:spChg chg="mod">
          <ac:chgData name="Seyed Hamed Meshkin" userId="220999c3-e6ef-4426-a304-d27831ca2f92" providerId="ADAL" clId="{2BBA3B44-3C84-4B2D-9F63-0A7613010D3C}" dt="2023-09-19T13:35:23.257" v="19619"/>
          <ac:spMkLst>
            <pc:docMk/>
            <pc:sldMk cId="551856264" sldId="272"/>
            <ac:spMk id="2065" creationId="{D659D734-8804-E76A-AB38-42B34BD5ECFE}"/>
          </ac:spMkLst>
        </pc:spChg>
        <pc:spChg chg="mod">
          <ac:chgData name="Seyed Hamed Meshkin" userId="220999c3-e6ef-4426-a304-d27831ca2f92" providerId="ADAL" clId="{2BBA3B44-3C84-4B2D-9F63-0A7613010D3C}" dt="2023-09-19T13:35:23.257" v="19619"/>
          <ac:spMkLst>
            <pc:docMk/>
            <pc:sldMk cId="551856264" sldId="272"/>
            <ac:spMk id="2067" creationId="{F2404AED-4067-94FE-1F6C-E57B9C8FEC1A}"/>
          </ac:spMkLst>
        </pc:spChg>
        <pc:spChg chg="mod">
          <ac:chgData name="Seyed Hamed Meshkin" userId="220999c3-e6ef-4426-a304-d27831ca2f92" providerId="ADAL" clId="{2BBA3B44-3C84-4B2D-9F63-0A7613010D3C}" dt="2023-09-19T13:35:23.257" v="19619"/>
          <ac:spMkLst>
            <pc:docMk/>
            <pc:sldMk cId="551856264" sldId="272"/>
            <ac:spMk id="2068" creationId="{D29211F5-DBF3-95DC-D3B7-DB00FC4784C8}"/>
          </ac:spMkLst>
        </pc:spChg>
        <pc:spChg chg="mod">
          <ac:chgData name="Seyed Hamed Meshkin" userId="220999c3-e6ef-4426-a304-d27831ca2f92" providerId="ADAL" clId="{2BBA3B44-3C84-4B2D-9F63-0A7613010D3C}" dt="2023-09-19T13:35:23.257" v="19619"/>
          <ac:spMkLst>
            <pc:docMk/>
            <pc:sldMk cId="551856264" sldId="272"/>
            <ac:spMk id="2073" creationId="{46162CBD-17A4-9264-6C4C-0CBD4B4041CF}"/>
          </ac:spMkLst>
        </pc:spChg>
        <pc:spChg chg="mod">
          <ac:chgData name="Seyed Hamed Meshkin" userId="220999c3-e6ef-4426-a304-d27831ca2f92" providerId="ADAL" clId="{2BBA3B44-3C84-4B2D-9F63-0A7613010D3C}" dt="2023-09-19T13:35:23.257" v="19619"/>
          <ac:spMkLst>
            <pc:docMk/>
            <pc:sldMk cId="551856264" sldId="272"/>
            <ac:spMk id="2074" creationId="{3E734662-BBB5-AC0F-5702-002E7492F583}"/>
          </ac:spMkLst>
        </pc:spChg>
        <pc:spChg chg="mod">
          <ac:chgData name="Seyed Hamed Meshkin" userId="220999c3-e6ef-4426-a304-d27831ca2f92" providerId="ADAL" clId="{2BBA3B44-3C84-4B2D-9F63-0A7613010D3C}" dt="2023-09-19T13:35:23.257" v="19619"/>
          <ac:spMkLst>
            <pc:docMk/>
            <pc:sldMk cId="551856264" sldId="272"/>
            <ac:spMk id="2076" creationId="{A1FC4A95-344F-6186-2A35-D40D5021F02A}"/>
          </ac:spMkLst>
        </pc:spChg>
        <pc:spChg chg="mod">
          <ac:chgData name="Seyed Hamed Meshkin" userId="220999c3-e6ef-4426-a304-d27831ca2f92" providerId="ADAL" clId="{2BBA3B44-3C84-4B2D-9F63-0A7613010D3C}" dt="2023-09-19T13:35:23.257" v="19619"/>
          <ac:spMkLst>
            <pc:docMk/>
            <pc:sldMk cId="551856264" sldId="272"/>
            <ac:spMk id="2077" creationId="{6640FF73-3F2D-F5B2-422A-20E86FDFBB02}"/>
          </ac:spMkLst>
        </pc:spChg>
        <pc:spChg chg="mod">
          <ac:chgData name="Seyed Hamed Meshkin" userId="220999c3-e6ef-4426-a304-d27831ca2f92" providerId="ADAL" clId="{2BBA3B44-3C84-4B2D-9F63-0A7613010D3C}" dt="2023-09-19T13:35:23.257" v="19619"/>
          <ac:spMkLst>
            <pc:docMk/>
            <pc:sldMk cId="551856264" sldId="272"/>
            <ac:spMk id="2078" creationId="{F5FD1795-3DA2-42E1-8F5D-85D74F7781DE}"/>
          </ac:spMkLst>
        </pc:spChg>
        <pc:spChg chg="mod">
          <ac:chgData name="Seyed Hamed Meshkin" userId="220999c3-e6ef-4426-a304-d27831ca2f92" providerId="ADAL" clId="{2BBA3B44-3C84-4B2D-9F63-0A7613010D3C}" dt="2023-09-19T13:35:23.257" v="19619"/>
          <ac:spMkLst>
            <pc:docMk/>
            <pc:sldMk cId="551856264" sldId="272"/>
            <ac:spMk id="2079" creationId="{47954903-B946-5031-E0FF-516B8C4BF966}"/>
          </ac:spMkLst>
        </pc:spChg>
        <pc:spChg chg="mod">
          <ac:chgData name="Seyed Hamed Meshkin" userId="220999c3-e6ef-4426-a304-d27831ca2f92" providerId="ADAL" clId="{2BBA3B44-3C84-4B2D-9F63-0A7613010D3C}" dt="2023-09-19T13:35:23.257" v="19619"/>
          <ac:spMkLst>
            <pc:docMk/>
            <pc:sldMk cId="551856264" sldId="272"/>
            <ac:spMk id="2082" creationId="{7F703B91-D5DF-F7B8-2313-A26C8E7CA69A}"/>
          </ac:spMkLst>
        </pc:spChg>
        <pc:spChg chg="mod">
          <ac:chgData name="Seyed Hamed Meshkin" userId="220999c3-e6ef-4426-a304-d27831ca2f92" providerId="ADAL" clId="{2BBA3B44-3C84-4B2D-9F63-0A7613010D3C}" dt="2023-09-19T13:35:23.257" v="19619"/>
          <ac:spMkLst>
            <pc:docMk/>
            <pc:sldMk cId="551856264" sldId="272"/>
            <ac:spMk id="2083" creationId="{D06A9026-73C5-4011-22F8-2DFB6DD939A5}"/>
          </ac:spMkLst>
        </pc:spChg>
        <pc:spChg chg="mod">
          <ac:chgData name="Seyed Hamed Meshkin" userId="220999c3-e6ef-4426-a304-d27831ca2f92" providerId="ADAL" clId="{2BBA3B44-3C84-4B2D-9F63-0A7613010D3C}" dt="2023-09-19T13:35:54.737" v="19626"/>
          <ac:spMkLst>
            <pc:docMk/>
            <pc:sldMk cId="551856264" sldId="272"/>
            <ac:spMk id="2100" creationId="{9AD4C497-E9C8-A16D-5275-580DA8D705E9}"/>
          </ac:spMkLst>
        </pc:spChg>
        <pc:spChg chg="mod">
          <ac:chgData name="Seyed Hamed Meshkin" userId="220999c3-e6ef-4426-a304-d27831ca2f92" providerId="ADAL" clId="{2BBA3B44-3C84-4B2D-9F63-0A7613010D3C}" dt="2023-09-19T13:35:54.737" v="19626"/>
          <ac:spMkLst>
            <pc:docMk/>
            <pc:sldMk cId="551856264" sldId="272"/>
            <ac:spMk id="2101" creationId="{7E1CD60C-0026-1C14-171F-5464A9DC428C}"/>
          </ac:spMkLst>
        </pc:spChg>
        <pc:spChg chg="mod">
          <ac:chgData name="Seyed Hamed Meshkin" userId="220999c3-e6ef-4426-a304-d27831ca2f92" providerId="ADAL" clId="{2BBA3B44-3C84-4B2D-9F63-0A7613010D3C}" dt="2023-09-19T13:35:54.737" v="19626"/>
          <ac:spMkLst>
            <pc:docMk/>
            <pc:sldMk cId="551856264" sldId="272"/>
            <ac:spMk id="2109" creationId="{284E124F-57B9-8B71-EDF7-1D107B112B9F}"/>
          </ac:spMkLst>
        </pc:spChg>
        <pc:spChg chg="mod">
          <ac:chgData name="Seyed Hamed Meshkin" userId="220999c3-e6ef-4426-a304-d27831ca2f92" providerId="ADAL" clId="{2BBA3B44-3C84-4B2D-9F63-0A7613010D3C}" dt="2023-09-19T13:35:54.737" v="19626"/>
          <ac:spMkLst>
            <pc:docMk/>
            <pc:sldMk cId="551856264" sldId="272"/>
            <ac:spMk id="2112" creationId="{3F373385-4241-F4CA-B347-9DB28FC2176D}"/>
          </ac:spMkLst>
        </pc:spChg>
        <pc:spChg chg="mod">
          <ac:chgData name="Seyed Hamed Meshkin" userId="220999c3-e6ef-4426-a304-d27831ca2f92" providerId="ADAL" clId="{2BBA3B44-3C84-4B2D-9F63-0A7613010D3C}" dt="2023-09-19T13:35:54.737" v="19626"/>
          <ac:spMkLst>
            <pc:docMk/>
            <pc:sldMk cId="551856264" sldId="272"/>
            <ac:spMk id="2115" creationId="{CF4DB2DA-86B8-927E-70AE-2E0F0B633586}"/>
          </ac:spMkLst>
        </pc:spChg>
        <pc:spChg chg="mod">
          <ac:chgData name="Seyed Hamed Meshkin" userId="220999c3-e6ef-4426-a304-d27831ca2f92" providerId="ADAL" clId="{2BBA3B44-3C84-4B2D-9F63-0A7613010D3C}" dt="2023-09-19T13:35:54.737" v="19626"/>
          <ac:spMkLst>
            <pc:docMk/>
            <pc:sldMk cId="551856264" sldId="272"/>
            <ac:spMk id="2116" creationId="{A951AC5B-BA30-166B-A739-B6F781819843}"/>
          </ac:spMkLst>
        </pc:spChg>
        <pc:spChg chg="mod">
          <ac:chgData name="Seyed Hamed Meshkin" userId="220999c3-e6ef-4426-a304-d27831ca2f92" providerId="ADAL" clId="{2BBA3B44-3C84-4B2D-9F63-0A7613010D3C}" dt="2023-09-19T13:35:54.737" v="19626"/>
          <ac:spMkLst>
            <pc:docMk/>
            <pc:sldMk cId="551856264" sldId="272"/>
            <ac:spMk id="2117" creationId="{2CCE9692-DED3-6072-2448-F67E87461AFF}"/>
          </ac:spMkLst>
        </pc:spChg>
        <pc:spChg chg="mod">
          <ac:chgData name="Seyed Hamed Meshkin" userId="220999c3-e6ef-4426-a304-d27831ca2f92" providerId="ADAL" clId="{2BBA3B44-3C84-4B2D-9F63-0A7613010D3C}" dt="2023-09-19T13:35:54.737" v="19626"/>
          <ac:spMkLst>
            <pc:docMk/>
            <pc:sldMk cId="551856264" sldId="272"/>
            <ac:spMk id="2118" creationId="{3BDB08E3-D6AB-F70E-5506-402FBAF7EB8F}"/>
          </ac:spMkLst>
        </pc:spChg>
        <pc:spChg chg="mod">
          <ac:chgData name="Seyed Hamed Meshkin" userId="220999c3-e6ef-4426-a304-d27831ca2f92" providerId="ADAL" clId="{2BBA3B44-3C84-4B2D-9F63-0A7613010D3C}" dt="2023-09-19T13:35:54.737" v="19626"/>
          <ac:spMkLst>
            <pc:docMk/>
            <pc:sldMk cId="551856264" sldId="272"/>
            <ac:spMk id="2120" creationId="{65A08EF3-CEAF-9C05-7D34-A02C2A7E3826}"/>
          </ac:spMkLst>
        </pc:spChg>
        <pc:spChg chg="mod">
          <ac:chgData name="Seyed Hamed Meshkin" userId="220999c3-e6ef-4426-a304-d27831ca2f92" providerId="ADAL" clId="{2BBA3B44-3C84-4B2D-9F63-0A7613010D3C}" dt="2023-09-19T13:35:54.737" v="19626"/>
          <ac:spMkLst>
            <pc:docMk/>
            <pc:sldMk cId="551856264" sldId="272"/>
            <ac:spMk id="2125" creationId="{2BB8C8B4-2156-2994-9B3F-A94B22599E1A}"/>
          </ac:spMkLst>
        </pc:spChg>
        <pc:spChg chg="mod">
          <ac:chgData name="Seyed Hamed Meshkin" userId="220999c3-e6ef-4426-a304-d27831ca2f92" providerId="ADAL" clId="{2BBA3B44-3C84-4B2D-9F63-0A7613010D3C}" dt="2023-09-19T13:35:54.737" v="19626"/>
          <ac:spMkLst>
            <pc:docMk/>
            <pc:sldMk cId="551856264" sldId="272"/>
            <ac:spMk id="2126" creationId="{93A51623-580A-144C-F348-A9F4B338781E}"/>
          </ac:spMkLst>
        </pc:spChg>
        <pc:spChg chg="mod">
          <ac:chgData name="Seyed Hamed Meshkin" userId="220999c3-e6ef-4426-a304-d27831ca2f92" providerId="ADAL" clId="{2BBA3B44-3C84-4B2D-9F63-0A7613010D3C}" dt="2023-09-19T13:35:54.737" v="19626"/>
          <ac:spMkLst>
            <pc:docMk/>
            <pc:sldMk cId="551856264" sldId="272"/>
            <ac:spMk id="2127" creationId="{76C4CB29-BDED-39E9-DC5A-A53CF98625E0}"/>
          </ac:spMkLst>
        </pc:spChg>
        <pc:spChg chg="mod">
          <ac:chgData name="Seyed Hamed Meshkin" userId="220999c3-e6ef-4426-a304-d27831ca2f92" providerId="ADAL" clId="{2BBA3B44-3C84-4B2D-9F63-0A7613010D3C}" dt="2023-09-19T13:35:54.737" v="19626"/>
          <ac:spMkLst>
            <pc:docMk/>
            <pc:sldMk cId="551856264" sldId="272"/>
            <ac:spMk id="2128" creationId="{193FE378-09D9-9159-28F2-2BC1F10662D1}"/>
          </ac:spMkLst>
        </pc:spChg>
        <pc:spChg chg="mod">
          <ac:chgData name="Seyed Hamed Meshkin" userId="220999c3-e6ef-4426-a304-d27831ca2f92" providerId="ADAL" clId="{2BBA3B44-3C84-4B2D-9F63-0A7613010D3C}" dt="2023-09-19T13:35:54.737" v="19626"/>
          <ac:spMkLst>
            <pc:docMk/>
            <pc:sldMk cId="551856264" sldId="272"/>
            <ac:spMk id="2129" creationId="{9150EF97-DFFF-2742-1BD8-DBFEB5C6E38D}"/>
          </ac:spMkLst>
        </pc:spChg>
        <pc:spChg chg="mod">
          <ac:chgData name="Seyed Hamed Meshkin" userId="220999c3-e6ef-4426-a304-d27831ca2f92" providerId="ADAL" clId="{2BBA3B44-3C84-4B2D-9F63-0A7613010D3C}" dt="2023-09-19T13:35:54.737" v="19626"/>
          <ac:spMkLst>
            <pc:docMk/>
            <pc:sldMk cId="551856264" sldId="272"/>
            <ac:spMk id="2133" creationId="{84BEFCBF-294C-84B1-AC5E-8A279206BEA8}"/>
          </ac:spMkLst>
        </pc:spChg>
        <pc:spChg chg="mod">
          <ac:chgData name="Seyed Hamed Meshkin" userId="220999c3-e6ef-4426-a304-d27831ca2f92" providerId="ADAL" clId="{2BBA3B44-3C84-4B2D-9F63-0A7613010D3C}" dt="2023-09-19T13:35:54.737" v="19626"/>
          <ac:spMkLst>
            <pc:docMk/>
            <pc:sldMk cId="551856264" sldId="272"/>
            <ac:spMk id="2134" creationId="{DBBBF55C-B5A9-2CDA-A74C-7220C600AC9B}"/>
          </ac:spMkLst>
        </pc:spChg>
        <pc:spChg chg="mod">
          <ac:chgData name="Seyed Hamed Meshkin" userId="220999c3-e6ef-4426-a304-d27831ca2f92" providerId="ADAL" clId="{2BBA3B44-3C84-4B2D-9F63-0A7613010D3C}" dt="2023-09-19T13:35:54.737" v="19626"/>
          <ac:spMkLst>
            <pc:docMk/>
            <pc:sldMk cId="551856264" sldId="272"/>
            <ac:spMk id="2135" creationId="{96BA9D57-1257-75A9-9D24-8B1F638C6F85}"/>
          </ac:spMkLst>
        </pc:spChg>
        <pc:spChg chg="mod">
          <ac:chgData name="Seyed Hamed Meshkin" userId="220999c3-e6ef-4426-a304-d27831ca2f92" providerId="ADAL" clId="{2BBA3B44-3C84-4B2D-9F63-0A7613010D3C}" dt="2023-09-19T13:35:54.737" v="19626"/>
          <ac:spMkLst>
            <pc:docMk/>
            <pc:sldMk cId="551856264" sldId="272"/>
            <ac:spMk id="2136" creationId="{184F2F31-E08E-0347-7E93-F5B91DB73490}"/>
          </ac:spMkLst>
        </pc:spChg>
        <pc:spChg chg="mod">
          <ac:chgData name="Seyed Hamed Meshkin" userId="220999c3-e6ef-4426-a304-d27831ca2f92" providerId="ADAL" clId="{2BBA3B44-3C84-4B2D-9F63-0A7613010D3C}" dt="2023-09-19T13:35:54.737" v="19626"/>
          <ac:spMkLst>
            <pc:docMk/>
            <pc:sldMk cId="551856264" sldId="272"/>
            <ac:spMk id="2137" creationId="{0939CD33-063A-8B3D-C72C-141268BD15DB}"/>
          </ac:spMkLst>
        </pc:spChg>
        <pc:spChg chg="mod">
          <ac:chgData name="Seyed Hamed Meshkin" userId="220999c3-e6ef-4426-a304-d27831ca2f92" providerId="ADAL" clId="{2BBA3B44-3C84-4B2D-9F63-0A7613010D3C}" dt="2023-09-19T13:35:54.737" v="19626"/>
          <ac:spMkLst>
            <pc:docMk/>
            <pc:sldMk cId="551856264" sldId="272"/>
            <ac:spMk id="2138" creationId="{4EE821D7-5172-8CC6-A861-957F7F5251F5}"/>
          </ac:spMkLst>
        </pc:spChg>
        <pc:spChg chg="mod">
          <ac:chgData name="Seyed Hamed Meshkin" userId="220999c3-e6ef-4426-a304-d27831ca2f92" providerId="ADAL" clId="{2BBA3B44-3C84-4B2D-9F63-0A7613010D3C}" dt="2023-09-19T13:35:54.737" v="19626"/>
          <ac:spMkLst>
            <pc:docMk/>
            <pc:sldMk cId="551856264" sldId="272"/>
            <ac:spMk id="2139" creationId="{D0536703-702F-6311-7870-97DD7E28F221}"/>
          </ac:spMkLst>
        </pc:spChg>
        <pc:spChg chg="mod">
          <ac:chgData name="Seyed Hamed Meshkin" userId="220999c3-e6ef-4426-a304-d27831ca2f92" providerId="ADAL" clId="{2BBA3B44-3C84-4B2D-9F63-0A7613010D3C}" dt="2023-09-19T13:35:54.737" v="19626"/>
          <ac:spMkLst>
            <pc:docMk/>
            <pc:sldMk cId="551856264" sldId="272"/>
            <ac:spMk id="2140" creationId="{EEB96FE2-B37E-110F-F8AD-0652D88AD546}"/>
          </ac:spMkLst>
        </pc:spChg>
        <pc:grpChg chg="add del mod">
          <ac:chgData name="Seyed Hamed Meshkin" userId="220999c3-e6ef-4426-a304-d27831ca2f92" providerId="ADAL" clId="{2BBA3B44-3C84-4B2D-9F63-0A7613010D3C}" dt="2023-09-19T13:35:50.584" v="19624"/>
          <ac:grpSpMkLst>
            <pc:docMk/>
            <pc:sldMk cId="551856264" sldId="272"/>
            <ac:grpSpMk id="9" creationId="{56B74301-1D7E-53E6-D6B4-0EF7DE273063}"/>
          </ac:grpSpMkLst>
        </pc:grpChg>
        <pc:grpChg chg="mod topLvl">
          <ac:chgData name="Seyed Hamed Meshkin" userId="220999c3-e6ef-4426-a304-d27831ca2f92" providerId="ADAL" clId="{2BBA3B44-3C84-4B2D-9F63-0A7613010D3C}" dt="2023-09-19T13:35:49.480" v="19622" actId="478"/>
          <ac:grpSpMkLst>
            <pc:docMk/>
            <pc:sldMk cId="551856264" sldId="272"/>
            <ac:grpSpMk id="10" creationId="{787F2F60-F5AD-C275-7325-1664B38C0BF9}"/>
          </ac:grpSpMkLst>
        </pc:grpChg>
        <pc:grpChg chg="mod">
          <ac:chgData name="Seyed Hamed Meshkin" userId="220999c3-e6ef-4426-a304-d27831ca2f92" providerId="ADAL" clId="{2BBA3B44-3C84-4B2D-9F63-0A7613010D3C}" dt="2023-09-19T13:35:23.257" v="19619"/>
          <ac:grpSpMkLst>
            <pc:docMk/>
            <pc:sldMk cId="551856264" sldId="272"/>
            <ac:grpSpMk id="19" creationId="{1C70243E-5A19-4BFC-BA34-19A9CE8D1354}"/>
          </ac:grpSpMkLst>
        </pc:grpChg>
        <pc:grpChg chg="mod">
          <ac:chgData name="Seyed Hamed Meshkin" userId="220999c3-e6ef-4426-a304-d27831ca2f92" providerId="ADAL" clId="{2BBA3B44-3C84-4B2D-9F63-0A7613010D3C}" dt="2023-09-19T13:35:23.257" v="19619"/>
          <ac:grpSpMkLst>
            <pc:docMk/>
            <pc:sldMk cId="551856264" sldId="272"/>
            <ac:grpSpMk id="20" creationId="{F6E61885-9B42-8E86-5764-7536E50CF035}"/>
          </ac:grpSpMkLst>
        </pc:grpChg>
        <pc:grpChg chg="add del mod">
          <ac:chgData name="Seyed Hamed Meshkin" userId="220999c3-e6ef-4426-a304-d27831ca2f92" providerId="ADAL" clId="{2BBA3B44-3C84-4B2D-9F63-0A7613010D3C}" dt="2023-09-19T13:36:37.787" v="19633"/>
          <ac:grpSpMkLst>
            <pc:docMk/>
            <pc:sldMk cId="551856264" sldId="272"/>
            <ac:grpSpMk id="2084" creationId="{7D3BB1FF-AB92-BD47-9213-A9347D6102F0}"/>
          </ac:grpSpMkLst>
        </pc:grpChg>
        <pc:grpChg chg="mod">
          <ac:chgData name="Seyed Hamed Meshkin" userId="220999c3-e6ef-4426-a304-d27831ca2f92" providerId="ADAL" clId="{2BBA3B44-3C84-4B2D-9F63-0A7613010D3C}" dt="2023-09-19T13:35:54.737" v="19626"/>
          <ac:grpSpMkLst>
            <pc:docMk/>
            <pc:sldMk cId="551856264" sldId="272"/>
            <ac:grpSpMk id="2085" creationId="{3CCCC8D3-2971-E171-18A8-3FFE9AF14EC4}"/>
          </ac:grpSpMkLst>
        </pc:grpChg>
        <pc:grpChg chg="mod">
          <ac:chgData name="Seyed Hamed Meshkin" userId="220999c3-e6ef-4426-a304-d27831ca2f92" providerId="ADAL" clId="{2BBA3B44-3C84-4B2D-9F63-0A7613010D3C}" dt="2023-09-19T13:35:54.737" v="19626"/>
          <ac:grpSpMkLst>
            <pc:docMk/>
            <pc:sldMk cId="551856264" sldId="272"/>
            <ac:grpSpMk id="2095" creationId="{09ED4D99-1248-5631-A040-F1F0FF4AB8CD}"/>
          </ac:grpSpMkLst>
        </pc:grpChg>
        <pc:grpChg chg="mod">
          <ac:chgData name="Seyed Hamed Meshkin" userId="220999c3-e6ef-4426-a304-d27831ca2f92" providerId="ADAL" clId="{2BBA3B44-3C84-4B2D-9F63-0A7613010D3C}" dt="2023-09-19T13:35:54.737" v="19626"/>
          <ac:grpSpMkLst>
            <pc:docMk/>
            <pc:sldMk cId="551856264" sldId="272"/>
            <ac:grpSpMk id="2096" creationId="{2B668870-231A-BEF6-7E0B-968998B7FC01}"/>
          </ac:grpSpMkLst>
        </pc:grpChg>
        <pc:grpChg chg="add del">
          <ac:chgData name="Seyed Hamed Meshkin" userId="220999c3-e6ef-4426-a304-d27831ca2f92" providerId="ADAL" clId="{2BBA3B44-3C84-4B2D-9F63-0A7613010D3C}" dt="2023-09-19T13:36:38.395" v="19634" actId="478"/>
          <ac:grpSpMkLst>
            <pc:docMk/>
            <pc:sldMk cId="551856264" sldId="272"/>
            <ac:grpSpMk id="2124" creationId="{D0D13409-3D2D-364E-7AA5-F015AFC21DDC}"/>
          </ac:grpSpMkLst>
        </pc:grpChg>
        <pc:picChg chg="mod">
          <ac:chgData name="Seyed Hamed Meshkin" userId="220999c3-e6ef-4426-a304-d27831ca2f92" providerId="ADAL" clId="{2BBA3B44-3C84-4B2D-9F63-0A7613010D3C}" dt="2023-09-19T13:35:23.257" v="19619"/>
          <ac:picMkLst>
            <pc:docMk/>
            <pc:sldMk cId="551856264" sldId="272"/>
            <ac:picMk id="2070" creationId="{807E2AFE-AF97-E75F-7296-2F5EAF4EDA7E}"/>
          </ac:picMkLst>
        </pc:picChg>
        <pc:picChg chg="mod">
          <ac:chgData name="Seyed Hamed Meshkin" userId="220999c3-e6ef-4426-a304-d27831ca2f92" providerId="ADAL" clId="{2BBA3B44-3C84-4B2D-9F63-0A7613010D3C}" dt="2023-09-19T13:35:54.737" v="19626"/>
          <ac:picMkLst>
            <pc:docMk/>
            <pc:sldMk cId="551856264" sldId="272"/>
            <ac:picMk id="2130" creationId="{0F4E916F-03EE-2728-7548-69F2FB1B4F54}"/>
          </ac:picMkLst>
        </pc:picChg>
        <pc:cxnChg chg="add del mod topLvl">
          <ac:chgData name="Seyed Hamed Meshkin" userId="220999c3-e6ef-4426-a304-d27831ca2f92" providerId="ADAL" clId="{2BBA3B44-3C84-4B2D-9F63-0A7613010D3C}" dt="2023-09-19T13:35:49.480" v="19622" actId="478"/>
          <ac:cxnSpMkLst>
            <pc:docMk/>
            <pc:sldMk cId="551856264" sldId="272"/>
            <ac:cxnSpMk id="11" creationId="{301D9060-4659-2893-2CE9-C3653B9684B1}"/>
          </ac:cxnSpMkLst>
        </pc:cxnChg>
        <pc:cxnChg chg="add del mod">
          <ac:chgData name="Seyed Hamed Meshkin" userId="220999c3-e6ef-4426-a304-d27831ca2f92" providerId="ADAL" clId="{2BBA3B44-3C84-4B2D-9F63-0A7613010D3C}" dt="2023-09-19T13:35:50.176" v="19623" actId="478"/>
          <ac:cxnSpMkLst>
            <pc:docMk/>
            <pc:sldMk cId="551856264" sldId="272"/>
            <ac:cxnSpMk id="12" creationId="{4640A417-4505-A485-6838-DECA0FD80F19}"/>
          </ac:cxnSpMkLst>
        </pc:cxnChg>
        <pc:cxnChg chg="mod">
          <ac:chgData name="Seyed Hamed Meshkin" userId="220999c3-e6ef-4426-a304-d27831ca2f92" providerId="ADAL" clId="{2BBA3B44-3C84-4B2D-9F63-0A7613010D3C}" dt="2023-09-19T13:35:23.257" v="19619"/>
          <ac:cxnSpMkLst>
            <pc:docMk/>
            <pc:sldMk cId="551856264" sldId="272"/>
            <ac:cxnSpMk id="16" creationId="{CCAFBF4B-8A77-25FB-9537-AC029F066677}"/>
          </ac:cxnSpMkLst>
        </pc:cxnChg>
        <pc:cxnChg chg="mod">
          <ac:chgData name="Seyed Hamed Meshkin" userId="220999c3-e6ef-4426-a304-d27831ca2f92" providerId="ADAL" clId="{2BBA3B44-3C84-4B2D-9F63-0A7613010D3C}" dt="2023-09-19T13:35:23.257" v="19619"/>
          <ac:cxnSpMkLst>
            <pc:docMk/>
            <pc:sldMk cId="551856264" sldId="272"/>
            <ac:cxnSpMk id="2048" creationId="{567558C9-670F-E4A7-570A-B634457E4BAB}"/>
          </ac:cxnSpMkLst>
        </pc:cxnChg>
        <pc:cxnChg chg="mod">
          <ac:chgData name="Seyed Hamed Meshkin" userId="220999c3-e6ef-4426-a304-d27831ca2f92" providerId="ADAL" clId="{2BBA3B44-3C84-4B2D-9F63-0A7613010D3C}" dt="2023-09-19T13:35:23.257" v="19619"/>
          <ac:cxnSpMkLst>
            <pc:docMk/>
            <pc:sldMk cId="551856264" sldId="272"/>
            <ac:cxnSpMk id="2051" creationId="{5EED8156-4107-B838-72FC-7AE96CB9AD1B}"/>
          </ac:cxnSpMkLst>
        </pc:cxnChg>
        <pc:cxnChg chg="mod">
          <ac:chgData name="Seyed Hamed Meshkin" userId="220999c3-e6ef-4426-a304-d27831ca2f92" providerId="ADAL" clId="{2BBA3B44-3C84-4B2D-9F63-0A7613010D3C}" dt="2023-09-19T13:35:23.257" v="19619"/>
          <ac:cxnSpMkLst>
            <pc:docMk/>
            <pc:sldMk cId="551856264" sldId="272"/>
            <ac:cxnSpMk id="2054" creationId="{AAC475D1-7191-050C-631B-911D31E1645A}"/>
          </ac:cxnSpMkLst>
        </pc:cxnChg>
        <pc:cxnChg chg="mod">
          <ac:chgData name="Seyed Hamed Meshkin" userId="220999c3-e6ef-4426-a304-d27831ca2f92" providerId="ADAL" clId="{2BBA3B44-3C84-4B2D-9F63-0A7613010D3C}" dt="2023-09-19T13:35:23.257" v="19619"/>
          <ac:cxnSpMkLst>
            <pc:docMk/>
            <pc:sldMk cId="551856264" sldId="272"/>
            <ac:cxnSpMk id="2056" creationId="{691F3D7C-E03C-D80F-723D-F9646CCE939A}"/>
          </ac:cxnSpMkLst>
        </pc:cxnChg>
        <pc:cxnChg chg="mod">
          <ac:chgData name="Seyed Hamed Meshkin" userId="220999c3-e6ef-4426-a304-d27831ca2f92" providerId="ADAL" clId="{2BBA3B44-3C84-4B2D-9F63-0A7613010D3C}" dt="2023-09-19T13:35:23.257" v="19619"/>
          <ac:cxnSpMkLst>
            <pc:docMk/>
            <pc:sldMk cId="551856264" sldId="272"/>
            <ac:cxnSpMk id="2071" creationId="{E0F3D927-3A3E-12A6-3D87-0A82E5C2DA88}"/>
          </ac:cxnSpMkLst>
        </pc:cxnChg>
        <pc:cxnChg chg="mod">
          <ac:chgData name="Seyed Hamed Meshkin" userId="220999c3-e6ef-4426-a304-d27831ca2f92" providerId="ADAL" clId="{2BBA3B44-3C84-4B2D-9F63-0A7613010D3C}" dt="2023-09-19T13:35:23.257" v="19619"/>
          <ac:cxnSpMkLst>
            <pc:docMk/>
            <pc:sldMk cId="551856264" sldId="272"/>
            <ac:cxnSpMk id="2072" creationId="{36D17E1F-FBF2-320E-5260-87A2D0B77625}"/>
          </ac:cxnSpMkLst>
        </pc:cxnChg>
        <pc:cxnChg chg="add del mod">
          <ac:chgData name="Seyed Hamed Meshkin" userId="220999c3-e6ef-4426-a304-d27831ca2f92" providerId="ADAL" clId="{2BBA3B44-3C84-4B2D-9F63-0A7613010D3C}" dt="2023-09-19T13:36:37.492" v="19632" actId="478"/>
          <ac:cxnSpMkLst>
            <pc:docMk/>
            <pc:sldMk cId="551856264" sldId="272"/>
            <ac:cxnSpMk id="2087" creationId="{D1626530-230C-6BA9-8D31-51FDB6DA97A6}"/>
          </ac:cxnSpMkLst>
        </pc:cxnChg>
        <pc:cxnChg chg="mod">
          <ac:chgData name="Seyed Hamed Meshkin" userId="220999c3-e6ef-4426-a304-d27831ca2f92" providerId="ADAL" clId="{2BBA3B44-3C84-4B2D-9F63-0A7613010D3C}" dt="2023-09-19T13:36:37.201" v="19631" actId="14100"/>
          <ac:cxnSpMkLst>
            <pc:docMk/>
            <pc:sldMk cId="551856264" sldId="272"/>
            <ac:cxnSpMk id="2089" creationId="{45E3CDE8-D992-E97B-70AF-9E5129506721}"/>
          </ac:cxnSpMkLst>
        </pc:cxnChg>
        <pc:cxnChg chg="mod">
          <ac:chgData name="Seyed Hamed Meshkin" userId="220999c3-e6ef-4426-a304-d27831ca2f92" providerId="ADAL" clId="{2BBA3B44-3C84-4B2D-9F63-0A7613010D3C}" dt="2023-09-19T13:35:54.737" v="19626"/>
          <ac:cxnSpMkLst>
            <pc:docMk/>
            <pc:sldMk cId="551856264" sldId="272"/>
            <ac:cxnSpMk id="2094" creationId="{76534D92-5C57-F1A1-8CD8-B37B470AC14A}"/>
          </ac:cxnSpMkLst>
        </pc:cxnChg>
        <pc:cxnChg chg="mod">
          <ac:chgData name="Seyed Hamed Meshkin" userId="220999c3-e6ef-4426-a304-d27831ca2f92" providerId="ADAL" clId="{2BBA3B44-3C84-4B2D-9F63-0A7613010D3C}" dt="2023-09-19T13:35:54.737" v="19626"/>
          <ac:cxnSpMkLst>
            <pc:docMk/>
            <pc:sldMk cId="551856264" sldId="272"/>
            <ac:cxnSpMk id="2110" creationId="{4C127051-4C43-43D8-93BC-0EA6958E8644}"/>
          </ac:cxnSpMkLst>
        </pc:cxnChg>
        <pc:cxnChg chg="mod">
          <ac:chgData name="Seyed Hamed Meshkin" userId="220999c3-e6ef-4426-a304-d27831ca2f92" providerId="ADAL" clId="{2BBA3B44-3C84-4B2D-9F63-0A7613010D3C}" dt="2023-09-19T13:35:54.737" v="19626"/>
          <ac:cxnSpMkLst>
            <pc:docMk/>
            <pc:sldMk cId="551856264" sldId="272"/>
            <ac:cxnSpMk id="2111" creationId="{7F02B7B4-EF59-43E8-A057-11E42E4F2D69}"/>
          </ac:cxnSpMkLst>
        </pc:cxnChg>
        <pc:cxnChg chg="mod">
          <ac:chgData name="Seyed Hamed Meshkin" userId="220999c3-e6ef-4426-a304-d27831ca2f92" providerId="ADAL" clId="{2BBA3B44-3C84-4B2D-9F63-0A7613010D3C}" dt="2023-09-19T13:35:54.737" v="19626"/>
          <ac:cxnSpMkLst>
            <pc:docMk/>
            <pc:sldMk cId="551856264" sldId="272"/>
            <ac:cxnSpMk id="2113" creationId="{DC3A3981-97E3-E023-EF32-35FCCF109A51}"/>
          </ac:cxnSpMkLst>
        </pc:cxnChg>
        <pc:cxnChg chg="mod">
          <ac:chgData name="Seyed Hamed Meshkin" userId="220999c3-e6ef-4426-a304-d27831ca2f92" providerId="ADAL" clId="{2BBA3B44-3C84-4B2D-9F63-0A7613010D3C}" dt="2023-09-19T13:35:54.737" v="19626"/>
          <ac:cxnSpMkLst>
            <pc:docMk/>
            <pc:sldMk cId="551856264" sldId="272"/>
            <ac:cxnSpMk id="2114" creationId="{7659423B-53FA-9C56-356A-384EFCC54FA2}"/>
          </ac:cxnSpMkLst>
        </pc:cxnChg>
        <pc:cxnChg chg="mod">
          <ac:chgData name="Seyed Hamed Meshkin" userId="220999c3-e6ef-4426-a304-d27831ca2f92" providerId="ADAL" clId="{2BBA3B44-3C84-4B2D-9F63-0A7613010D3C}" dt="2023-09-19T13:35:54.737" v="19626"/>
          <ac:cxnSpMkLst>
            <pc:docMk/>
            <pc:sldMk cId="551856264" sldId="272"/>
            <ac:cxnSpMk id="2131" creationId="{C81B17F5-D5E6-2033-E4BC-6C7C97AA0EAE}"/>
          </ac:cxnSpMkLst>
        </pc:cxnChg>
        <pc:cxnChg chg="mod">
          <ac:chgData name="Seyed Hamed Meshkin" userId="220999c3-e6ef-4426-a304-d27831ca2f92" providerId="ADAL" clId="{2BBA3B44-3C84-4B2D-9F63-0A7613010D3C}" dt="2023-09-19T13:35:54.737" v="19626"/>
          <ac:cxnSpMkLst>
            <pc:docMk/>
            <pc:sldMk cId="551856264" sldId="272"/>
            <ac:cxnSpMk id="2132" creationId="{751D3AE0-A042-086C-CFBA-DBA5FEB84649}"/>
          </ac:cxnSpMkLst>
        </pc:cxnChg>
      </pc:sldChg>
      <pc:sldChg chg="addSp delSp modSp mod delAnim modAnim modNotesTx">
        <pc:chgData name="Seyed Hamed Meshkin" userId="220999c3-e6ef-4426-a304-d27831ca2f92" providerId="ADAL" clId="{2BBA3B44-3C84-4B2D-9F63-0A7613010D3C}" dt="2023-09-19T14:31:15.984" v="19805"/>
        <pc:sldMkLst>
          <pc:docMk/>
          <pc:sldMk cId="1357583290" sldId="273"/>
        </pc:sldMkLst>
        <pc:spChg chg="add del mod">
          <ac:chgData name="Seyed Hamed Meshkin" userId="220999c3-e6ef-4426-a304-d27831ca2f92" providerId="ADAL" clId="{2BBA3B44-3C84-4B2D-9F63-0A7613010D3C}" dt="2023-09-15T17:01:31.399" v="230" actId="478"/>
          <ac:spMkLst>
            <pc:docMk/>
            <pc:sldMk cId="1357583290" sldId="273"/>
            <ac:spMk id="2" creationId="{643B65E4-62EA-1C30-9ABB-354A081FF88A}"/>
          </ac:spMkLst>
        </pc:spChg>
        <pc:spChg chg="add mod">
          <ac:chgData name="Seyed Hamed Meshkin" userId="220999c3-e6ef-4426-a304-d27831ca2f92" providerId="ADAL" clId="{2BBA3B44-3C84-4B2D-9F63-0A7613010D3C}" dt="2023-09-15T17:10:41.806" v="326" actId="207"/>
          <ac:spMkLst>
            <pc:docMk/>
            <pc:sldMk cId="1357583290" sldId="273"/>
            <ac:spMk id="4" creationId="{B0311872-60AE-445E-C1C3-9F54D953CE82}"/>
          </ac:spMkLst>
        </pc:spChg>
        <pc:spChg chg="add mod">
          <ac:chgData name="Seyed Hamed Meshkin" userId="220999c3-e6ef-4426-a304-d27831ca2f92" providerId="ADAL" clId="{2BBA3B44-3C84-4B2D-9F63-0A7613010D3C}" dt="2023-09-15T17:17:26.671" v="946" actId="1076"/>
          <ac:spMkLst>
            <pc:docMk/>
            <pc:sldMk cId="1357583290" sldId="273"/>
            <ac:spMk id="6" creationId="{7426E3F9-1150-DD9C-691C-A11ADD3A8934}"/>
          </ac:spMkLst>
        </pc:spChg>
        <pc:spChg chg="del">
          <ac:chgData name="Seyed Hamed Meshkin" userId="220999c3-e6ef-4426-a304-d27831ca2f92" providerId="ADAL" clId="{2BBA3B44-3C84-4B2D-9F63-0A7613010D3C}" dt="2023-09-16T16:54:22.913" v="3624" actId="478"/>
          <ac:spMkLst>
            <pc:docMk/>
            <pc:sldMk cId="1357583290" sldId="273"/>
            <ac:spMk id="7" creationId="{B6E7064F-3BD0-8409-20FD-04CEAA3A6573}"/>
          </ac:spMkLst>
        </pc:spChg>
        <pc:spChg chg="mod">
          <ac:chgData name="Seyed Hamed Meshkin" userId="220999c3-e6ef-4426-a304-d27831ca2f92" providerId="ADAL" clId="{2BBA3B44-3C84-4B2D-9F63-0A7613010D3C}" dt="2023-09-16T16:53:06.468" v="3622" actId="6549"/>
          <ac:spMkLst>
            <pc:docMk/>
            <pc:sldMk cId="1357583290" sldId="273"/>
            <ac:spMk id="9" creationId="{18BC075D-155D-64E1-96A7-1065D66435E0}"/>
          </ac:spMkLst>
        </pc:spChg>
        <pc:spChg chg="mod">
          <ac:chgData name="Seyed Hamed Meshkin" userId="220999c3-e6ef-4426-a304-d27831ca2f92" providerId="ADAL" clId="{2BBA3B44-3C84-4B2D-9F63-0A7613010D3C}" dt="2023-09-17T13:59:07.240" v="5330" actId="20577"/>
          <ac:spMkLst>
            <pc:docMk/>
            <pc:sldMk cId="1357583290" sldId="273"/>
            <ac:spMk id="10" creationId="{2E8579CC-4DFB-7D5D-F3D5-D5963E7591E1}"/>
          </ac:spMkLst>
        </pc:spChg>
        <pc:spChg chg="del mod">
          <ac:chgData name="Seyed Hamed Meshkin" userId="220999c3-e6ef-4426-a304-d27831ca2f92" providerId="ADAL" clId="{2BBA3B44-3C84-4B2D-9F63-0A7613010D3C}" dt="2023-09-15T17:01:04.559" v="222" actId="478"/>
          <ac:spMkLst>
            <pc:docMk/>
            <pc:sldMk cId="1357583290" sldId="273"/>
            <ac:spMk id="12" creationId="{E9A09CA2-D6AA-C7E4-E02E-184BC389472D}"/>
          </ac:spMkLst>
        </pc:spChg>
        <pc:spChg chg="add del mod">
          <ac:chgData name="Seyed Hamed Meshkin" userId="220999c3-e6ef-4426-a304-d27831ca2f92" providerId="ADAL" clId="{2BBA3B44-3C84-4B2D-9F63-0A7613010D3C}" dt="2023-09-15T17:13:04.814" v="353" actId="478"/>
          <ac:spMkLst>
            <pc:docMk/>
            <pc:sldMk cId="1357583290" sldId="273"/>
            <ac:spMk id="13" creationId="{D30B215A-B149-4F2C-713A-595593E5ECB2}"/>
          </ac:spMkLst>
        </pc:spChg>
        <pc:spChg chg="del mod">
          <ac:chgData name="Seyed Hamed Meshkin" userId="220999c3-e6ef-4426-a304-d27831ca2f92" providerId="ADAL" clId="{2BBA3B44-3C84-4B2D-9F63-0A7613010D3C}" dt="2023-09-15T17:01:04.559" v="222" actId="478"/>
          <ac:spMkLst>
            <pc:docMk/>
            <pc:sldMk cId="1357583290" sldId="273"/>
            <ac:spMk id="14" creationId="{2DE6AEDD-4C5A-9798-9857-7E3F95D65D28}"/>
          </ac:spMkLst>
        </pc:spChg>
        <pc:spChg chg="add del mod">
          <ac:chgData name="Seyed Hamed Meshkin" userId="220999c3-e6ef-4426-a304-d27831ca2f92" providerId="ADAL" clId="{2BBA3B44-3C84-4B2D-9F63-0A7613010D3C}" dt="2023-09-17T13:39:16.148" v="5126" actId="478"/>
          <ac:spMkLst>
            <pc:docMk/>
            <pc:sldMk cId="1357583290" sldId="273"/>
            <ac:spMk id="16" creationId="{AE801E51-BDFC-3190-E79F-49F78768442F}"/>
          </ac:spMkLst>
        </pc:spChg>
        <pc:spChg chg="add del mod">
          <ac:chgData name="Seyed Hamed Meshkin" userId="220999c3-e6ef-4426-a304-d27831ca2f92" providerId="ADAL" clId="{2BBA3B44-3C84-4B2D-9F63-0A7613010D3C}" dt="2023-09-15T17:09:09.800" v="312" actId="478"/>
          <ac:spMkLst>
            <pc:docMk/>
            <pc:sldMk cId="1357583290" sldId="273"/>
            <ac:spMk id="17" creationId="{E48B5E23-44A8-06C4-F264-934316E0BDDC}"/>
          </ac:spMkLst>
        </pc:spChg>
        <pc:spChg chg="del mod">
          <ac:chgData name="Seyed Hamed Meshkin" userId="220999c3-e6ef-4426-a304-d27831ca2f92" providerId="ADAL" clId="{2BBA3B44-3C84-4B2D-9F63-0A7613010D3C}" dt="2023-09-15T17:01:04.559" v="222" actId="478"/>
          <ac:spMkLst>
            <pc:docMk/>
            <pc:sldMk cId="1357583290" sldId="273"/>
            <ac:spMk id="19" creationId="{8641C4D9-C52E-BA42-B6E8-20CB9B2FB657}"/>
          </ac:spMkLst>
        </pc:spChg>
        <pc:spChg chg="add del mod">
          <ac:chgData name="Seyed Hamed Meshkin" userId="220999c3-e6ef-4426-a304-d27831ca2f92" providerId="ADAL" clId="{2BBA3B44-3C84-4B2D-9F63-0A7613010D3C}" dt="2023-09-15T17:04:20.399" v="262" actId="478"/>
          <ac:spMkLst>
            <pc:docMk/>
            <pc:sldMk cId="1357583290" sldId="273"/>
            <ac:spMk id="20" creationId="{9F0BD890-093D-10A3-FFA3-6D554D0F51F2}"/>
          </ac:spMkLst>
        </pc:spChg>
        <pc:spChg chg="add mod">
          <ac:chgData name="Seyed Hamed Meshkin" userId="220999c3-e6ef-4426-a304-d27831ca2f92" providerId="ADAL" clId="{2BBA3B44-3C84-4B2D-9F63-0A7613010D3C}" dt="2023-09-17T13:53:19.524" v="5267" actId="207"/>
          <ac:spMkLst>
            <pc:docMk/>
            <pc:sldMk cId="1357583290" sldId="273"/>
            <ac:spMk id="21" creationId="{7949D582-760E-06B6-EF1F-84AD9545AA67}"/>
          </ac:spMkLst>
        </pc:spChg>
        <pc:spChg chg="add mod">
          <ac:chgData name="Seyed Hamed Meshkin" userId="220999c3-e6ef-4426-a304-d27831ca2f92" providerId="ADAL" clId="{2BBA3B44-3C84-4B2D-9F63-0A7613010D3C}" dt="2023-09-17T13:57:57.357" v="5321" actId="1076"/>
          <ac:spMkLst>
            <pc:docMk/>
            <pc:sldMk cId="1357583290" sldId="273"/>
            <ac:spMk id="23" creationId="{B0F99040-0DBC-0BD1-2727-353D61C56EDF}"/>
          </ac:spMkLst>
        </pc:spChg>
        <pc:spChg chg="add mod">
          <ac:chgData name="Seyed Hamed Meshkin" userId="220999c3-e6ef-4426-a304-d27831ca2f92" providerId="ADAL" clId="{2BBA3B44-3C84-4B2D-9F63-0A7613010D3C}" dt="2023-09-17T13:57:57.357" v="5321" actId="1076"/>
          <ac:spMkLst>
            <pc:docMk/>
            <pc:sldMk cId="1357583290" sldId="273"/>
            <ac:spMk id="24" creationId="{DBF8A1AD-3FBE-41CC-E9F0-0DBD24A2A519}"/>
          </ac:spMkLst>
        </pc:spChg>
        <pc:spChg chg="del mod">
          <ac:chgData name="Seyed Hamed Meshkin" userId="220999c3-e6ef-4426-a304-d27831ca2f92" providerId="ADAL" clId="{2BBA3B44-3C84-4B2D-9F63-0A7613010D3C}" dt="2023-09-15T17:01:04.559" v="222" actId="478"/>
          <ac:spMkLst>
            <pc:docMk/>
            <pc:sldMk cId="1357583290" sldId="273"/>
            <ac:spMk id="27" creationId="{24496ED8-B5A6-92B0-813B-BB2C8A87EC3C}"/>
          </ac:spMkLst>
        </pc:spChg>
        <pc:spChg chg="del mod">
          <ac:chgData name="Seyed Hamed Meshkin" userId="220999c3-e6ef-4426-a304-d27831ca2f92" providerId="ADAL" clId="{2BBA3B44-3C84-4B2D-9F63-0A7613010D3C}" dt="2023-09-15T17:01:04.559" v="222" actId="478"/>
          <ac:spMkLst>
            <pc:docMk/>
            <pc:sldMk cId="1357583290" sldId="273"/>
            <ac:spMk id="28" creationId="{3431F46B-8084-1C16-68AD-A23DDC1E7134}"/>
          </ac:spMkLst>
        </pc:spChg>
        <pc:spChg chg="del">
          <ac:chgData name="Seyed Hamed Meshkin" userId="220999c3-e6ef-4426-a304-d27831ca2f92" providerId="ADAL" clId="{2BBA3B44-3C84-4B2D-9F63-0A7613010D3C}" dt="2023-09-16T16:54:20.101" v="3623" actId="478"/>
          <ac:spMkLst>
            <pc:docMk/>
            <pc:sldMk cId="1357583290" sldId="273"/>
            <ac:spMk id="29" creationId="{A7773856-D6CE-39DC-C5CC-F94CEDA4B444}"/>
          </ac:spMkLst>
        </pc:spChg>
        <pc:spChg chg="del">
          <ac:chgData name="Seyed Hamed Meshkin" userId="220999c3-e6ef-4426-a304-d27831ca2f92" providerId="ADAL" clId="{2BBA3B44-3C84-4B2D-9F63-0A7613010D3C}" dt="2023-09-16T16:54:20.101" v="3623" actId="478"/>
          <ac:spMkLst>
            <pc:docMk/>
            <pc:sldMk cId="1357583290" sldId="273"/>
            <ac:spMk id="30" creationId="{CE8E0C63-6B04-31BD-A42D-8200FCAFD090}"/>
          </ac:spMkLst>
        </pc:spChg>
        <pc:spChg chg="add del mod">
          <ac:chgData name="Seyed Hamed Meshkin" userId="220999c3-e6ef-4426-a304-d27831ca2f92" providerId="ADAL" clId="{2BBA3B44-3C84-4B2D-9F63-0A7613010D3C}" dt="2023-09-15T17:20:41.091" v="972" actId="478"/>
          <ac:spMkLst>
            <pc:docMk/>
            <pc:sldMk cId="1357583290" sldId="273"/>
            <ac:spMk id="31" creationId="{1B299F21-52FE-4EB1-8040-DA0B3622ACF6}"/>
          </ac:spMkLst>
        </pc:spChg>
        <pc:spChg chg="mod">
          <ac:chgData name="Seyed Hamed Meshkin" userId="220999c3-e6ef-4426-a304-d27831ca2f92" providerId="ADAL" clId="{2BBA3B44-3C84-4B2D-9F63-0A7613010D3C}" dt="2023-09-15T17:19:48.288" v="960" actId="206"/>
          <ac:spMkLst>
            <pc:docMk/>
            <pc:sldMk cId="1357583290" sldId="273"/>
            <ac:spMk id="5123" creationId="{B0957AA7-2B9C-F1A8-D6B9-B38103459E30}"/>
          </ac:spMkLst>
        </pc:spChg>
        <pc:spChg chg="mod">
          <ac:chgData name="Seyed Hamed Meshkin" userId="220999c3-e6ef-4426-a304-d27831ca2f92" providerId="ADAL" clId="{2BBA3B44-3C84-4B2D-9F63-0A7613010D3C}" dt="2023-09-15T17:19:48.288" v="960" actId="206"/>
          <ac:spMkLst>
            <pc:docMk/>
            <pc:sldMk cId="1357583290" sldId="273"/>
            <ac:spMk id="5125" creationId="{495569C6-D2D1-5839-9615-1402C0283468}"/>
          </ac:spMkLst>
        </pc:spChg>
        <pc:spChg chg="add del">
          <ac:chgData name="Seyed Hamed Meshkin" userId="220999c3-e6ef-4426-a304-d27831ca2f92" providerId="ADAL" clId="{2BBA3B44-3C84-4B2D-9F63-0A7613010D3C}" dt="2023-09-17T13:36:48.954" v="5117" actId="22"/>
          <ac:spMkLst>
            <pc:docMk/>
            <pc:sldMk cId="1357583290" sldId="273"/>
            <ac:spMk id="5128" creationId="{DDC88785-D7CF-100A-CCE3-147D6A00B653}"/>
          </ac:spMkLst>
        </pc:spChg>
        <pc:spChg chg="add del mod">
          <ac:chgData name="Seyed Hamed Meshkin" userId="220999c3-e6ef-4426-a304-d27831ca2f92" providerId="ADAL" clId="{2BBA3B44-3C84-4B2D-9F63-0A7613010D3C}" dt="2023-09-18T14:09:57.543" v="8535" actId="478"/>
          <ac:spMkLst>
            <pc:docMk/>
            <pc:sldMk cId="1357583290" sldId="273"/>
            <ac:spMk id="5130" creationId="{AC550338-C12E-3542-DAC7-930300ADBE0E}"/>
          </ac:spMkLst>
        </pc:spChg>
        <pc:spChg chg="add mod">
          <ac:chgData name="Seyed Hamed Meshkin" userId="220999c3-e6ef-4426-a304-d27831ca2f92" providerId="ADAL" clId="{2BBA3B44-3C84-4B2D-9F63-0A7613010D3C}" dt="2023-09-17T13:56:07.421" v="5297" actId="14100"/>
          <ac:spMkLst>
            <pc:docMk/>
            <pc:sldMk cId="1357583290" sldId="273"/>
            <ac:spMk id="5132" creationId="{9DB408F1-A91D-A19E-78AF-ECDEF155CB37}"/>
          </ac:spMkLst>
        </pc:spChg>
        <pc:spChg chg="add mod">
          <ac:chgData name="Seyed Hamed Meshkin" userId="220999c3-e6ef-4426-a304-d27831ca2f92" providerId="ADAL" clId="{2BBA3B44-3C84-4B2D-9F63-0A7613010D3C}" dt="2023-09-17T13:57:57.357" v="5321" actId="1076"/>
          <ac:spMkLst>
            <pc:docMk/>
            <pc:sldMk cId="1357583290" sldId="273"/>
            <ac:spMk id="5134" creationId="{01AB1BAD-56E6-5440-C93C-256D37CDB3C6}"/>
          </ac:spMkLst>
        </pc:spChg>
        <pc:grpChg chg="mod">
          <ac:chgData name="Seyed Hamed Meshkin" userId="220999c3-e6ef-4426-a304-d27831ca2f92" providerId="ADAL" clId="{2BBA3B44-3C84-4B2D-9F63-0A7613010D3C}" dt="2023-09-17T13:57:57.357" v="5321" actId="1076"/>
          <ac:grpSpMkLst>
            <pc:docMk/>
            <pc:sldMk cId="1357583290" sldId="273"/>
            <ac:grpSpMk id="5122" creationId="{023860D1-D9DC-14C6-AC68-909D158B5773}"/>
          </ac:grpSpMkLst>
        </pc:grpChg>
        <pc:grpChg chg="add mod">
          <ac:chgData name="Seyed Hamed Meshkin" userId="220999c3-e6ef-4426-a304-d27831ca2f92" providerId="ADAL" clId="{2BBA3B44-3C84-4B2D-9F63-0A7613010D3C}" dt="2023-09-17T13:55:15.874" v="5287" actId="1076"/>
          <ac:grpSpMkLst>
            <pc:docMk/>
            <pc:sldMk cId="1357583290" sldId="273"/>
            <ac:grpSpMk id="5126" creationId="{42A25957-1919-3D8E-694C-6D21A5B8AD91}"/>
          </ac:grpSpMkLst>
        </pc:grpChg>
        <pc:picChg chg="mod">
          <ac:chgData name="Seyed Hamed Meshkin" userId="220999c3-e6ef-4426-a304-d27831ca2f92" providerId="ADAL" clId="{2BBA3B44-3C84-4B2D-9F63-0A7613010D3C}" dt="2023-09-17T13:36:48.074" v="5115" actId="1076"/>
          <ac:picMkLst>
            <pc:docMk/>
            <pc:sldMk cId="1357583290" sldId="273"/>
            <ac:picMk id="25" creationId="{1578A462-885C-72F5-B520-418C40B3EB4A}"/>
          </ac:picMkLst>
        </pc:picChg>
        <pc:picChg chg="mod">
          <ac:chgData name="Seyed Hamed Meshkin" userId="220999c3-e6ef-4426-a304-d27831ca2f92" providerId="ADAL" clId="{2BBA3B44-3C84-4B2D-9F63-0A7613010D3C}" dt="2023-09-17T13:55:15.874" v="5287" actId="1076"/>
          <ac:picMkLst>
            <pc:docMk/>
            <pc:sldMk cId="1357583290" sldId="273"/>
            <ac:picMk id="26" creationId="{FABE86B2-893D-149B-E6EA-60F8BC3516B6}"/>
          </ac:picMkLst>
        </pc:picChg>
        <pc:picChg chg="add del mod">
          <ac:chgData name="Seyed Hamed Meshkin" userId="220999c3-e6ef-4426-a304-d27831ca2f92" providerId="ADAL" clId="{2BBA3B44-3C84-4B2D-9F63-0A7613010D3C}" dt="2023-09-15T17:19:34.237" v="955" actId="27803"/>
          <ac:picMkLst>
            <pc:docMk/>
            <pc:sldMk cId="1357583290" sldId="273"/>
            <ac:picMk id="5121" creationId="{BB84DE22-70E6-9DE3-741A-46C98A4CAA30}"/>
          </ac:picMkLst>
        </pc:picChg>
        <pc:picChg chg="mod">
          <ac:chgData name="Seyed Hamed Meshkin" userId="220999c3-e6ef-4426-a304-d27831ca2f92" providerId="ADAL" clId="{2BBA3B44-3C84-4B2D-9F63-0A7613010D3C}" dt="2023-09-17T13:55:15.874" v="5287" actId="1076"/>
          <ac:picMkLst>
            <pc:docMk/>
            <pc:sldMk cId="1357583290" sldId="273"/>
            <ac:picMk id="5124" creationId="{A1818202-E698-45BB-5004-681C0E396274}"/>
          </ac:picMkLst>
        </pc:picChg>
      </pc:sldChg>
      <pc:sldChg chg="modSp mod modNotesTx">
        <pc:chgData name="Seyed Hamed Meshkin" userId="220999c3-e6ef-4426-a304-d27831ca2f92" providerId="ADAL" clId="{2BBA3B44-3C84-4B2D-9F63-0A7613010D3C}" dt="2023-09-19T13:40:07.101" v="19643" actId="20577"/>
        <pc:sldMkLst>
          <pc:docMk/>
          <pc:sldMk cId="4181739834" sldId="274"/>
        </pc:sldMkLst>
        <pc:spChg chg="mod">
          <ac:chgData name="Seyed Hamed Meshkin" userId="220999c3-e6ef-4426-a304-d27831ca2f92" providerId="ADAL" clId="{2BBA3B44-3C84-4B2D-9F63-0A7613010D3C}" dt="2023-09-18T18:04:23.335" v="11551" actId="20577"/>
          <ac:spMkLst>
            <pc:docMk/>
            <pc:sldMk cId="4181739834" sldId="274"/>
            <ac:spMk id="2" creationId="{58C96DFA-30E8-03BB-DBCA-EBE34D6C7A6B}"/>
          </ac:spMkLst>
        </pc:spChg>
      </pc:sldChg>
      <pc:sldChg chg="modSp mod">
        <pc:chgData name="Seyed Hamed Meshkin" userId="220999c3-e6ef-4426-a304-d27831ca2f92" providerId="ADAL" clId="{2BBA3B44-3C84-4B2D-9F63-0A7613010D3C}" dt="2023-09-19T14:17:40.789" v="19674" actId="1076"/>
        <pc:sldMkLst>
          <pc:docMk/>
          <pc:sldMk cId="2815371831" sldId="275"/>
        </pc:sldMkLst>
        <pc:spChg chg="mod">
          <ac:chgData name="Seyed Hamed Meshkin" userId="220999c3-e6ef-4426-a304-d27831ca2f92" providerId="ADAL" clId="{2BBA3B44-3C84-4B2D-9F63-0A7613010D3C}" dt="2023-09-19T14:17:40.789" v="19674" actId="1076"/>
          <ac:spMkLst>
            <pc:docMk/>
            <pc:sldMk cId="2815371831" sldId="275"/>
            <ac:spMk id="8" creationId="{DCDA9ADD-7BEC-44B4-FD80-61454A00E781}"/>
          </ac:spMkLst>
        </pc:spChg>
      </pc:sldChg>
      <pc:sldChg chg="addSp delSp modSp mod addAnim delAnim modAnim modNotesTx">
        <pc:chgData name="Seyed Hamed Meshkin" userId="220999c3-e6ef-4426-a304-d27831ca2f92" providerId="ADAL" clId="{2BBA3B44-3C84-4B2D-9F63-0A7613010D3C}" dt="2023-09-19T15:25:12.051" v="19922" actId="20577"/>
        <pc:sldMkLst>
          <pc:docMk/>
          <pc:sldMk cId="3928176676" sldId="276"/>
        </pc:sldMkLst>
        <pc:spChg chg="add del mod">
          <ac:chgData name="Seyed Hamed Meshkin" userId="220999c3-e6ef-4426-a304-d27831ca2f92" providerId="ADAL" clId="{2BBA3B44-3C84-4B2D-9F63-0A7613010D3C}" dt="2023-09-19T15:24:13.017" v="19911" actId="478"/>
          <ac:spMkLst>
            <pc:docMk/>
            <pc:sldMk cId="3928176676" sldId="276"/>
            <ac:spMk id="5" creationId="{D1A24AA5-6AB8-40F7-1B8B-7E0BC9C2843B}"/>
          </ac:spMkLst>
        </pc:spChg>
        <pc:spChg chg="add del mod">
          <ac:chgData name="Seyed Hamed Meshkin" userId="220999c3-e6ef-4426-a304-d27831ca2f92" providerId="ADAL" clId="{2BBA3B44-3C84-4B2D-9F63-0A7613010D3C}" dt="2023-09-19T15:24:13.017" v="19911" actId="478"/>
          <ac:spMkLst>
            <pc:docMk/>
            <pc:sldMk cId="3928176676" sldId="276"/>
            <ac:spMk id="6" creationId="{015B17E3-4CE1-F21E-466B-C2CEE9A50D7D}"/>
          </ac:spMkLst>
        </pc:spChg>
        <pc:spChg chg="mod topLvl">
          <ac:chgData name="Seyed Hamed Meshkin" userId="220999c3-e6ef-4426-a304-d27831ca2f92" providerId="ADAL" clId="{2BBA3B44-3C84-4B2D-9F63-0A7613010D3C}" dt="2023-09-16T16:06:10.911" v="3445" actId="1076"/>
          <ac:spMkLst>
            <pc:docMk/>
            <pc:sldMk cId="3928176676" sldId="276"/>
            <ac:spMk id="7" creationId="{A595157C-0C60-6EE2-5883-DE412D6FC9F7}"/>
          </ac:spMkLst>
        </pc:spChg>
        <pc:spChg chg="mod topLvl">
          <ac:chgData name="Seyed Hamed Meshkin" userId="220999c3-e6ef-4426-a304-d27831ca2f92" providerId="ADAL" clId="{2BBA3B44-3C84-4B2D-9F63-0A7613010D3C}" dt="2023-09-16T16:06:10.911" v="3445" actId="1076"/>
          <ac:spMkLst>
            <pc:docMk/>
            <pc:sldMk cId="3928176676" sldId="276"/>
            <ac:spMk id="8" creationId="{5D2C02E1-77E9-0560-2CDB-400ABC6DB878}"/>
          </ac:spMkLst>
        </pc:spChg>
        <pc:spChg chg="mod topLvl">
          <ac:chgData name="Seyed Hamed Meshkin" userId="220999c3-e6ef-4426-a304-d27831ca2f92" providerId="ADAL" clId="{2BBA3B44-3C84-4B2D-9F63-0A7613010D3C}" dt="2023-09-16T16:06:10.911" v="3445" actId="1076"/>
          <ac:spMkLst>
            <pc:docMk/>
            <pc:sldMk cId="3928176676" sldId="276"/>
            <ac:spMk id="9" creationId="{F27A3DBC-C5DA-E27B-E30C-C0CB2EE26CAA}"/>
          </ac:spMkLst>
        </pc:spChg>
        <pc:spChg chg="mod topLvl">
          <ac:chgData name="Seyed Hamed Meshkin" userId="220999c3-e6ef-4426-a304-d27831ca2f92" providerId="ADAL" clId="{2BBA3B44-3C84-4B2D-9F63-0A7613010D3C}" dt="2023-09-16T16:09:12.447" v="3471" actId="403"/>
          <ac:spMkLst>
            <pc:docMk/>
            <pc:sldMk cId="3928176676" sldId="276"/>
            <ac:spMk id="10" creationId="{DFE31BC8-CBA6-3EC1-BAF6-797BA6F68755}"/>
          </ac:spMkLst>
        </pc:spChg>
        <pc:spChg chg="mod topLvl">
          <ac:chgData name="Seyed Hamed Meshkin" userId="220999c3-e6ef-4426-a304-d27831ca2f92" providerId="ADAL" clId="{2BBA3B44-3C84-4B2D-9F63-0A7613010D3C}" dt="2023-09-16T16:06:10.911" v="3445" actId="1076"/>
          <ac:spMkLst>
            <pc:docMk/>
            <pc:sldMk cId="3928176676" sldId="276"/>
            <ac:spMk id="11" creationId="{0341A904-C6A4-13F1-BB93-E55C1A8E3634}"/>
          </ac:spMkLst>
        </pc:spChg>
        <pc:spChg chg="mod topLvl">
          <ac:chgData name="Seyed Hamed Meshkin" userId="220999c3-e6ef-4426-a304-d27831ca2f92" providerId="ADAL" clId="{2BBA3B44-3C84-4B2D-9F63-0A7613010D3C}" dt="2023-09-16T16:06:10.911" v="3445" actId="1076"/>
          <ac:spMkLst>
            <pc:docMk/>
            <pc:sldMk cId="3928176676" sldId="276"/>
            <ac:spMk id="12" creationId="{7E6D15FB-6423-D8DB-81CA-A2AE2A039677}"/>
          </ac:spMkLst>
        </pc:spChg>
        <pc:spChg chg="mod topLvl">
          <ac:chgData name="Seyed Hamed Meshkin" userId="220999c3-e6ef-4426-a304-d27831ca2f92" providerId="ADAL" clId="{2BBA3B44-3C84-4B2D-9F63-0A7613010D3C}" dt="2023-09-16T16:06:10.911" v="3445" actId="1076"/>
          <ac:spMkLst>
            <pc:docMk/>
            <pc:sldMk cId="3928176676" sldId="276"/>
            <ac:spMk id="13" creationId="{5866C216-1389-13A3-B0E1-93C3DC5CD592}"/>
          </ac:spMkLst>
        </pc:spChg>
        <pc:spChg chg="mod topLvl">
          <ac:chgData name="Seyed Hamed Meshkin" userId="220999c3-e6ef-4426-a304-d27831ca2f92" providerId="ADAL" clId="{2BBA3B44-3C84-4B2D-9F63-0A7613010D3C}" dt="2023-09-17T20:18:03.588" v="7773" actId="1076"/>
          <ac:spMkLst>
            <pc:docMk/>
            <pc:sldMk cId="3928176676" sldId="276"/>
            <ac:spMk id="14" creationId="{CC5875EB-6B1B-7CA0-41A7-C47719A3BF37}"/>
          </ac:spMkLst>
        </pc:spChg>
        <pc:spChg chg="mod">
          <ac:chgData name="Seyed Hamed Meshkin" userId="220999c3-e6ef-4426-a304-d27831ca2f92" providerId="ADAL" clId="{2BBA3B44-3C84-4B2D-9F63-0A7613010D3C}" dt="2023-09-18T15:59:01.428" v="9816" actId="20577"/>
          <ac:spMkLst>
            <pc:docMk/>
            <pc:sldMk cId="3928176676" sldId="276"/>
            <ac:spMk id="16" creationId="{EA1E6AA0-AAAB-4009-CF47-28795AB6CB31}"/>
          </ac:spMkLst>
        </pc:spChg>
        <pc:spChg chg="mod topLvl">
          <ac:chgData name="Seyed Hamed Meshkin" userId="220999c3-e6ef-4426-a304-d27831ca2f92" providerId="ADAL" clId="{2BBA3B44-3C84-4B2D-9F63-0A7613010D3C}" dt="2023-09-17T20:18:31.804" v="7787" actId="404"/>
          <ac:spMkLst>
            <pc:docMk/>
            <pc:sldMk cId="3928176676" sldId="276"/>
            <ac:spMk id="17" creationId="{B192DCAF-0C54-3133-1833-22EEDC770752}"/>
          </ac:spMkLst>
        </pc:spChg>
        <pc:spChg chg="mod topLvl">
          <ac:chgData name="Seyed Hamed Meshkin" userId="220999c3-e6ef-4426-a304-d27831ca2f92" providerId="ADAL" clId="{2BBA3B44-3C84-4B2D-9F63-0A7613010D3C}" dt="2023-09-17T20:18:42.051" v="7790" actId="1076"/>
          <ac:spMkLst>
            <pc:docMk/>
            <pc:sldMk cId="3928176676" sldId="276"/>
            <ac:spMk id="23" creationId="{A807FB8E-7680-F8A8-6978-6EB59BEB7B5D}"/>
          </ac:spMkLst>
        </pc:spChg>
        <pc:spChg chg="add del mod">
          <ac:chgData name="Seyed Hamed Meshkin" userId="220999c3-e6ef-4426-a304-d27831ca2f92" providerId="ADAL" clId="{2BBA3B44-3C84-4B2D-9F63-0A7613010D3C}" dt="2023-09-19T15:24:13.017" v="19911" actId="478"/>
          <ac:spMkLst>
            <pc:docMk/>
            <pc:sldMk cId="3928176676" sldId="276"/>
            <ac:spMk id="25" creationId="{A590E2C9-090C-0656-D450-1FEC72E0607B}"/>
          </ac:spMkLst>
        </pc:spChg>
        <pc:spChg chg="add del mod">
          <ac:chgData name="Seyed Hamed Meshkin" userId="220999c3-e6ef-4426-a304-d27831ca2f92" providerId="ADAL" clId="{2BBA3B44-3C84-4B2D-9F63-0A7613010D3C}" dt="2023-09-16T16:03:51.230" v="3426" actId="478"/>
          <ac:spMkLst>
            <pc:docMk/>
            <pc:sldMk cId="3928176676" sldId="276"/>
            <ac:spMk id="26" creationId="{3556595A-C2CE-549B-1ECE-56B676557CBB}"/>
          </ac:spMkLst>
        </pc:spChg>
        <pc:spChg chg="mod topLvl">
          <ac:chgData name="Seyed Hamed Meshkin" userId="220999c3-e6ef-4426-a304-d27831ca2f92" providerId="ADAL" clId="{2BBA3B44-3C84-4B2D-9F63-0A7613010D3C}" dt="2023-09-16T16:06:10.911" v="3445" actId="1076"/>
          <ac:spMkLst>
            <pc:docMk/>
            <pc:sldMk cId="3928176676" sldId="276"/>
            <ac:spMk id="27" creationId="{0D5D7D91-FDD4-69B6-B550-F475BA09A05A}"/>
          </ac:spMkLst>
        </pc:spChg>
        <pc:spChg chg="mod topLvl">
          <ac:chgData name="Seyed Hamed Meshkin" userId="220999c3-e6ef-4426-a304-d27831ca2f92" providerId="ADAL" clId="{2BBA3B44-3C84-4B2D-9F63-0A7613010D3C}" dt="2023-09-16T16:06:10.911" v="3445" actId="1076"/>
          <ac:spMkLst>
            <pc:docMk/>
            <pc:sldMk cId="3928176676" sldId="276"/>
            <ac:spMk id="28" creationId="{A0C3330A-6FB0-EE9A-C8AB-A0776776BD4D}"/>
          </ac:spMkLst>
        </pc:spChg>
        <pc:spChg chg="mod topLvl">
          <ac:chgData name="Seyed Hamed Meshkin" userId="220999c3-e6ef-4426-a304-d27831ca2f92" providerId="ADAL" clId="{2BBA3B44-3C84-4B2D-9F63-0A7613010D3C}" dt="2023-09-16T16:06:10.911" v="3445" actId="1076"/>
          <ac:spMkLst>
            <pc:docMk/>
            <pc:sldMk cId="3928176676" sldId="276"/>
            <ac:spMk id="29" creationId="{88344283-11C6-6F3A-5833-B80AEBBB7676}"/>
          </ac:spMkLst>
        </pc:spChg>
        <pc:spChg chg="mod topLvl">
          <ac:chgData name="Seyed Hamed Meshkin" userId="220999c3-e6ef-4426-a304-d27831ca2f92" providerId="ADAL" clId="{2BBA3B44-3C84-4B2D-9F63-0A7613010D3C}" dt="2023-09-16T16:06:10.911" v="3445" actId="1076"/>
          <ac:spMkLst>
            <pc:docMk/>
            <pc:sldMk cId="3928176676" sldId="276"/>
            <ac:spMk id="30" creationId="{99A457C9-2E20-9B9E-9C2A-53DC94CC30D0}"/>
          </ac:spMkLst>
        </pc:spChg>
        <pc:spChg chg="mod topLvl">
          <ac:chgData name="Seyed Hamed Meshkin" userId="220999c3-e6ef-4426-a304-d27831ca2f92" providerId="ADAL" clId="{2BBA3B44-3C84-4B2D-9F63-0A7613010D3C}" dt="2023-09-16T16:06:10.911" v="3445" actId="1076"/>
          <ac:spMkLst>
            <pc:docMk/>
            <pc:sldMk cId="3928176676" sldId="276"/>
            <ac:spMk id="31" creationId="{B4DA9CA0-14E7-9664-CE28-C85EFBF80E31}"/>
          </ac:spMkLst>
        </pc:spChg>
        <pc:spChg chg="mod topLvl">
          <ac:chgData name="Seyed Hamed Meshkin" userId="220999c3-e6ef-4426-a304-d27831ca2f92" providerId="ADAL" clId="{2BBA3B44-3C84-4B2D-9F63-0A7613010D3C}" dt="2023-09-16T16:06:10.911" v="3445" actId="1076"/>
          <ac:spMkLst>
            <pc:docMk/>
            <pc:sldMk cId="3928176676" sldId="276"/>
            <ac:spMk id="32" creationId="{C8BB6B5B-E096-0058-9D1D-9FB6EDDCF864}"/>
          </ac:spMkLst>
        </pc:spChg>
        <pc:spChg chg="mod topLvl">
          <ac:chgData name="Seyed Hamed Meshkin" userId="220999c3-e6ef-4426-a304-d27831ca2f92" providerId="ADAL" clId="{2BBA3B44-3C84-4B2D-9F63-0A7613010D3C}" dt="2023-09-16T16:09:00.401" v="3469" actId="20577"/>
          <ac:spMkLst>
            <pc:docMk/>
            <pc:sldMk cId="3928176676" sldId="276"/>
            <ac:spMk id="38" creationId="{9B0B35D3-385A-11B3-17A6-DA40D36D29EB}"/>
          </ac:spMkLst>
        </pc:spChg>
        <pc:spChg chg="add del mod">
          <ac:chgData name="Seyed Hamed Meshkin" userId="220999c3-e6ef-4426-a304-d27831ca2f92" providerId="ADAL" clId="{2BBA3B44-3C84-4B2D-9F63-0A7613010D3C}" dt="2023-09-19T15:24:13.017" v="19911" actId="478"/>
          <ac:spMkLst>
            <pc:docMk/>
            <pc:sldMk cId="3928176676" sldId="276"/>
            <ac:spMk id="41" creationId="{9691861B-1030-4356-CBAB-1B6407701474}"/>
          </ac:spMkLst>
        </pc:spChg>
        <pc:spChg chg="del mod">
          <ac:chgData name="Seyed Hamed Meshkin" userId="220999c3-e6ef-4426-a304-d27831ca2f92" providerId="ADAL" clId="{2BBA3B44-3C84-4B2D-9F63-0A7613010D3C}" dt="2023-09-16T17:02:04.598" v="3652" actId="478"/>
          <ac:spMkLst>
            <pc:docMk/>
            <pc:sldMk cId="3928176676" sldId="276"/>
            <ac:spMk id="44" creationId="{6BC7E8F9-4B33-1FE6-9EA3-BB9948A9D4A3}"/>
          </ac:spMkLst>
        </pc:spChg>
        <pc:spChg chg="mod">
          <ac:chgData name="Seyed Hamed Meshkin" userId="220999c3-e6ef-4426-a304-d27831ca2f92" providerId="ADAL" clId="{2BBA3B44-3C84-4B2D-9F63-0A7613010D3C}" dt="2023-09-15T13:51:00.136" v="17" actId="1076"/>
          <ac:spMkLst>
            <pc:docMk/>
            <pc:sldMk cId="3928176676" sldId="276"/>
            <ac:spMk id="45" creationId="{8E9989D7-5A92-87FF-B423-2BCC67D99376}"/>
          </ac:spMkLst>
        </pc:spChg>
        <pc:spChg chg="add del mod">
          <ac:chgData name="Seyed Hamed Meshkin" userId="220999c3-e6ef-4426-a304-d27831ca2f92" providerId="ADAL" clId="{2BBA3B44-3C84-4B2D-9F63-0A7613010D3C}" dt="2023-09-19T15:24:13.017" v="19911" actId="478"/>
          <ac:spMkLst>
            <pc:docMk/>
            <pc:sldMk cId="3928176676" sldId="276"/>
            <ac:spMk id="58" creationId="{994EB644-A925-7AD3-9B33-8F1B7EA9A474}"/>
          </ac:spMkLst>
        </pc:spChg>
        <pc:spChg chg="add del mod">
          <ac:chgData name="Seyed Hamed Meshkin" userId="220999c3-e6ef-4426-a304-d27831ca2f92" providerId="ADAL" clId="{2BBA3B44-3C84-4B2D-9F63-0A7613010D3C}" dt="2023-09-19T15:24:13.017" v="19911" actId="478"/>
          <ac:spMkLst>
            <pc:docMk/>
            <pc:sldMk cId="3928176676" sldId="276"/>
            <ac:spMk id="59" creationId="{17BFA25C-1DDC-B1A5-2F02-468669F1CA58}"/>
          </ac:spMkLst>
        </pc:spChg>
        <pc:spChg chg="add mod ord">
          <ac:chgData name="Seyed Hamed Meshkin" userId="220999c3-e6ef-4426-a304-d27831ca2f92" providerId="ADAL" clId="{2BBA3B44-3C84-4B2D-9F63-0A7613010D3C}" dt="2023-09-16T16:09:54.990" v="3477" actId="207"/>
          <ac:spMkLst>
            <pc:docMk/>
            <pc:sldMk cId="3928176676" sldId="276"/>
            <ac:spMk id="62" creationId="{06DF12ED-4BB6-3584-5EF5-0E5893679607}"/>
          </ac:spMkLst>
        </pc:spChg>
        <pc:spChg chg="add mod">
          <ac:chgData name="Seyed Hamed Meshkin" userId="220999c3-e6ef-4426-a304-d27831ca2f92" providerId="ADAL" clId="{2BBA3B44-3C84-4B2D-9F63-0A7613010D3C}" dt="2023-09-16T16:09:55.304" v="3478" actId="207"/>
          <ac:spMkLst>
            <pc:docMk/>
            <pc:sldMk cId="3928176676" sldId="276"/>
            <ac:spMk id="68" creationId="{6F52F051-4482-F60F-6262-50D8DA14EDDE}"/>
          </ac:spMkLst>
        </pc:spChg>
        <pc:spChg chg="add del mod">
          <ac:chgData name="Seyed Hamed Meshkin" userId="220999c3-e6ef-4426-a304-d27831ca2f92" providerId="ADAL" clId="{2BBA3B44-3C84-4B2D-9F63-0A7613010D3C}" dt="2023-09-16T16:03:15.884" v="3410" actId="478"/>
          <ac:spMkLst>
            <pc:docMk/>
            <pc:sldMk cId="3928176676" sldId="276"/>
            <ac:spMk id="70" creationId="{69E858F6-CB3B-B59A-2640-17EC4A93FE07}"/>
          </ac:spMkLst>
        </pc:spChg>
        <pc:spChg chg="add del mod">
          <ac:chgData name="Seyed Hamed Meshkin" userId="220999c3-e6ef-4426-a304-d27831ca2f92" providerId="ADAL" clId="{2BBA3B44-3C84-4B2D-9F63-0A7613010D3C}" dt="2023-09-19T15:24:13.017" v="19911" actId="478"/>
          <ac:spMkLst>
            <pc:docMk/>
            <pc:sldMk cId="3928176676" sldId="276"/>
            <ac:spMk id="75" creationId="{32780EBF-EEF1-BC82-1ED8-D1FC631196FC}"/>
          </ac:spMkLst>
        </pc:spChg>
        <pc:spChg chg="mod">
          <ac:chgData name="Seyed Hamed Meshkin" userId="220999c3-e6ef-4426-a304-d27831ca2f92" providerId="ADAL" clId="{2BBA3B44-3C84-4B2D-9F63-0A7613010D3C}" dt="2023-09-16T17:03:27.662" v="3672" actId="207"/>
          <ac:spMkLst>
            <pc:docMk/>
            <pc:sldMk cId="3928176676" sldId="276"/>
            <ac:spMk id="84" creationId="{25693510-D4FB-9E4D-AF18-677565893597}"/>
          </ac:spMkLst>
        </pc:spChg>
        <pc:spChg chg="mod">
          <ac:chgData name="Seyed Hamed Meshkin" userId="220999c3-e6ef-4426-a304-d27831ca2f92" providerId="ADAL" clId="{2BBA3B44-3C84-4B2D-9F63-0A7613010D3C}" dt="2023-09-16T17:03:27.662" v="3672" actId="207"/>
          <ac:spMkLst>
            <pc:docMk/>
            <pc:sldMk cId="3928176676" sldId="276"/>
            <ac:spMk id="85" creationId="{8E8A276B-D6F1-94A1-D9F5-1D7C55B7983E}"/>
          </ac:spMkLst>
        </pc:spChg>
        <pc:spChg chg="mod">
          <ac:chgData name="Seyed Hamed Meshkin" userId="220999c3-e6ef-4426-a304-d27831ca2f92" providerId="ADAL" clId="{2BBA3B44-3C84-4B2D-9F63-0A7613010D3C}" dt="2023-09-18T18:03:58.150" v="11543" actId="20577"/>
          <ac:spMkLst>
            <pc:docMk/>
            <pc:sldMk cId="3928176676" sldId="276"/>
            <ac:spMk id="86" creationId="{9D64A2AC-9C2F-78AB-189A-FF031C991FE9}"/>
          </ac:spMkLst>
        </pc:spChg>
        <pc:grpChg chg="del mod">
          <ac:chgData name="Seyed Hamed Meshkin" userId="220999c3-e6ef-4426-a304-d27831ca2f92" providerId="ADAL" clId="{2BBA3B44-3C84-4B2D-9F63-0A7613010D3C}" dt="2023-09-15T13:52:38.466" v="33" actId="165"/>
          <ac:grpSpMkLst>
            <pc:docMk/>
            <pc:sldMk cId="3928176676" sldId="276"/>
            <ac:grpSpMk id="47" creationId="{BA7199BE-182B-D258-9BBC-5CA72BA4561A}"/>
          </ac:grpSpMkLst>
        </pc:grpChg>
        <pc:grpChg chg="add del mod">
          <ac:chgData name="Seyed Hamed Meshkin" userId="220999c3-e6ef-4426-a304-d27831ca2f92" providerId="ADAL" clId="{2BBA3B44-3C84-4B2D-9F63-0A7613010D3C}" dt="2023-09-19T15:24:13.017" v="19911" actId="478"/>
          <ac:grpSpMkLst>
            <pc:docMk/>
            <pc:sldMk cId="3928176676" sldId="276"/>
            <ac:grpSpMk id="69" creationId="{DBFB1E62-CA7F-3E3C-C8FD-35F8825B4034}"/>
          </ac:grpSpMkLst>
        </pc:grpChg>
        <pc:grpChg chg="add mod">
          <ac:chgData name="Seyed Hamed Meshkin" userId="220999c3-e6ef-4426-a304-d27831ca2f92" providerId="ADAL" clId="{2BBA3B44-3C84-4B2D-9F63-0A7613010D3C}" dt="2023-09-16T17:03:48.311" v="3680" actId="14100"/>
          <ac:grpSpMkLst>
            <pc:docMk/>
            <pc:sldMk cId="3928176676" sldId="276"/>
            <ac:grpSpMk id="83" creationId="{90279DB8-09AE-C67C-4FAF-4D04685723FF}"/>
          </ac:grpSpMkLst>
        </pc:grpChg>
        <pc:graphicFrameChg chg="mod modGraphic">
          <ac:chgData name="Seyed Hamed Meshkin" userId="220999c3-e6ef-4426-a304-d27831ca2f92" providerId="ADAL" clId="{2BBA3B44-3C84-4B2D-9F63-0A7613010D3C}" dt="2023-09-15T13:51:00.136" v="17" actId="1076"/>
          <ac:graphicFrameMkLst>
            <pc:docMk/>
            <pc:sldMk cId="3928176676" sldId="276"/>
            <ac:graphicFrameMk id="40" creationId="{FCEA5CCB-8CA3-75FF-8D94-DBD36DA920BF}"/>
          </ac:graphicFrameMkLst>
        </pc:graphicFrameChg>
        <pc:picChg chg="mod">
          <ac:chgData name="Seyed Hamed Meshkin" userId="220999c3-e6ef-4426-a304-d27831ca2f92" providerId="ADAL" clId="{2BBA3B44-3C84-4B2D-9F63-0A7613010D3C}" dt="2023-09-16T16:05:29.851" v="3443" actId="1076"/>
          <ac:picMkLst>
            <pc:docMk/>
            <pc:sldMk cId="3928176676" sldId="276"/>
            <ac:picMk id="15" creationId="{A6B14510-4E05-8C7B-86B3-3F2176AE73B9}"/>
          </ac:picMkLst>
        </pc:picChg>
        <pc:cxnChg chg="add del mod">
          <ac:chgData name="Seyed Hamed Meshkin" userId="220999c3-e6ef-4426-a304-d27831ca2f92" providerId="ADAL" clId="{2BBA3B44-3C84-4B2D-9F63-0A7613010D3C}" dt="2023-09-16T16:02:44.740" v="3376" actId="478"/>
          <ac:cxnSpMkLst>
            <pc:docMk/>
            <pc:sldMk cId="3928176676" sldId="276"/>
            <ac:cxnSpMk id="18" creationId="{00D8A712-FD42-D492-6938-D2DDA84D5ACE}"/>
          </ac:cxnSpMkLst>
        </pc:cxnChg>
        <pc:cxnChg chg="del mod topLvl">
          <ac:chgData name="Seyed Hamed Meshkin" userId="220999c3-e6ef-4426-a304-d27831ca2f92" providerId="ADAL" clId="{2BBA3B44-3C84-4B2D-9F63-0A7613010D3C}" dt="2023-09-17T20:20:59.763" v="7809" actId="478"/>
          <ac:cxnSpMkLst>
            <pc:docMk/>
            <pc:sldMk cId="3928176676" sldId="276"/>
            <ac:cxnSpMk id="19" creationId="{DDA9E560-D811-93AE-55EC-8202390AC185}"/>
          </ac:cxnSpMkLst>
        </pc:cxnChg>
        <pc:cxnChg chg="del mod topLvl">
          <ac:chgData name="Seyed Hamed Meshkin" userId="220999c3-e6ef-4426-a304-d27831ca2f92" providerId="ADAL" clId="{2BBA3B44-3C84-4B2D-9F63-0A7613010D3C}" dt="2023-09-17T20:20:58.730" v="7808" actId="478"/>
          <ac:cxnSpMkLst>
            <pc:docMk/>
            <pc:sldMk cId="3928176676" sldId="276"/>
            <ac:cxnSpMk id="24" creationId="{B606F166-E04F-DE55-D65D-5C46E3EF7AF8}"/>
          </ac:cxnSpMkLst>
        </pc:cxnChg>
        <pc:cxnChg chg="add del mod">
          <ac:chgData name="Seyed Hamed Meshkin" userId="220999c3-e6ef-4426-a304-d27831ca2f92" providerId="ADAL" clId="{2BBA3B44-3C84-4B2D-9F63-0A7613010D3C}" dt="2023-09-19T15:24:13.017" v="19911" actId="478"/>
          <ac:cxnSpMkLst>
            <pc:docMk/>
            <pc:sldMk cId="3928176676" sldId="276"/>
            <ac:cxnSpMk id="35" creationId="{32A30E32-10B2-1EAA-855E-91CC36DA4353}"/>
          </ac:cxnSpMkLst>
        </pc:cxnChg>
        <pc:cxnChg chg="add del mod">
          <ac:chgData name="Seyed Hamed Meshkin" userId="220999c3-e6ef-4426-a304-d27831ca2f92" providerId="ADAL" clId="{2BBA3B44-3C84-4B2D-9F63-0A7613010D3C}" dt="2023-09-19T15:24:13.017" v="19911" actId="478"/>
          <ac:cxnSpMkLst>
            <pc:docMk/>
            <pc:sldMk cId="3928176676" sldId="276"/>
            <ac:cxnSpMk id="46" creationId="{4D19463A-1E02-F551-C620-CF7BE58D0A1D}"/>
          </ac:cxnSpMkLst>
        </pc:cxnChg>
        <pc:cxnChg chg="add del mod">
          <ac:chgData name="Seyed Hamed Meshkin" userId="220999c3-e6ef-4426-a304-d27831ca2f92" providerId="ADAL" clId="{2BBA3B44-3C84-4B2D-9F63-0A7613010D3C}" dt="2023-09-19T15:24:13.017" v="19911" actId="478"/>
          <ac:cxnSpMkLst>
            <pc:docMk/>
            <pc:sldMk cId="3928176676" sldId="276"/>
            <ac:cxnSpMk id="72" creationId="{4A91BB6C-83E3-59EB-62A4-D4EE02D0BC3C}"/>
          </ac:cxnSpMkLst>
        </pc:cxnChg>
      </pc:sldChg>
      <pc:sldChg chg="addSp delSp modSp new mod modTransition addAnim delAnim modAnim modNotesTx">
        <pc:chgData name="Seyed Hamed Meshkin" userId="220999c3-e6ef-4426-a304-d27831ca2f92" providerId="ADAL" clId="{2BBA3B44-3C84-4B2D-9F63-0A7613010D3C}" dt="2023-09-19T14:32:05.408" v="19813" actId="20577"/>
        <pc:sldMkLst>
          <pc:docMk/>
          <pc:sldMk cId="1547702590" sldId="277"/>
        </pc:sldMkLst>
        <pc:spChg chg="del">
          <ac:chgData name="Seyed Hamed Meshkin" userId="220999c3-e6ef-4426-a304-d27831ca2f92" providerId="ADAL" clId="{2BBA3B44-3C84-4B2D-9F63-0A7613010D3C}" dt="2023-09-15T16:59:40.880" v="217" actId="478"/>
          <ac:spMkLst>
            <pc:docMk/>
            <pc:sldMk cId="1547702590" sldId="277"/>
            <ac:spMk id="2" creationId="{FC5A160B-1D3B-7927-977F-96697B8A16C3}"/>
          </ac:spMkLst>
        </pc:spChg>
        <pc:spChg chg="del">
          <ac:chgData name="Seyed Hamed Meshkin" userId="220999c3-e6ef-4426-a304-d27831ca2f92" providerId="ADAL" clId="{2BBA3B44-3C84-4B2D-9F63-0A7613010D3C}" dt="2023-09-15T16:59:40.880" v="217" actId="478"/>
          <ac:spMkLst>
            <pc:docMk/>
            <pc:sldMk cId="1547702590" sldId="277"/>
            <ac:spMk id="3" creationId="{5A65E099-3C0F-A8CB-BA50-81DA85BE0369}"/>
          </ac:spMkLst>
        </pc:spChg>
        <pc:spChg chg="del">
          <ac:chgData name="Seyed Hamed Meshkin" userId="220999c3-e6ef-4426-a304-d27831ca2f92" providerId="ADAL" clId="{2BBA3B44-3C84-4B2D-9F63-0A7613010D3C}" dt="2023-09-15T16:59:40.880" v="217" actId="478"/>
          <ac:spMkLst>
            <pc:docMk/>
            <pc:sldMk cId="1547702590" sldId="277"/>
            <ac:spMk id="4" creationId="{C61E0708-CAF2-2CA2-E3DB-1D778A60DD05}"/>
          </ac:spMkLst>
        </pc:spChg>
        <pc:spChg chg="add del mod">
          <ac:chgData name="Seyed Hamed Meshkin" userId="220999c3-e6ef-4426-a304-d27831ca2f92" providerId="ADAL" clId="{2BBA3B44-3C84-4B2D-9F63-0A7613010D3C}" dt="2023-09-15T16:59:38.876" v="216"/>
          <ac:spMkLst>
            <pc:docMk/>
            <pc:sldMk cId="1547702590" sldId="277"/>
            <ac:spMk id="7" creationId="{99286A88-AF4E-6761-73E4-E16FBF40265B}"/>
          </ac:spMkLst>
        </pc:spChg>
        <pc:spChg chg="add mod">
          <ac:chgData name="Seyed Hamed Meshkin" userId="220999c3-e6ef-4426-a304-d27831ca2f92" providerId="ADAL" clId="{2BBA3B44-3C84-4B2D-9F63-0A7613010D3C}" dt="2023-09-15T16:59:41.089" v="218"/>
          <ac:spMkLst>
            <pc:docMk/>
            <pc:sldMk cId="1547702590" sldId="277"/>
            <ac:spMk id="10" creationId="{F901D52A-1E3C-B26E-818E-D25FB5BA1B7C}"/>
          </ac:spMkLst>
        </pc:spChg>
        <pc:spChg chg="add mod">
          <ac:chgData name="Seyed Hamed Meshkin" userId="220999c3-e6ef-4426-a304-d27831ca2f92" providerId="ADAL" clId="{2BBA3B44-3C84-4B2D-9F63-0A7613010D3C}" dt="2023-09-15T19:17:49.259" v="2052" actId="1076"/>
          <ac:spMkLst>
            <pc:docMk/>
            <pc:sldMk cId="1547702590" sldId="277"/>
            <ac:spMk id="11" creationId="{EB12DA81-98C5-FF2F-0BBE-C701144FE7E1}"/>
          </ac:spMkLst>
        </pc:spChg>
        <pc:spChg chg="add del mod">
          <ac:chgData name="Seyed Hamed Meshkin" userId="220999c3-e6ef-4426-a304-d27831ca2f92" providerId="ADAL" clId="{2BBA3B44-3C84-4B2D-9F63-0A7613010D3C}" dt="2023-09-15T22:16:38.048" v="2634" actId="478"/>
          <ac:spMkLst>
            <pc:docMk/>
            <pc:sldMk cId="1547702590" sldId="277"/>
            <ac:spMk id="12" creationId="{AEEDC083-9702-B5F2-F8EA-723266234D79}"/>
          </ac:spMkLst>
        </pc:spChg>
        <pc:spChg chg="add del mod">
          <ac:chgData name="Seyed Hamed Meshkin" userId="220999c3-e6ef-4426-a304-d27831ca2f92" providerId="ADAL" clId="{2BBA3B44-3C84-4B2D-9F63-0A7613010D3C}" dt="2023-09-15T22:16:38.048" v="2634" actId="478"/>
          <ac:spMkLst>
            <pc:docMk/>
            <pc:sldMk cId="1547702590" sldId="277"/>
            <ac:spMk id="13" creationId="{E2ECCBF8-20A3-AFDB-2A26-0899D7E8F5A8}"/>
          </ac:spMkLst>
        </pc:spChg>
        <pc:spChg chg="add del mod">
          <ac:chgData name="Seyed Hamed Meshkin" userId="220999c3-e6ef-4426-a304-d27831ca2f92" providerId="ADAL" clId="{2BBA3B44-3C84-4B2D-9F63-0A7613010D3C}" dt="2023-09-15T22:16:38.048" v="2634" actId="478"/>
          <ac:spMkLst>
            <pc:docMk/>
            <pc:sldMk cId="1547702590" sldId="277"/>
            <ac:spMk id="14" creationId="{F02EAABB-E811-C270-7EB7-431741BF491A}"/>
          </ac:spMkLst>
        </pc:spChg>
        <pc:spChg chg="add del mod">
          <ac:chgData name="Seyed Hamed Meshkin" userId="220999c3-e6ef-4426-a304-d27831ca2f92" providerId="ADAL" clId="{2BBA3B44-3C84-4B2D-9F63-0A7613010D3C}" dt="2023-09-15T22:16:38.048" v="2634" actId="478"/>
          <ac:spMkLst>
            <pc:docMk/>
            <pc:sldMk cId="1547702590" sldId="277"/>
            <ac:spMk id="15" creationId="{5F01AAB4-C0C7-9EBF-2AEF-54DA0F88917C}"/>
          </ac:spMkLst>
        </pc:spChg>
        <pc:spChg chg="add del mod">
          <ac:chgData name="Seyed Hamed Meshkin" userId="220999c3-e6ef-4426-a304-d27831ca2f92" providerId="ADAL" clId="{2BBA3B44-3C84-4B2D-9F63-0A7613010D3C}" dt="2023-09-15T18:22:44.542" v="1084" actId="478"/>
          <ac:spMkLst>
            <pc:docMk/>
            <pc:sldMk cId="1547702590" sldId="277"/>
            <ac:spMk id="16" creationId="{8E04C6DF-FD6D-1C94-B267-DF394E8BDA1C}"/>
          </ac:spMkLst>
        </pc:spChg>
        <pc:spChg chg="add del mod">
          <ac:chgData name="Seyed Hamed Meshkin" userId="220999c3-e6ef-4426-a304-d27831ca2f92" providerId="ADAL" clId="{2BBA3B44-3C84-4B2D-9F63-0A7613010D3C}" dt="2023-09-15T18:19:23.389" v="1056" actId="478"/>
          <ac:spMkLst>
            <pc:docMk/>
            <pc:sldMk cId="1547702590" sldId="277"/>
            <ac:spMk id="18" creationId="{02AA535A-501E-B158-5D4A-8291318AA420}"/>
          </ac:spMkLst>
        </pc:spChg>
        <pc:spChg chg="add del mod">
          <ac:chgData name="Seyed Hamed Meshkin" userId="220999c3-e6ef-4426-a304-d27831ca2f92" providerId="ADAL" clId="{2BBA3B44-3C84-4B2D-9F63-0A7613010D3C}" dt="2023-09-15T18:15:57.693" v="1021" actId="478"/>
          <ac:spMkLst>
            <pc:docMk/>
            <pc:sldMk cId="1547702590" sldId="277"/>
            <ac:spMk id="19" creationId="{A3A73164-B2E7-275E-AFE6-04A96ECF294E}"/>
          </ac:spMkLst>
        </pc:spChg>
        <pc:spChg chg="add mod ord">
          <ac:chgData name="Seyed Hamed Meshkin" userId="220999c3-e6ef-4426-a304-d27831ca2f92" providerId="ADAL" clId="{2BBA3B44-3C84-4B2D-9F63-0A7613010D3C}" dt="2023-09-15T23:34:41.208" v="3021" actId="1038"/>
          <ac:spMkLst>
            <pc:docMk/>
            <pc:sldMk cId="1547702590" sldId="277"/>
            <ac:spMk id="20" creationId="{309CAB6C-715C-F99A-99DC-83006F2D6222}"/>
          </ac:spMkLst>
        </pc:spChg>
        <pc:spChg chg="add mod">
          <ac:chgData name="Seyed Hamed Meshkin" userId="220999c3-e6ef-4426-a304-d27831ca2f92" providerId="ADAL" clId="{2BBA3B44-3C84-4B2D-9F63-0A7613010D3C}" dt="2023-09-15T23:34:41.208" v="3021" actId="1038"/>
          <ac:spMkLst>
            <pc:docMk/>
            <pc:sldMk cId="1547702590" sldId="277"/>
            <ac:spMk id="21" creationId="{3A9931CC-FF44-1ED4-196F-9DD04878355C}"/>
          </ac:spMkLst>
        </pc:spChg>
        <pc:spChg chg="add mod">
          <ac:chgData name="Seyed Hamed Meshkin" userId="220999c3-e6ef-4426-a304-d27831ca2f92" providerId="ADAL" clId="{2BBA3B44-3C84-4B2D-9F63-0A7613010D3C}" dt="2023-09-15T23:34:41.208" v="3021" actId="1038"/>
          <ac:spMkLst>
            <pc:docMk/>
            <pc:sldMk cId="1547702590" sldId="277"/>
            <ac:spMk id="22" creationId="{C3B045CF-036E-A8D1-138D-0AFBE1FBF29C}"/>
          </ac:spMkLst>
        </pc:spChg>
        <pc:spChg chg="add mod">
          <ac:chgData name="Seyed Hamed Meshkin" userId="220999c3-e6ef-4426-a304-d27831ca2f92" providerId="ADAL" clId="{2BBA3B44-3C84-4B2D-9F63-0A7613010D3C}" dt="2023-09-15T23:34:41.208" v="3021" actId="1038"/>
          <ac:spMkLst>
            <pc:docMk/>
            <pc:sldMk cId="1547702590" sldId="277"/>
            <ac:spMk id="23" creationId="{D787BAA4-0ACD-44F5-8ADB-A9F6281ECC93}"/>
          </ac:spMkLst>
        </pc:spChg>
        <pc:spChg chg="add del mod">
          <ac:chgData name="Seyed Hamed Meshkin" userId="220999c3-e6ef-4426-a304-d27831ca2f92" providerId="ADAL" clId="{2BBA3B44-3C84-4B2D-9F63-0A7613010D3C}" dt="2023-09-15T18:28:12.035" v="1191"/>
          <ac:spMkLst>
            <pc:docMk/>
            <pc:sldMk cId="1547702590" sldId="277"/>
            <ac:spMk id="24" creationId="{5E632C80-7F9D-BF48-3EC3-BACA9994F220}"/>
          </ac:spMkLst>
        </pc:spChg>
        <pc:spChg chg="add del mod">
          <ac:chgData name="Seyed Hamed Meshkin" userId="220999c3-e6ef-4426-a304-d27831ca2f92" providerId="ADAL" clId="{2BBA3B44-3C84-4B2D-9F63-0A7613010D3C}" dt="2023-09-15T18:28:12.035" v="1191"/>
          <ac:spMkLst>
            <pc:docMk/>
            <pc:sldMk cId="1547702590" sldId="277"/>
            <ac:spMk id="25" creationId="{8039C757-EB85-724F-658D-4A7B3DB3B6A9}"/>
          </ac:spMkLst>
        </pc:spChg>
        <pc:spChg chg="add del mod">
          <ac:chgData name="Seyed Hamed Meshkin" userId="220999c3-e6ef-4426-a304-d27831ca2f92" providerId="ADAL" clId="{2BBA3B44-3C84-4B2D-9F63-0A7613010D3C}" dt="2023-09-15T18:28:12.035" v="1191"/>
          <ac:spMkLst>
            <pc:docMk/>
            <pc:sldMk cId="1547702590" sldId="277"/>
            <ac:spMk id="26" creationId="{15EBAE6B-1725-C52C-8AD4-22159CD12FF5}"/>
          </ac:spMkLst>
        </pc:spChg>
        <pc:spChg chg="add mod ord">
          <ac:chgData name="Seyed Hamed Meshkin" userId="220999c3-e6ef-4426-a304-d27831ca2f92" providerId="ADAL" clId="{2BBA3B44-3C84-4B2D-9F63-0A7613010D3C}" dt="2023-09-15T23:34:41.208" v="3021" actId="1038"/>
          <ac:spMkLst>
            <pc:docMk/>
            <pc:sldMk cId="1547702590" sldId="277"/>
            <ac:spMk id="28" creationId="{0B3AD4CF-0CDA-FA6A-4391-E34E672CC477}"/>
          </ac:spMkLst>
        </pc:spChg>
        <pc:spChg chg="add del mod">
          <ac:chgData name="Seyed Hamed Meshkin" userId="220999c3-e6ef-4426-a304-d27831ca2f92" providerId="ADAL" clId="{2BBA3B44-3C84-4B2D-9F63-0A7613010D3C}" dt="2023-09-15T18:36:14.693" v="1269" actId="478"/>
          <ac:spMkLst>
            <pc:docMk/>
            <pc:sldMk cId="1547702590" sldId="277"/>
            <ac:spMk id="33" creationId="{6F13737C-0A38-05CB-D8CC-0830E099FDED}"/>
          </ac:spMkLst>
        </pc:spChg>
        <pc:spChg chg="add del mod">
          <ac:chgData name="Seyed Hamed Meshkin" userId="220999c3-e6ef-4426-a304-d27831ca2f92" providerId="ADAL" clId="{2BBA3B44-3C84-4B2D-9F63-0A7613010D3C}" dt="2023-09-15T18:36:14.693" v="1269" actId="478"/>
          <ac:spMkLst>
            <pc:docMk/>
            <pc:sldMk cId="1547702590" sldId="277"/>
            <ac:spMk id="34" creationId="{416290F6-8A19-C82D-8845-2C82DC5C7E95}"/>
          </ac:spMkLst>
        </pc:spChg>
        <pc:spChg chg="add del mod">
          <ac:chgData name="Seyed Hamed Meshkin" userId="220999c3-e6ef-4426-a304-d27831ca2f92" providerId="ADAL" clId="{2BBA3B44-3C84-4B2D-9F63-0A7613010D3C}" dt="2023-09-15T18:36:14.693" v="1269" actId="478"/>
          <ac:spMkLst>
            <pc:docMk/>
            <pc:sldMk cId="1547702590" sldId="277"/>
            <ac:spMk id="35" creationId="{C2AEE22F-20AB-AFC1-2D56-A59069799EFC}"/>
          </ac:spMkLst>
        </pc:spChg>
        <pc:spChg chg="add mod">
          <ac:chgData name="Seyed Hamed Meshkin" userId="220999c3-e6ef-4426-a304-d27831ca2f92" providerId="ADAL" clId="{2BBA3B44-3C84-4B2D-9F63-0A7613010D3C}" dt="2023-09-15T23:34:41.208" v="3021" actId="1038"/>
          <ac:spMkLst>
            <pc:docMk/>
            <pc:sldMk cId="1547702590" sldId="277"/>
            <ac:spMk id="36" creationId="{4A4FD92E-1099-FC8D-9A39-FCA1B15E0CC1}"/>
          </ac:spMkLst>
        </pc:spChg>
        <pc:spChg chg="add del mod">
          <ac:chgData name="Seyed Hamed Meshkin" userId="220999c3-e6ef-4426-a304-d27831ca2f92" providerId="ADAL" clId="{2BBA3B44-3C84-4B2D-9F63-0A7613010D3C}" dt="2023-09-15T18:36:14.693" v="1269" actId="478"/>
          <ac:spMkLst>
            <pc:docMk/>
            <pc:sldMk cId="1547702590" sldId="277"/>
            <ac:spMk id="37" creationId="{7B8E46C5-EF3A-8087-FE81-D4AA3CEDD601}"/>
          </ac:spMkLst>
        </pc:spChg>
        <pc:spChg chg="add mod">
          <ac:chgData name="Seyed Hamed Meshkin" userId="220999c3-e6ef-4426-a304-d27831ca2f92" providerId="ADAL" clId="{2BBA3B44-3C84-4B2D-9F63-0A7613010D3C}" dt="2023-09-15T23:34:41.208" v="3021" actId="1038"/>
          <ac:spMkLst>
            <pc:docMk/>
            <pc:sldMk cId="1547702590" sldId="277"/>
            <ac:spMk id="39" creationId="{047B6308-5CCD-9F73-B481-B0EC390A9C08}"/>
          </ac:spMkLst>
        </pc:spChg>
        <pc:spChg chg="add mod">
          <ac:chgData name="Seyed Hamed Meshkin" userId="220999c3-e6ef-4426-a304-d27831ca2f92" providerId="ADAL" clId="{2BBA3B44-3C84-4B2D-9F63-0A7613010D3C}" dt="2023-09-15T23:34:41.208" v="3021" actId="1038"/>
          <ac:spMkLst>
            <pc:docMk/>
            <pc:sldMk cId="1547702590" sldId="277"/>
            <ac:spMk id="40" creationId="{C1801B61-F631-5DF6-3065-8B4251865DA0}"/>
          </ac:spMkLst>
        </pc:spChg>
        <pc:spChg chg="add mod">
          <ac:chgData name="Seyed Hamed Meshkin" userId="220999c3-e6ef-4426-a304-d27831ca2f92" providerId="ADAL" clId="{2BBA3B44-3C84-4B2D-9F63-0A7613010D3C}" dt="2023-09-15T23:34:41.208" v="3021" actId="1038"/>
          <ac:spMkLst>
            <pc:docMk/>
            <pc:sldMk cId="1547702590" sldId="277"/>
            <ac:spMk id="41" creationId="{AE8D0942-6331-1229-93F9-48F8223818CA}"/>
          </ac:spMkLst>
        </pc:spChg>
        <pc:spChg chg="add mod">
          <ac:chgData name="Seyed Hamed Meshkin" userId="220999c3-e6ef-4426-a304-d27831ca2f92" providerId="ADAL" clId="{2BBA3B44-3C84-4B2D-9F63-0A7613010D3C}" dt="2023-09-15T23:34:41.208" v="3021" actId="1038"/>
          <ac:spMkLst>
            <pc:docMk/>
            <pc:sldMk cId="1547702590" sldId="277"/>
            <ac:spMk id="42" creationId="{B160727C-5E60-6CE4-09C2-9DB02B4992A8}"/>
          </ac:spMkLst>
        </pc:spChg>
        <pc:spChg chg="add mod">
          <ac:chgData name="Seyed Hamed Meshkin" userId="220999c3-e6ef-4426-a304-d27831ca2f92" providerId="ADAL" clId="{2BBA3B44-3C84-4B2D-9F63-0A7613010D3C}" dt="2023-09-15T23:34:41.208" v="3021" actId="1038"/>
          <ac:spMkLst>
            <pc:docMk/>
            <pc:sldMk cId="1547702590" sldId="277"/>
            <ac:spMk id="52" creationId="{9D45EC7B-6691-17EB-F2C2-2B52F261D89A}"/>
          </ac:spMkLst>
        </pc:spChg>
        <pc:spChg chg="add mod">
          <ac:chgData name="Seyed Hamed Meshkin" userId="220999c3-e6ef-4426-a304-d27831ca2f92" providerId="ADAL" clId="{2BBA3B44-3C84-4B2D-9F63-0A7613010D3C}" dt="2023-09-15T23:34:41.208" v="3021" actId="1038"/>
          <ac:spMkLst>
            <pc:docMk/>
            <pc:sldMk cId="1547702590" sldId="277"/>
            <ac:spMk id="53" creationId="{58F09D4B-9C9D-855B-1630-0A05A9BA0927}"/>
          </ac:spMkLst>
        </pc:spChg>
        <pc:spChg chg="add del mod">
          <ac:chgData name="Seyed Hamed Meshkin" userId="220999c3-e6ef-4426-a304-d27831ca2f92" providerId="ADAL" clId="{2BBA3B44-3C84-4B2D-9F63-0A7613010D3C}" dt="2023-09-15T19:36:26.674" v="2182" actId="478"/>
          <ac:spMkLst>
            <pc:docMk/>
            <pc:sldMk cId="1547702590" sldId="277"/>
            <ac:spMk id="54" creationId="{C1C485D9-A319-1F40-5D36-68FF5172E3A2}"/>
          </ac:spMkLst>
        </pc:spChg>
        <pc:spChg chg="add del mod">
          <ac:chgData name="Seyed Hamed Meshkin" userId="220999c3-e6ef-4426-a304-d27831ca2f92" providerId="ADAL" clId="{2BBA3B44-3C84-4B2D-9F63-0A7613010D3C}" dt="2023-09-15T19:26:47.392" v="2173" actId="478"/>
          <ac:spMkLst>
            <pc:docMk/>
            <pc:sldMk cId="1547702590" sldId="277"/>
            <ac:spMk id="55" creationId="{9E7F1AC4-33EE-0FB6-91CF-BAC67EEFA980}"/>
          </ac:spMkLst>
        </pc:spChg>
        <pc:spChg chg="add del mod">
          <ac:chgData name="Seyed Hamed Meshkin" userId="220999c3-e6ef-4426-a304-d27831ca2f92" providerId="ADAL" clId="{2BBA3B44-3C84-4B2D-9F63-0A7613010D3C}" dt="2023-09-15T19:26:46.470" v="2172" actId="478"/>
          <ac:spMkLst>
            <pc:docMk/>
            <pc:sldMk cId="1547702590" sldId="277"/>
            <ac:spMk id="56" creationId="{8DB61812-9D5F-0D8A-673E-5C2A3289D9C5}"/>
          </ac:spMkLst>
        </pc:spChg>
        <pc:spChg chg="add del mod">
          <ac:chgData name="Seyed Hamed Meshkin" userId="220999c3-e6ef-4426-a304-d27831ca2f92" providerId="ADAL" clId="{2BBA3B44-3C84-4B2D-9F63-0A7613010D3C}" dt="2023-09-15T19:26:48.421" v="2174" actId="478"/>
          <ac:spMkLst>
            <pc:docMk/>
            <pc:sldMk cId="1547702590" sldId="277"/>
            <ac:spMk id="57" creationId="{E5E135D7-E8C9-65B9-3DED-CA1A89DC40E6}"/>
          </ac:spMkLst>
        </pc:spChg>
        <pc:spChg chg="add del mod">
          <ac:chgData name="Seyed Hamed Meshkin" userId="220999c3-e6ef-4426-a304-d27831ca2f92" providerId="ADAL" clId="{2BBA3B44-3C84-4B2D-9F63-0A7613010D3C}" dt="2023-09-15T19:36:26.674" v="2182" actId="478"/>
          <ac:spMkLst>
            <pc:docMk/>
            <pc:sldMk cId="1547702590" sldId="277"/>
            <ac:spMk id="59" creationId="{1B1E228E-5EDB-CCC3-5161-D79B9EB1C8E6}"/>
          </ac:spMkLst>
        </pc:spChg>
        <pc:spChg chg="add del mod">
          <ac:chgData name="Seyed Hamed Meshkin" userId="220999c3-e6ef-4426-a304-d27831ca2f92" providerId="ADAL" clId="{2BBA3B44-3C84-4B2D-9F63-0A7613010D3C}" dt="2023-09-15T19:36:26.674" v="2182" actId="478"/>
          <ac:spMkLst>
            <pc:docMk/>
            <pc:sldMk cId="1547702590" sldId="277"/>
            <ac:spMk id="60" creationId="{6CB3501D-59D2-9277-EA32-1B0BD445EEDA}"/>
          </ac:spMkLst>
        </pc:spChg>
        <pc:spChg chg="add del mod">
          <ac:chgData name="Seyed Hamed Meshkin" userId="220999c3-e6ef-4426-a304-d27831ca2f92" providerId="ADAL" clId="{2BBA3B44-3C84-4B2D-9F63-0A7613010D3C}" dt="2023-09-15T19:36:26.674" v="2182" actId="478"/>
          <ac:spMkLst>
            <pc:docMk/>
            <pc:sldMk cId="1547702590" sldId="277"/>
            <ac:spMk id="61" creationId="{35605BC3-C864-859B-D01A-18D1B4E895D4}"/>
          </ac:spMkLst>
        </pc:spChg>
        <pc:spChg chg="add del mod">
          <ac:chgData name="Seyed Hamed Meshkin" userId="220999c3-e6ef-4426-a304-d27831ca2f92" providerId="ADAL" clId="{2BBA3B44-3C84-4B2D-9F63-0A7613010D3C}" dt="2023-09-15T19:36:26.674" v="2182" actId="478"/>
          <ac:spMkLst>
            <pc:docMk/>
            <pc:sldMk cId="1547702590" sldId="277"/>
            <ac:spMk id="62" creationId="{0362E475-5089-628A-E572-9E0D246C8C95}"/>
          </ac:spMkLst>
        </pc:spChg>
        <pc:spChg chg="add del mod">
          <ac:chgData name="Seyed Hamed Meshkin" userId="220999c3-e6ef-4426-a304-d27831ca2f92" providerId="ADAL" clId="{2BBA3B44-3C84-4B2D-9F63-0A7613010D3C}" dt="2023-09-15T19:36:26.674" v="2182" actId="478"/>
          <ac:spMkLst>
            <pc:docMk/>
            <pc:sldMk cId="1547702590" sldId="277"/>
            <ac:spMk id="63" creationId="{09BC03CD-028B-9166-D515-382733838437}"/>
          </ac:spMkLst>
        </pc:spChg>
        <pc:spChg chg="add del mod">
          <ac:chgData name="Seyed Hamed Meshkin" userId="220999c3-e6ef-4426-a304-d27831ca2f92" providerId="ADAL" clId="{2BBA3B44-3C84-4B2D-9F63-0A7613010D3C}" dt="2023-09-15T19:36:26.674" v="2182" actId="478"/>
          <ac:spMkLst>
            <pc:docMk/>
            <pc:sldMk cId="1547702590" sldId="277"/>
            <ac:spMk id="65" creationId="{624F851B-174A-6EB4-D4B6-DB5E9DF548B2}"/>
          </ac:spMkLst>
        </pc:spChg>
        <pc:spChg chg="add del mod">
          <ac:chgData name="Seyed Hamed Meshkin" userId="220999c3-e6ef-4426-a304-d27831ca2f92" providerId="ADAL" clId="{2BBA3B44-3C84-4B2D-9F63-0A7613010D3C}" dt="2023-09-15T19:36:26.674" v="2182" actId="478"/>
          <ac:spMkLst>
            <pc:docMk/>
            <pc:sldMk cId="1547702590" sldId="277"/>
            <ac:spMk id="66" creationId="{87304750-19D1-80DB-8ABA-8674D3335168}"/>
          </ac:spMkLst>
        </pc:spChg>
        <pc:spChg chg="add del mod">
          <ac:chgData name="Seyed Hamed Meshkin" userId="220999c3-e6ef-4426-a304-d27831ca2f92" providerId="ADAL" clId="{2BBA3B44-3C84-4B2D-9F63-0A7613010D3C}" dt="2023-09-15T19:36:26.674" v="2182" actId="478"/>
          <ac:spMkLst>
            <pc:docMk/>
            <pc:sldMk cId="1547702590" sldId="277"/>
            <ac:spMk id="67" creationId="{1A2E77B2-08DA-F905-68C4-F6C0B5FFF6BB}"/>
          </ac:spMkLst>
        </pc:spChg>
        <pc:spChg chg="add del mod">
          <ac:chgData name="Seyed Hamed Meshkin" userId="220999c3-e6ef-4426-a304-d27831ca2f92" providerId="ADAL" clId="{2BBA3B44-3C84-4B2D-9F63-0A7613010D3C}" dt="2023-09-15T19:36:26.674" v="2182" actId="478"/>
          <ac:spMkLst>
            <pc:docMk/>
            <pc:sldMk cId="1547702590" sldId="277"/>
            <ac:spMk id="68" creationId="{E68ED325-03D2-94AC-8EF0-BD7CBFE04DAF}"/>
          </ac:spMkLst>
        </pc:spChg>
        <pc:spChg chg="add del mod">
          <ac:chgData name="Seyed Hamed Meshkin" userId="220999c3-e6ef-4426-a304-d27831ca2f92" providerId="ADAL" clId="{2BBA3B44-3C84-4B2D-9F63-0A7613010D3C}" dt="2023-09-15T19:36:26.674" v="2182" actId="478"/>
          <ac:spMkLst>
            <pc:docMk/>
            <pc:sldMk cId="1547702590" sldId="277"/>
            <ac:spMk id="69" creationId="{54692DB4-D6CB-2CAF-38CB-34F1783B6712}"/>
          </ac:spMkLst>
        </pc:spChg>
        <pc:spChg chg="add del mod ord">
          <ac:chgData name="Seyed Hamed Meshkin" userId="220999c3-e6ef-4426-a304-d27831ca2f92" providerId="ADAL" clId="{2BBA3B44-3C84-4B2D-9F63-0A7613010D3C}" dt="2023-09-15T22:07:08.592" v="2542" actId="478"/>
          <ac:spMkLst>
            <pc:docMk/>
            <pc:sldMk cId="1547702590" sldId="277"/>
            <ac:spMk id="70" creationId="{1C8440C9-E8EB-6ACE-2690-C78BA1D2C065}"/>
          </ac:spMkLst>
        </pc:spChg>
        <pc:spChg chg="add mod">
          <ac:chgData name="Seyed Hamed Meshkin" userId="220999c3-e6ef-4426-a304-d27831ca2f92" providerId="ADAL" clId="{2BBA3B44-3C84-4B2D-9F63-0A7613010D3C}" dt="2023-09-15T23:34:41.208" v="3021" actId="1038"/>
          <ac:spMkLst>
            <pc:docMk/>
            <pc:sldMk cId="1547702590" sldId="277"/>
            <ac:spMk id="78" creationId="{F6FA3821-089B-284C-D106-0B8D6C845BF7}"/>
          </ac:spMkLst>
        </pc:spChg>
        <pc:spChg chg="add mod">
          <ac:chgData name="Seyed Hamed Meshkin" userId="220999c3-e6ef-4426-a304-d27831ca2f92" providerId="ADAL" clId="{2BBA3B44-3C84-4B2D-9F63-0A7613010D3C}" dt="2023-09-15T23:34:41.208" v="3021" actId="1038"/>
          <ac:spMkLst>
            <pc:docMk/>
            <pc:sldMk cId="1547702590" sldId="277"/>
            <ac:spMk id="79" creationId="{EA529E2E-80C4-0899-CB6E-4EC348CEE583}"/>
          </ac:spMkLst>
        </pc:spChg>
        <pc:spChg chg="add mod">
          <ac:chgData name="Seyed Hamed Meshkin" userId="220999c3-e6ef-4426-a304-d27831ca2f92" providerId="ADAL" clId="{2BBA3B44-3C84-4B2D-9F63-0A7613010D3C}" dt="2023-09-16T16:13:17.942" v="3612"/>
          <ac:spMkLst>
            <pc:docMk/>
            <pc:sldMk cId="1547702590" sldId="277"/>
            <ac:spMk id="82" creationId="{43A65D18-68CF-E97F-A7EC-B751A8CEB1ED}"/>
          </ac:spMkLst>
        </pc:spChg>
        <pc:grpChg chg="add mod">
          <ac:chgData name="Seyed Hamed Meshkin" userId="220999c3-e6ef-4426-a304-d27831ca2f92" providerId="ADAL" clId="{2BBA3B44-3C84-4B2D-9F63-0A7613010D3C}" dt="2023-09-15T18:28:23.866" v="1193" actId="164"/>
          <ac:grpSpMkLst>
            <pc:docMk/>
            <pc:sldMk cId="1547702590" sldId="277"/>
            <ac:grpSpMk id="27" creationId="{0D610886-48CC-4D6F-28C1-5CEFA38A5818}"/>
          </ac:grpSpMkLst>
        </pc:grpChg>
        <pc:picChg chg="add del mod">
          <ac:chgData name="Seyed Hamed Meshkin" userId="220999c3-e6ef-4426-a304-d27831ca2f92" providerId="ADAL" clId="{2BBA3B44-3C84-4B2D-9F63-0A7613010D3C}" dt="2023-09-15T16:59:38.876" v="216"/>
          <ac:picMkLst>
            <pc:docMk/>
            <pc:sldMk cId="1547702590" sldId="277"/>
            <ac:picMk id="5" creationId="{A31403AE-11D4-0338-159D-4467CCB7F08D}"/>
          </ac:picMkLst>
        </pc:picChg>
        <pc:picChg chg="add del mod">
          <ac:chgData name="Seyed Hamed Meshkin" userId="220999c3-e6ef-4426-a304-d27831ca2f92" providerId="ADAL" clId="{2BBA3B44-3C84-4B2D-9F63-0A7613010D3C}" dt="2023-09-15T16:59:38.876" v="216"/>
          <ac:picMkLst>
            <pc:docMk/>
            <pc:sldMk cId="1547702590" sldId="277"/>
            <ac:picMk id="6" creationId="{6732688D-C61C-C85F-7301-CC6BF4FFF094}"/>
          </ac:picMkLst>
        </pc:picChg>
        <pc:picChg chg="add mod">
          <ac:chgData name="Seyed Hamed Meshkin" userId="220999c3-e6ef-4426-a304-d27831ca2f92" providerId="ADAL" clId="{2BBA3B44-3C84-4B2D-9F63-0A7613010D3C}" dt="2023-09-15T16:59:41.089" v="218"/>
          <ac:picMkLst>
            <pc:docMk/>
            <pc:sldMk cId="1547702590" sldId="277"/>
            <ac:picMk id="8" creationId="{83F62EC8-0167-CECB-7DB4-8E717974EEC2}"/>
          </ac:picMkLst>
        </pc:picChg>
        <pc:picChg chg="add mod">
          <ac:chgData name="Seyed Hamed Meshkin" userId="220999c3-e6ef-4426-a304-d27831ca2f92" providerId="ADAL" clId="{2BBA3B44-3C84-4B2D-9F63-0A7613010D3C}" dt="2023-09-15T16:59:41.089" v="218"/>
          <ac:picMkLst>
            <pc:docMk/>
            <pc:sldMk cId="1547702590" sldId="277"/>
            <ac:picMk id="9" creationId="{F49AAAFA-CBB6-5A82-479F-55CBC2D52F31}"/>
          </ac:picMkLst>
        </pc:picChg>
        <pc:picChg chg="add del mod">
          <ac:chgData name="Seyed Hamed Meshkin" userId="220999c3-e6ef-4426-a304-d27831ca2f92" providerId="ADAL" clId="{2BBA3B44-3C84-4B2D-9F63-0A7613010D3C}" dt="2023-09-18T14:10:04.902" v="8536" actId="478"/>
          <ac:picMkLst>
            <pc:docMk/>
            <pc:sldMk cId="1547702590" sldId="277"/>
            <ac:picMk id="17" creationId="{DE1B8C7B-9E34-0251-478B-DA1F06F9D947}"/>
          </ac:picMkLst>
        </pc:picChg>
        <pc:cxnChg chg="add mod">
          <ac:chgData name="Seyed Hamed Meshkin" userId="220999c3-e6ef-4426-a304-d27831ca2f92" providerId="ADAL" clId="{2BBA3B44-3C84-4B2D-9F63-0A7613010D3C}" dt="2023-09-15T23:34:41.208" v="3021" actId="1038"/>
          <ac:cxnSpMkLst>
            <pc:docMk/>
            <pc:sldMk cId="1547702590" sldId="277"/>
            <ac:cxnSpMk id="30" creationId="{029ADB25-E7F4-D54E-E581-BC9E2B09BD03}"/>
          </ac:cxnSpMkLst>
        </pc:cxnChg>
        <pc:cxnChg chg="add mod">
          <ac:chgData name="Seyed Hamed Meshkin" userId="220999c3-e6ef-4426-a304-d27831ca2f92" providerId="ADAL" clId="{2BBA3B44-3C84-4B2D-9F63-0A7613010D3C}" dt="2023-09-15T23:34:41.208" v="3021" actId="1038"/>
          <ac:cxnSpMkLst>
            <pc:docMk/>
            <pc:sldMk cId="1547702590" sldId="277"/>
            <ac:cxnSpMk id="45" creationId="{D65607CA-E513-CD31-A144-559FAB6EFF4B}"/>
          </ac:cxnSpMkLst>
        </pc:cxnChg>
        <pc:cxnChg chg="add del mod">
          <ac:chgData name="Seyed Hamed Meshkin" userId="220999c3-e6ef-4426-a304-d27831ca2f92" providerId="ADAL" clId="{2BBA3B44-3C84-4B2D-9F63-0A7613010D3C}" dt="2023-09-15T19:36:26.674" v="2182" actId="478"/>
          <ac:cxnSpMkLst>
            <pc:docMk/>
            <pc:sldMk cId="1547702590" sldId="277"/>
            <ac:cxnSpMk id="58" creationId="{BF84CD8B-BF5D-FD54-B2A7-5417858F27BB}"/>
          </ac:cxnSpMkLst>
        </pc:cxnChg>
        <pc:cxnChg chg="add del mod">
          <ac:chgData name="Seyed Hamed Meshkin" userId="220999c3-e6ef-4426-a304-d27831ca2f92" providerId="ADAL" clId="{2BBA3B44-3C84-4B2D-9F63-0A7613010D3C}" dt="2023-09-15T19:36:26.674" v="2182" actId="478"/>
          <ac:cxnSpMkLst>
            <pc:docMk/>
            <pc:sldMk cId="1547702590" sldId="277"/>
            <ac:cxnSpMk id="64" creationId="{01C6D5BF-21CA-C7BD-CA98-8CBCF7D94769}"/>
          </ac:cxnSpMkLst>
        </pc:cxnChg>
      </pc:sldChg>
      <pc:sldChg chg="addSp delSp modSp add del mod modTransition modAnim">
        <pc:chgData name="Seyed Hamed Meshkin" userId="220999c3-e6ef-4426-a304-d27831ca2f92" providerId="ADAL" clId="{2BBA3B44-3C84-4B2D-9F63-0A7613010D3C}" dt="2023-09-15T19:36:14.829" v="2181" actId="47"/>
        <pc:sldMkLst>
          <pc:docMk/>
          <pc:sldMk cId="421132756" sldId="278"/>
        </pc:sldMkLst>
        <pc:spChg chg="add del mod">
          <ac:chgData name="Seyed Hamed Meshkin" userId="220999c3-e6ef-4426-a304-d27831ca2f92" providerId="ADAL" clId="{2BBA3B44-3C84-4B2D-9F63-0A7613010D3C}" dt="2023-09-15T19:18:39.151" v="2058"/>
          <ac:spMkLst>
            <pc:docMk/>
            <pc:sldMk cId="421132756" sldId="278"/>
            <ac:spMk id="2" creationId="{4E50B3B9-17D7-2448-5194-D985CB78D4B6}"/>
          </ac:spMkLst>
        </pc:spChg>
        <pc:spChg chg="add mod">
          <ac:chgData name="Seyed Hamed Meshkin" userId="220999c3-e6ef-4426-a304-d27831ca2f92" providerId="ADAL" clId="{2BBA3B44-3C84-4B2D-9F63-0A7613010D3C}" dt="2023-09-15T19:21:33.010" v="2154" actId="1076"/>
          <ac:spMkLst>
            <pc:docMk/>
            <pc:sldMk cId="421132756" sldId="278"/>
            <ac:spMk id="3" creationId="{E0128195-FD51-364E-41D4-38348EF7DC64}"/>
          </ac:spMkLst>
        </pc:spChg>
        <pc:spChg chg="add mod">
          <ac:chgData name="Seyed Hamed Meshkin" userId="220999c3-e6ef-4426-a304-d27831ca2f92" providerId="ADAL" clId="{2BBA3B44-3C84-4B2D-9F63-0A7613010D3C}" dt="2023-09-15T19:21:33.010" v="2154" actId="1076"/>
          <ac:spMkLst>
            <pc:docMk/>
            <pc:sldMk cId="421132756" sldId="278"/>
            <ac:spMk id="4" creationId="{2C6BB237-7706-EB61-FBE8-0C62AA92D4EF}"/>
          </ac:spMkLst>
        </pc:spChg>
        <pc:spChg chg="add mod">
          <ac:chgData name="Seyed Hamed Meshkin" userId="220999c3-e6ef-4426-a304-d27831ca2f92" providerId="ADAL" clId="{2BBA3B44-3C84-4B2D-9F63-0A7613010D3C}" dt="2023-09-15T19:21:33.010" v="2154" actId="1076"/>
          <ac:spMkLst>
            <pc:docMk/>
            <pc:sldMk cId="421132756" sldId="278"/>
            <ac:spMk id="5" creationId="{7714327D-091D-C46D-F716-3A1EAA450634}"/>
          </ac:spMkLst>
        </pc:spChg>
        <pc:spChg chg="add mod">
          <ac:chgData name="Seyed Hamed Meshkin" userId="220999c3-e6ef-4426-a304-d27831ca2f92" providerId="ADAL" clId="{2BBA3B44-3C84-4B2D-9F63-0A7613010D3C}" dt="2023-09-15T19:21:33.010" v="2154" actId="1076"/>
          <ac:spMkLst>
            <pc:docMk/>
            <pc:sldMk cId="421132756" sldId="278"/>
            <ac:spMk id="6" creationId="{BABBD658-CB64-F2E9-F332-5AE9D4A7E9CB}"/>
          </ac:spMkLst>
        </pc:spChg>
        <pc:spChg chg="add mod">
          <ac:chgData name="Seyed Hamed Meshkin" userId="220999c3-e6ef-4426-a304-d27831ca2f92" providerId="ADAL" clId="{2BBA3B44-3C84-4B2D-9F63-0A7613010D3C}" dt="2023-09-15T19:21:33.010" v="2154" actId="1076"/>
          <ac:spMkLst>
            <pc:docMk/>
            <pc:sldMk cId="421132756" sldId="278"/>
            <ac:spMk id="16" creationId="{208FBF4A-6075-6F42-C5CE-33274567A9B7}"/>
          </ac:spMkLst>
        </pc:spChg>
        <pc:spChg chg="add mod">
          <ac:chgData name="Seyed Hamed Meshkin" userId="220999c3-e6ef-4426-a304-d27831ca2f92" providerId="ADAL" clId="{2BBA3B44-3C84-4B2D-9F63-0A7613010D3C}" dt="2023-09-15T19:21:33.010" v="2154" actId="1076"/>
          <ac:spMkLst>
            <pc:docMk/>
            <pc:sldMk cId="421132756" sldId="278"/>
            <ac:spMk id="18" creationId="{21342518-E65D-08CB-BCFA-3C405DBE0B4C}"/>
          </ac:spMkLst>
        </pc:spChg>
        <pc:spChg chg="add mod">
          <ac:chgData name="Seyed Hamed Meshkin" userId="220999c3-e6ef-4426-a304-d27831ca2f92" providerId="ADAL" clId="{2BBA3B44-3C84-4B2D-9F63-0A7613010D3C}" dt="2023-09-15T19:21:33.010" v="2154" actId="1076"/>
          <ac:spMkLst>
            <pc:docMk/>
            <pc:sldMk cId="421132756" sldId="278"/>
            <ac:spMk id="19" creationId="{B0960EAA-67F3-F5C5-F831-3F4827828814}"/>
          </ac:spMkLst>
        </pc:spChg>
        <pc:spChg chg="mod">
          <ac:chgData name="Seyed Hamed Meshkin" userId="220999c3-e6ef-4426-a304-d27831ca2f92" providerId="ADAL" clId="{2BBA3B44-3C84-4B2D-9F63-0A7613010D3C}" dt="2023-09-15T19:25:44.033" v="2162" actId="207"/>
          <ac:spMkLst>
            <pc:docMk/>
            <pc:sldMk cId="421132756" sldId="278"/>
            <ac:spMk id="20" creationId="{309CAB6C-715C-F99A-99DC-83006F2D6222}"/>
          </ac:spMkLst>
        </pc:spChg>
        <pc:spChg chg="add mod">
          <ac:chgData name="Seyed Hamed Meshkin" userId="220999c3-e6ef-4426-a304-d27831ca2f92" providerId="ADAL" clId="{2BBA3B44-3C84-4B2D-9F63-0A7613010D3C}" dt="2023-09-15T19:21:33.010" v="2154" actId="1076"/>
          <ac:spMkLst>
            <pc:docMk/>
            <pc:sldMk cId="421132756" sldId="278"/>
            <ac:spMk id="24" creationId="{6412D92C-7BB6-1651-1A26-EB009CA75922}"/>
          </ac:spMkLst>
        </pc:spChg>
        <pc:spChg chg="add mod">
          <ac:chgData name="Seyed Hamed Meshkin" userId="220999c3-e6ef-4426-a304-d27831ca2f92" providerId="ADAL" clId="{2BBA3B44-3C84-4B2D-9F63-0A7613010D3C}" dt="2023-09-15T19:21:33.010" v="2154" actId="1076"/>
          <ac:spMkLst>
            <pc:docMk/>
            <pc:sldMk cId="421132756" sldId="278"/>
            <ac:spMk id="25" creationId="{D5AAB5B0-46F7-6A81-B527-07430A9A5162}"/>
          </ac:spMkLst>
        </pc:spChg>
        <pc:spChg chg="add del mod">
          <ac:chgData name="Seyed Hamed Meshkin" userId="220999c3-e6ef-4426-a304-d27831ca2f92" providerId="ADAL" clId="{2BBA3B44-3C84-4B2D-9F63-0A7613010D3C}" dt="2023-09-15T19:21:18.068" v="2150" actId="478"/>
          <ac:spMkLst>
            <pc:docMk/>
            <pc:sldMk cId="421132756" sldId="278"/>
            <ac:spMk id="27" creationId="{EF49D535-EFAE-675A-8500-5478F80036E7}"/>
          </ac:spMkLst>
        </pc:spChg>
        <pc:spChg chg="add mod">
          <ac:chgData name="Seyed Hamed Meshkin" userId="220999c3-e6ef-4426-a304-d27831ca2f92" providerId="ADAL" clId="{2BBA3B44-3C84-4B2D-9F63-0A7613010D3C}" dt="2023-09-15T19:21:33.010" v="2154" actId="1076"/>
          <ac:spMkLst>
            <pc:docMk/>
            <pc:sldMk cId="421132756" sldId="278"/>
            <ac:spMk id="29" creationId="{F0CF0F8D-D407-68C3-4743-945371879F42}"/>
          </ac:spMkLst>
        </pc:spChg>
        <pc:spChg chg="add mod">
          <ac:chgData name="Seyed Hamed Meshkin" userId="220999c3-e6ef-4426-a304-d27831ca2f92" providerId="ADAL" clId="{2BBA3B44-3C84-4B2D-9F63-0A7613010D3C}" dt="2023-09-15T19:21:38.099" v="2155" actId="1076"/>
          <ac:spMkLst>
            <pc:docMk/>
            <pc:sldMk cId="421132756" sldId="278"/>
            <ac:spMk id="31" creationId="{FA1705C1-A3ED-E648-C606-82994D455F95}"/>
          </ac:spMkLst>
        </pc:spChg>
        <pc:spChg chg="mod">
          <ac:chgData name="Seyed Hamed Meshkin" userId="220999c3-e6ef-4426-a304-d27831ca2f92" providerId="ADAL" clId="{2BBA3B44-3C84-4B2D-9F63-0A7613010D3C}" dt="2023-09-15T19:22:30.894" v="2157" actId="1076"/>
          <ac:spMkLst>
            <pc:docMk/>
            <pc:sldMk cId="421132756" sldId="278"/>
            <ac:spMk id="53" creationId="{58F09D4B-9C9D-855B-1630-0A05A9BA0927}"/>
          </ac:spMkLst>
        </pc:spChg>
        <pc:cxnChg chg="add mod">
          <ac:chgData name="Seyed Hamed Meshkin" userId="220999c3-e6ef-4426-a304-d27831ca2f92" providerId="ADAL" clId="{2BBA3B44-3C84-4B2D-9F63-0A7613010D3C}" dt="2023-09-15T19:21:33.010" v="2154" actId="1076"/>
          <ac:cxnSpMkLst>
            <pc:docMk/>
            <pc:sldMk cId="421132756" sldId="278"/>
            <ac:cxnSpMk id="7" creationId="{7E3E41B9-6D3A-6DC2-6426-C488FA30AF8D}"/>
          </ac:cxnSpMkLst>
        </pc:cxnChg>
        <pc:cxnChg chg="add mod">
          <ac:chgData name="Seyed Hamed Meshkin" userId="220999c3-e6ef-4426-a304-d27831ca2f92" providerId="ADAL" clId="{2BBA3B44-3C84-4B2D-9F63-0A7613010D3C}" dt="2023-09-15T19:21:33.010" v="2154" actId="1076"/>
          <ac:cxnSpMkLst>
            <pc:docMk/>
            <pc:sldMk cId="421132756" sldId="278"/>
            <ac:cxnSpMk id="26" creationId="{FAAD46F4-CDBE-BF8C-FEF6-60E88CE8737F}"/>
          </ac:cxnSpMkLst>
        </pc:cxnChg>
      </pc:sldChg>
      <pc:sldChg chg="addSp delSp modSp add del mod modTransition addAnim delAnim modAnim">
        <pc:chgData name="Seyed Hamed Meshkin" userId="220999c3-e6ef-4426-a304-d27831ca2f92" providerId="ADAL" clId="{2BBA3B44-3C84-4B2D-9F63-0A7613010D3C}" dt="2023-09-15T22:36:31.612" v="2738" actId="47"/>
        <pc:sldMkLst>
          <pc:docMk/>
          <pc:sldMk cId="2274311421" sldId="279"/>
        </pc:sldMkLst>
        <pc:spChg chg="add mod">
          <ac:chgData name="Seyed Hamed Meshkin" userId="220999c3-e6ef-4426-a304-d27831ca2f92" providerId="ADAL" clId="{2BBA3B44-3C84-4B2D-9F63-0A7613010D3C}" dt="2023-09-15T19:44:12.084" v="2268" actId="1038"/>
          <ac:spMkLst>
            <pc:docMk/>
            <pc:sldMk cId="2274311421" sldId="279"/>
            <ac:spMk id="2" creationId="{EEC4B374-65EC-B3A2-29D2-83B9A8C7D7CA}"/>
          </ac:spMkLst>
        </pc:spChg>
        <pc:spChg chg="add mod">
          <ac:chgData name="Seyed Hamed Meshkin" userId="220999c3-e6ef-4426-a304-d27831ca2f92" providerId="ADAL" clId="{2BBA3B44-3C84-4B2D-9F63-0A7613010D3C}" dt="2023-09-15T22:15:20.599" v="2632" actId="207"/>
          <ac:spMkLst>
            <pc:docMk/>
            <pc:sldMk cId="2274311421" sldId="279"/>
            <ac:spMk id="3" creationId="{2F1CFB8A-B9E4-A051-732A-18A58E0B8F58}"/>
          </ac:spMkLst>
        </pc:spChg>
        <pc:spChg chg="add mod">
          <ac:chgData name="Seyed Hamed Meshkin" userId="220999c3-e6ef-4426-a304-d27831ca2f92" providerId="ADAL" clId="{2BBA3B44-3C84-4B2D-9F63-0A7613010D3C}" dt="2023-09-15T19:44:12.084" v="2268" actId="1038"/>
          <ac:spMkLst>
            <pc:docMk/>
            <pc:sldMk cId="2274311421" sldId="279"/>
            <ac:spMk id="4" creationId="{218E5F00-FD59-B59E-CD4C-7729824E31C5}"/>
          </ac:spMkLst>
        </pc:spChg>
        <pc:spChg chg="add del mod">
          <ac:chgData name="Seyed Hamed Meshkin" userId="220999c3-e6ef-4426-a304-d27831ca2f92" providerId="ADAL" clId="{2BBA3B44-3C84-4B2D-9F63-0A7613010D3C}" dt="2023-09-15T19:42:37.718" v="2236" actId="478"/>
          <ac:spMkLst>
            <pc:docMk/>
            <pc:sldMk cId="2274311421" sldId="279"/>
            <ac:spMk id="5" creationId="{19B153C2-8182-01C0-600C-FC10B38A922D}"/>
          </ac:spMkLst>
        </pc:spChg>
        <pc:spChg chg="add del mod">
          <ac:chgData name="Seyed Hamed Meshkin" userId="220999c3-e6ef-4426-a304-d27831ca2f92" providerId="ADAL" clId="{2BBA3B44-3C84-4B2D-9F63-0A7613010D3C}" dt="2023-09-15T19:42:38.322" v="2237" actId="478"/>
          <ac:spMkLst>
            <pc:docMk/>
            <pc:sldMk cId="2274311421" sldId="279"/>
            <ac:spMk id="6" creationId="{6B8CB19F-2916-2A07-03BC-193295D761F2}"/>
          </ac:spMkLst>
        </pc:spChg>
        <pc:spChg chg="add del mod">
          <ac:chgData name="Seyed Hamed Meshkin" userId="220999c3-e6ef-4426-a304-d27831ca2f92" providerId="ADAL" clId="{2BBA3B44-3C84-4B2D-9F63-0A7613010D3C}" dt="2023-09-15T19:42:36.932" v="2235" actId="478"/>
          <ac:spMkLst>
            <pc:docMk/>
            <pc:sldMk cId="2274311421" sldId="279"/>
            <ac:spMk id="7" creationId="{DE908A16-D4B9-97DC-ABC2-75FC0C575F5C}"/>
          </ac:spMkLst>
        </pc:spChg>
        <pc:spChg chg="mod">
          <ac:chgData name="Seyed Hamed Meshkin" userId="220999c3-e6ef-4426-a304-d27831ca2f92" providerId="ADAL" clId="{2BBA3B44-3C84-4B2D-9F63-0A7613010D3C}" dt="2023-09-15T22:27:02.214" v="2705" actId="1076"/>
          <ac:spMkLst>
            <pc:docMk/>
            <pc:sldMk cId="2274311421" sldId="279"/>
            <ac:spMk id="12" creationId="{AEEDC083-9702-B5F2-F8EA-723266234D79}"/>
          </ac:spMkLst>
        </pc:spChg>
        <pc:spChg chg="mod">
          <ac:chgData name="Seyed Hamed Meshkin" userId="220999c3-e6ef-4426-a304-d27831ca2f92" providerId="ADAL" clId="{2BBA3B44-3C84-4B2D-9F63-0A7613010D3C}" dt="2023-09-15T22:27:02.214" v="2705" actId="1076"/>
          <ac:spMkLst>
            <pc:docMk/>
            <pc:sldMk cId="2274311421" sldId="279"/>
            <ac:spMk id="13" creationId="{E2ECCBF8-20A3-AFDB-2A26-0899D7E8F5A8}"/>
          </ac:spMkLst>
        </pc:spChg>
        <pc:spChg chg="del mod ord">
          <ac:chgData name="Seyed Hamed Meshkin" userId="220999c3-e6ef-4426-a304-d27831ca2f92" providerId="ADAL" clId="{2BBA3B44-3C84-4B2D-9F63-0A7613010D3C}" dt="2023-09-15T22:26:31.960" v="2694" actId="478"/>
          <ac:spMkLst>
            <pc:docMk/>
            <pc:sldMk cId="2274311421" sldId="279"/>
            <ac:spMk id="14" creationId="{F02EAABB-E811-C270-7EB7-431741BF491A}"/>
          </ac:spMkLst>
        </pc:spChg>
        <pc:spChg chg="del">
          <ac:chgData name="Seyed Hamed Meshkin" userId="220999c3-e6ef-4426-a304-d27831ca2f92" providerId="ADAL" clId="{2BBA3B44-3C84-4B2D-9F63-0A7613010D3C}" dt="2023-09-15T22:26:34.436" v="2695" actId="478"/>
          <ac:spMkLst>
            <pc:docMk/>
            <pc:sldMk cId="2274311421" sldId="279"/>
            <ac:spMk id="15" creationId="{5F01AAB4-C0C7-9EBF-2AEF-54DA0F88917C}"/>
          </ac:spMkLst>
        </pc:spChg>
        <pc:spChg chg="add mod">
          <ac:chgData name="Seyed Hamed Meshkin" userId="220999c3-e6ef-4426-a304-d27831ca2f92" providerId="ADAL" clId="{2BBA3B44-3C84-4B2D-9F63-0A7613010D3C}" dt="2023-09-15T19:49:05.951" v="2345" actId="14100"/>
          <ac:spMkLst>
            <pc:docMk/>
            <pc:sldMk cId="2274311421" sldId="279"/>
            <ac:spMk id="18" creationId="{87125F9F-018A-B47F-9281-424BDAD36195}"/>
          </ac:spMkLst>
        </pc:spChg>
        <pc:spChg chg="add del mod">
          <ac:chgData name="Seyed Hamed Meshkin" userId="220999c3-e6ef-4426-a304-d27831ca2f92" providerId="ADAL" clId="{2BBA3B44-3C84-4B2D-9F63-0A7613010D3C}" dt="2023-09-15T19:42:56.845" v="2243" actId="478"/>
          <ac:spMkLst>
            <pc:docMk/>
            <pc:sldMk cId="2274311421" sldId="279"/>
            <ac:spMk id="19" creationId="{7D9BCA65-1957-741D-D77C-DDCD1E7453C5}"/>
          </ac:spMkLst>
        </pc:spChg>
        <pc:spChg chg="mod">
          <ac:chgData name="Seyed Hamed Meshkin" userId="220999c3-e6ef-4426-a304-d27831ca2f92" providerId="ADAL" clId="{2BBA3B44-3C84-4B2D-9F63-0A7613010D3C}" dt="2023-09-15T19:44:12.084" v="2268" actId="1038"/>
          <ac:spMkLst>
            <pc:docMk/>
            <pc:sldMk cId="2274311421" sldId="279"/>
            <ac:spMk id="20" creationId="{309CAB6C-715C-F99A-99DC-83006F2D6222}"/>
          </ac:spMkLst>
        </pc:spChg>
        <pc:spChg chg="add del">
          <ac:chgData name="Seyed Hamed Meshkin" userId="220999c3-e6ef-4426-a304-d27831ca2f92" providerId="ADAL" clId="{2BBA3B44-3C84-4B2D-9F63-0A7613010D3C}" dt="2023-09-15T19:38:40.267" v="2198" actId="478"/>
          <ac:spMkLst>
            <pc:docMk/>
            <pc:sldMk cId="2274311421" sldId="279"/>
            <ac:spMk id="21" creationId="{3A9931CC-FF44-1ED4-196F-9DD04878355C}"/>
          </ac:spMkLst>
        </pc:spChg>
        <pc:spChg chg="add del">
          <ac:chgData name="Seyed Hamed Meshkin" userId="220999c3-e6ef-4426-a304-d27831ca2f92" providerId="ADAL" clId="{2BBA3B44-3C84-4B2D-9F63-0A7613010D3C}" dt="2023-09-15T19:39:18.501" v="2207" actId="478"/>
          <ac:spMkLst>
            <pc:docMk/>
            <pc:sldMk cId="2274311421" sldId="279"/>
            <ac:spMk id="22" creationId="{C3B045CF-036E-A8D1-138D-0AFBE1FBF29C}"/>
          </ac:spMkLst>
        </pc:spChg>
        <pc:spChg chg="add del">
          <ac:chgData name="Seyed Hamed Meshkin" userId="220999c3-e6ef-4426-a304-d27831ca2f92" providerId="ADAL" clId="{2BBA3B44-3C84-4B2D-9F63-0A7613010D3C}" dt="2023-09-15T19:38:39.638" v="2197" actId="478"/>
          <ac:spMkLst>
            <pc:docMk/>
            <pc:sldMk cId="2274311421" sldId="279"/>
            <ac:spMk id="23" creationId="{D787BAA4-0ACD-44F5-8ADB-A9F6281ECC93}"/>
          </ac:spMkLst>
        </pc:spChg>
        <pc:spChg chg="add mod">
          <ac:chgData name="Seyed Hamed Meshkin" userId="220999c3-e6ef-4426-a304-d27831ca2f92" providerId="ADAL" clId="{2BBA3B44-3C84-4B2D-9F63-0A7613010D3C}" dt="2023-09-15T19:50:30.575" v="2363" actId="207"/>
          <ac:spMkLst>
            <pc:docMk/>
            <pc:sldMk cId="2274311421" sldId="279"/>
            <ac:spMk id="24" creationId="{85C346FF-F108-EEE7-3BF7-1D13D6300FDF}"/>
          </ac:spMkLst>
        </pc:spChg>
        <pc:spChg chg="add del mod">
          <ac:chgData name="Seyed Hamed Meshkin" userId="220999c3-e6ef-4426-a304-d27831ca2f92" providerId="ADAL" clId="{2BBA3B44-3C84-4B2D-9F63-0A7613010D3C}" dt="2023-09-15T19:42:45.528" v="2239" actId="478"/>
          <ac:spMkLst>
            <pc:docMk/>
            <pc:sldMk cId="2274311421" sldId="279"/>
            <ac:spMk id="25" creationId="{A0257DEE-1AAF-8F22-4B5C-29043B765A63}"/>
          </ac:spMkLst>
        </pc:spChg>
        <pc:spChg chg="add mod">
          <ac:chgData name="Seyed Hamed Meshkin" userId="220999c3-e6ef-4426-a304-d27831ca2f92" providerId="ADAL" clId="{2BBA3B44-3C84-4B2D-9F63-0A7613010D3C}" dt="2023-09-15T19:50:30.575" v="2363" actId="207"/>
          <ac:spMkLst>
            <pc:docMk/>
            <pc:sldMk cId="2274311421" sldId="279"/>
            <ac:spMk id="26" creationId="{413F378E-CFDB-C8EF-6D2E-BE7294F3369A}"/>
          </ac:spMkLst>
        </pc:spChg>
        <pc:spChg chg="mod">
          <ac:chgData name="Seyed Hamed Meshkin" userId="220999c3-e6ef-4426-a304-d27831ca2f92" providerId="ADAL" clId="{2BBA3B44-3C84-4B2D-9F63-0A7613010D3C}" dt="2023-09-15T19:44:12.084" v="2268" actId="1038"/>
          <ac:spMkLst>
            <pc:docMk/>
            <pc:sldMk cId="2274311421" sldId="279"/>
            <ac:spMk id="28" creationId="{0B3AD4CF-0CDA-FA6A-4391-E34E672CC477}"/>
          </ac:spMkLst>
        </pc:spChg>
        <pc:spChg chg="add del mod">
          <ac:chgData name="Seyed Hamed Meshkin" userId="220999c3-e6ef-4426-a304-d27831ca2f92" providerId="ADAL" clId="{2BBA3B44-3C84-4B2D-9F63-0A7613010D3C}" dt="2023-09-15T19:43:48.996" v="2247" actId="478"/>
          <ac:spMkLst>
            <pc:docMk/>
            <pc:sldMk cId="2274311421" sldId="279"/>
            <ac:spMk id="29" creationId="{7C63AB84-ECE6-BA93-60D3-4E36DCEADA83}"/>
          </ac:spMkLst>
        </pc:spChg>
        <pc:spChg chg="add mod">
          <ac:chgData name="Seyed Hamed Meshkin" userId="220999c3-e6ef-4426-a304-d27831ca2f92" providerId="ADAL" clId="{2BBA3B44-3C84-4B2D-9F63-0A7613010D3C}" dt="2023-09-15T19:45:41.607" v="2322" actId="1076"/>
          <ac:spMkLst>
            <pc:docMk/>
            <pc:sldMk cId="2274311421" sldId="279"/>
            <ac:spMk id="31" creationId="{0A555B3E-93AA-D9E7-17D5-1E9A0DFAA459}"/>
          </ac:spMkLst>
        </pc:spChg>
        <pc:spChg chg="add mod">
          <ac:chgData name="Seyed Hamed Meshkin" userId="220999c3-e6ef-4426-a304-d27831ca2f92" providerId="ADAL" clId="{2BBA3B44-3C84-4B2D-9F63-0A7613010D3C}" dt="2023-09-15T19:50:30.575" v="2363" actId="207"/>
          <ac:spMkLst>
            <pc:docMk/>
            <pc:sldMk cId="2274311421" sldId="279"/>
            <ac:spMk id="32" creationId="{D023DF49-7271-EAE8-F23F-6B60188249A0}"/>
          </ac:spMkLst>
        </pc:spChg>
        <pc:spChg chg="add mod">
          <ac:chgData name="Seyed Hamed Meshkin" userId="220999c3-e6ef-4426-a304-d27831ca2f92" providerId="ADAL" clId="{2BBA3B44-3C84-4B2D-9F63-0A7613010D3C}" dt="2023-09-15T19:44:01.307" v="2249" actId="1076"/>
          <ac:spMkLst>
            <pc:docMk/>
            <pc:sldMk cId="2274311421" sldId="279"/>
            <ac:spMk id="33" creationId="{8BFC85A7-BCA0-91E1-492E-D7A64EA91A70}"/>
          </ac:spMkLst>
        </pc:spChg>
        <pc:spChg chg="add mod">
          <ac:chgData name="Seyed Hamed Meshkin" userId="220999c3-e6ef-4426-a304-d27831ca2f92" providerId="ADAL" clId="{2BBA3B44-3C84-4B2D-9F63-0A7613010D3C}" dt="2023-09-15T19:49:43.138" v="2356" actId="207"/>
          <ac:spMkLst>
            <pc:docMk/>
            <pc:sldMk cId="2274311421" sldId="279"/>
            <ac:spMk id="34" creationId="{9B0A3C3F-A102-D499-AACB-04FAFE37E6D7}"/>
          </ac:spMkLst>
        </pc:spChg>
        <pc:spChg chg="add mod">
          <ac:chgData name="Seyed Hamed Meshkin" userId="220999c3-e6ef-4426-a304-d27831ca2f92" providerId="ADAL" clId="{2BBA3B44-3C84-4B2D-9F63-0A7613010D3C}" dt="2023-09-15T19:49:58.729" v="2360" actId="207"/>
          <ac:spMkLst>
            <pc:docMk/>
            <pc:sldMk cId="2274311421" sldId="279"/>
            <ac:spMk id="35" creationId="{86A01617-7B0B-5826-C977-B4BF122B4BEF}"/>
          </ac:spMkLst>
        </pc:spChg>
        <pc:spChg chg="mod">
          <ac:chgData name="Seyed Hamed Meshkin" userId="220999c3-e6ef-4426-a304-d27831ca2f92" providerId="ADAL" clId="{2BBA3B44-3C84-4B2D-9F63-0A7613010D3C}" dt="2023-09-15T19:44:12.084" v="2268" actId="1038"/>
          <ac:spMkLst>
            <pc:docMk/>
            <pc:sldMk cId="2274311421" sldId="279"/>
            <ac:spMk id="36" creationId="{4A4FD92E-1099-FC8D-9A39-FCA1B15E0CC1}"/>
          </ac:spMkLst>
        </pc:spChg>
        <pc:spChg chg="add mod">
          <ac:chgData name="Seyed Hamed Meshkin" userId="220999c3-e6ef-4426-a304-d27831ca2f92" providerId="ADAL" clId="{2BBA3B44-3C84-4B2D-9F63-0A7613010D3C}" dt="2023-09-15T19:49:48.686" v="2357" actId="207"/>
          <ac:spMkLst>
            <pc:docMk/>
            <pc:sldMk cId="2274311421" sldId="279"/>
            <ac:spMk id="37" creationId="{EB5C424F-5BA6-2DDD-7D88-FB3C9FD4544C}"/>
          </ac:spMkLst>
        </pc:spChg>
        <pc:spChg chg="add mod">
          <ac:chgData name="Seyed Hamed Meshkin" userId="220999c3-e6ef-4426-a304-d27831ca2f92" providerId="ADAL" clId="{2BBA3B44-3C84-4B2D-9F63-0A7613010D3C}" dt="2023-09-15T19:49:53.610" v="2358" actId="207"/>
          <ac:spMkLst>
            <pc:docMk/>
            <pc:sldMk cId="2274311421" sldId="279"/>
            <ac:spMk id="38" creationId="{8710E93D-8FBB-59AA-9297-1E1C215A0761}"/>
          </ac:spMkLst>
        </pc:spChg>
        <pc:spChg chg="del mod">
          <ac:chgData name="Seyed Hamed Meshkin" userId="220999c3-e6ef-4426-a304-d27831ca2f92" providerId="ADAL" clId="{2BBA3B44-3C84-4B2D-9F63-0A7613010D3C}" dt="2023-09-15T19:40:15.598" v="2222" actId="478"/>
          <ac:spMkLst>
            <pc:docMk/>
            <pc:sldMk cId="2274311421" sldId="279"/>
            <ac:spMk id="39" creationId="{047B6308-5CCD-9F73-B481-B0EC390A9C08}"/>
          </ac:spMkLst>
        </pc:spChg>
        <pc:spChg chg="mod">
          <ac:chgData name="Seyed Hamed Meshkin" userId="220999c3-e6ef-4426-a304-d27831ca2f92" providerId="ADAL" clId="{2BBA3B44-3C84-4B2D-9F63-0A7613010D3C}" dt="2023-09-15T19:50:13.602" v="2361" actId="207"/>
          <ac:spMkLst>
            <pc:docMk/>
            <pc:sldMk cId="2274311421" sldId="279"/>
            <ac:spMk id="40" creationId="{C1801B61-F631-5DF6-3065-8B4251865DA0}"/>
          </ac:spMkLst>
        </pc:spChg>
        <pc:spChg chg="mod">
          <ac:chgData name="Seyed Hamed Meshkin" userId="220999c3-e6ef-4426-a304-d27831ca2f92" providerId="ADAL" clId="{2BBA3B44-3C84-4B2D-9F63-0A7613010D3C}" dt="2023-09-15T19:44:12.084" v="2268" actId="1038"/>
          <ac:spMkLst>
            <pc:docMk/>
            <pc:sldMk cId="2274311421" sldId="279"/>
            <ac:spMk id="41" creationId="{AE8D0942-6331-1229-93F9-48F8223818CA}"/>
          </ac:spMkLst>
        </pc:spChg>
        <pc:spChg chg="mod">
          <ac:chgData name="Seyed Hamed Meshkin" userId="220999c3-e6ef-4426-a304-d27831ca2f92" providerId="ADAL" clId="{2BBA3B44-3C84-4B2D-9F63-0A7613010D3C}" dt="2023-09-15T19:50:16.084" v="2362" actId="207"/>
          <ac:spMkLst>
            <pc:docMk/>
            <pc:sldMk cId="2274311421" sldId="279"/>
            <ac:spMk id="42" creationId="{B160727C-5E60-6CE4-09C2-9DB02B4992A8}"/>
          </ac:spMkLst>
        </pc:spChg>
        <pc:spChg chg="add del mod">
          <ac:chgData name="Seyed Hamed Meshkin" userId="220999c3-e6ef-4426-a304-d27831ca2f92" providerId="ADAL" clId="{2BBA3B44-3C84-4B2D-9F63-0A7613010D3C}" dt="2023-09-15T22:06:09.658" v="2524"/>
          <ac:spMkLst>
            <pc:docMk/>
            <pc:sldMk cId="2274311421" sldId="279"/>
            <ac:spMk id="47" creationId="{613DC816-E8D3-E912-A3C2-8DEDD1739755}"/>
          </ac:spMkLst>
        </pc:spChg>
        <pc:spChg chg="add del mod">
          <ac:chgData name="Seyed Hamed Meshkin" userId="220999c3-e6ef-4426-a304-d27831ca2f92" providerId="ADAL" clId="{2BBA3B44-3C84-4B2D-9F63-0A7613010D3C}" dt="2023-09-15T22:06:09.658" v="2524"/>
          <ac:spMkLst>
            <pc:docMk/>
            <pc:sldMk cId="2274311421" sldId="279"/>
            <ac:spMk id="48" creationId="{33CFAB82-2A31-29FE-01AB-B3DF134559B1}"/>
          </ac:spMkLst>
        </pc:spChg>
        <pc:spChg chg="mod">
          <ac:chgData name="Seyed Hamed Meshkin" userId="220999c3-e6ef-4426-a304-d27831ca2f92" providerId="ADAL" clId="{2BBA3B44-3C84-4B2D-9F63-0A7613010D3C}" dt="2023-09-15T22:26:29.035" v="2691" actId="164"/>
          <ac:spMkLst>
            <pc:docMk/>
            <pc:sldMk cId="2274311421" sldId="279"/>
            <ac:spMk id="50" creationId="{44A6A0D0-EDD3-27E1-129B-B493B7155D45}"/>
          </ac:spMkLst>
        </pc:spChg>
        <pc:spChg chg="mod">
          <ac:chgData name="Seyed Hamed Meshkin" userId="220999c3-e6ef-4426-a304-d27831ca2f92" providerId="ADAL" clId="{2BBA3B44-3C84-4B2D-9F63-0A7613010D3C}" dt="2023-09-15T22:26:29.035" v="2691" actId="164"/>
          <ac:spMkLst>
            <pc:docMk/>
            <pc:sldMk cId="2274311421" sldId="279"/>
            <ac:spMk id="51" creationId="{73DEBA33-02AD-11CE-47DC-BF9E7AFF0CA6}"/>
          </ac:spMkLst>
        </pc:spChg>
        <pc:spChg chg="mod">
          <ac:chgData name="Seyed Hamed Meshkin" userId="220999c3-e6ef-4426-a304-d27831ca2f92" providerId="ADAL" clId="{2BBA3B44-3C84-4B2D-9F63-0A7613010D3C}" dt="2023-09-15T19:44:12.084" v="2268" actId="1038"/>
          <ac:spMkLst>
            <pc:docMk/>
            <pc:sldMk cId="2274311421" sldId="279"/>
            <ac:spMk id="52" creationId="{9D45EC7B-6691-17EB-F2C2-2B52F261D89A}"/>
          </ac:spMkLst>
        </pc:spChg>
        <pc:spChg chg="mod">
          <ac:chgData name="Seyed Hamed Meshkin" userId="220999c3-e6ef-4426-a304-d27831ca2f92" providerId="ADAL" clId="{2BBA3B44-3C84-4B2D-9F63-0A7613010D3C}" dt="2023-09-15T19:44:12.084" v="2268" actId="1038"/>
          <ac:spMkLst>
            <pc:docMk/>
            <pc:sldMk cId="2274311421" sldId="279"/>
            <ac:spMk id="53" creationId="{58F09D4B-9C9D-855B-1630-0A05A9BA0927}"/>
          </ac:spMkLst>
        </pc:spChg>
        <pc:spChg chg="del">
          <ac:chgData name="Seyed Hamed Meshkin" userId="220999c3-e6ef-4426-a304-d27831ca2f92" providerId="ADAL" clId="{2BBA3B44-3C84-4B2D-9F63-0A7613010D3C}" dt="2023-09-15T19:42:04.473" v="2232" actId="478"/>
          <ac:spMkLst>
            <pc:docMk/>
            <pc:sldMk cId="2274311421" sldId="279"/>
            <ac:spMk id="54" creationId="{C1C485D9-A319-1F40-5D36-68FF5172E3A2}"/>
          </ac:spMkLst>
        </pc:spChg>
        <pc:spChg chg="del">
          <ac:chgData name="Seyed Hamed Meshkin" userId="220999c3-e6ef-4426-a304-d27831ca2f92" providerId="ADAL" clId="{2BBA3B44-3C84-4B2D-9F63-0A7613010D3C}" dt="2023-09-15T19:42:04.473" v="2232" actId="478"/>
          <ac:spMkLst>
            <pc:docMk/>
            <pc:sldMk cId="2274311421" sldId="279"/>
            <ac:spMk id="59" creationId="{1B1E228E-5EDB-CCC3-5161-D79B9EB1C8E6}"/>
          </ac:spMkLst>
        </pc:spChg>
        <pc:spChg chg="del">
          <ac:chgData name="Seyed Hamed Meshkin" userId="220999c3-e6ef-4426-a304-d27831ca2f92" providerId="ADAL" clId="{2BBA3B44-3C84-4B2D-9F63-0A7613010D3C}" dt="2023-09-15T19:42:04.473" v="2232" actId="478"/>
          <ac:spMkLst>
            <pc:docMk/>
            <pc:sldMk cId="2274311421" sldId="279"/>
            <ac:spMk id="60" creationId="{6CB3501D-59D2-9277-EA32-1B0BD445EEDA}"/>
          </ac:spMkLst>
        </pc:spChg>
        <pc:spChg chg="del">
          <ac:chgData name="Seyed Hamed Meshkin" userId="220999c3-e6ef-4426-a304-d27831ca2f92" providerId="ADAL" clId="{2BBA3B44-3C84-4B2D-9F63-0A7613010D3C}" dt="2023-09-15T19:42:04.473" v="2232" actId="478"/>
          <ac:spMkLst>
            <pc:docMk/>
            <pc:sldMk cId="2274311421" sldId="279"/>
            <ac:spMk id="61" creationId="{35605BC3-C864-859B-D01A-18D1B4E895D4}"/>
          </ac:spMkLst>
        </pc:spChg>
        <pc:spChg chg="del">
          <ac:chgData name="Seyed Hamed Meshkin" userId="220999c3-e6ef-4426-a304-d27831ca2f92" providerId="ADAL" clId="{2BBA3B44-3C84-4B2D-9F63-0A7613010D3C}" dt="2023-09-15T19:42:04.473" v="2232" actId="478"/>
          <ac:spMkLst>
            <pc:docMk/>
            <pc:sldMk cId="2274311421" sldId="279"/>
            <ac:spMk id="62" creationId="{0362E475-5089-628A-E572-9E0D246C8C95}"/>
          </ac:spMkLst>
        </pc:spChg>
        <pc:spChg chg="del">
          <ac:chgData name="Seyed Hamed Meshkin" userId="220999c3-e6ef-4426-a304-d27831ca2f92" providerId="ADAL" clId="{2BBA3B44-3C84-4B2D-9F63-0A7613010D3C}" dt="2023-09-15T19:42:04.473" v="2232" actId="478"/>
          <ac:spMkLst>
            <pc:docMk/>
            <pc:sldMk cId="2274311421" sldId="279"/>
            <ac:spMk id="63" creationId="{09BC03CD-028B-9166-D515-382733838437}"/>
          </ac:spMkLst>
        </pc:spChg>
        <pc:spChg chg="del">
          <ac:chgData name="Seyed Hamed Meshkin" userId="220999c3-e6ef-4426-a304-d27831ca2f92" providerId="ADAL" clId="{2BBA3B44-3C84-4B2D-9F63-0A7613010D3C}" dt="2023-09-15T19:42:04.473" v="2232" actId="478"/>
          <ac:spMkLst>
            <pc:docMk/>
            <pc:sldMk cId="2274311421" sldId="279"/>
            <ac:spMk id="65" creationId="{624F851B-174A-6EB4-D4B6-DB5E9DF548B2}"/>
          </ac:spMkLst>
        </pc:spChg>
        <pc:spChg chg="del">
          <ac:chgData name="Seyed Hamed Meshkin" userId="220999c3-e6ef-4426-a304-d27831ca2f92" providerId="ADAL" clId="{2BBA3B44-3C84-4B2D-9F63-0A7613010D3C}" dt="2023-09-15T19:42:04.473" v="2232" actId="478"/>
          <ac:spMkLst>
            <pc:docMk/>
            <pc:sldMk cId="2274311421" sldId="279"/>
            <ac:spMk id="66" creationId="{87304750-19D1-80DB-8ABA-8674D3335168}"/>
          </ac:spMkLst>
        </pc:spChg>
        <pc:spChg chg="del">
          <ac:chgData name="Seyed Hamed Meshkin" userId="220999c3-e6ef-4426-a304-d27831ca2f92" providerId="ADAL" clId="{2BBA3B44-3C84-4B2D-9F63-0A7613010D3C}" dt="2023-09-15T19:42:04.473" v="2232" actId="478"/>
          <ac:spMkLst>
            <pc:docMk/>
            <pc:sldMk cId="2274311421" sldId="279"/>
            <ac:spMk id="67" creationId="{1A2E77B2-08DA-F905-68C4-F6C0B5FFF6BB}"/>
          </ac:spMkLst>
        </pc:spChg>
        <pc:spChg chg="del">
          <ac:chgData name="Seyed Hamed Meshkin" userId="220999c3-e6ef-4426-a304-d27831ca2f92" providerId="ADAL" clId="{2BBA3B44-3C84-4B2D-9F63-0A7613010D3C}" dt="2023-09-15T19:42:04.473" v="2232" actId="478"/>
          <ac:spMkLst>
            <pc:docMk/>
            <pc:sldMk cId="2274311421" sldId="279"/>
            <ac:spMk id="68" creationId="{E68ED325-03D2-94AC-8EF0-BD7CBFE04DAF}"/>
          </ac:spMkLst>
        </pc:spChg>
        <pc:spChg chg="del">
          <ac:chgData name="Seyed Hamed Meshkin" userId="220999c3-e6ef-4426-a304-d27831ca2f92" providerId="ADAL" clId="{2BBA3B44-3C84-4B2D-9F63-0A7613010D3C}" dt="2023-09-15T19:42:04.473" v="2232" actId="478"/>
          <ac:spMkLst>
            <pc:docMk/>
            <pc:sldMk cId="2274311421" sldId="279"/>
            <ac:spMk id="69" creationId="{54692DB4-D6CB-2CAF-38CB-34F1783B6712}"/>
          </ac:spMkLst>
        </pc:spChg>
        <pc:spChg chg="mod">
          <ac:chgData name="Seyed Hamed Meshkin" userId="220999c3-e6ef-4426-a304-d27831ca2f92" providerId="ADAL" clId="{2BBA3B44-3C84-4B2D-9F63-0A7613010D3C}" dt="2023-09-15T22:26:36.056" v="2696"/>
          <ac:spMkLst>
            <pc:docMk/>
            <pc:sldMk cId="2274311421" sldId="279"/>
            <ac:spMk id="70" creationId="{14E8F5E1-C5BC-AB2E-2BA5-A22434303780}"/>
          </ac:spMkLst>
        </pc:spChg>
        <pc:spChg chg="mod">
          <ac:chgData name="Seyed Hamed Meshkin" userId="220999c3-e6ef-4426-a304-d27831ca2f92" providerId="ADAL" clId="{2BBA3B44-3C84-4B2D-9F63-0A7613010D3C}" dt="2023-09-15T22:26:36.056" v="2696"/>
          <ac:spMkLst>
            <pc:docMk/>
            <pc:sldMk cId="2274311421" sldId="279"/>
            <ac:spMk id="71" creationId="{A579634A-A720-18DD-9FC7-8B797762380F}"/>
          </ac:spMkLst>
        </pc:spChg>
        <pc:spChg chg="add mod">
          <ac:chgData name="Seyed Hamed Meshkin" userId="220999c3-e6ef-4426-a304-d27831ca2f92" providerId="ADAL" clId="{2BBA3B44-3C84-4B2D-9F63-0A7613010D3C}" dt="2023-09-15T22:36:14.116" v="2735"/>
          <ac:spMkLst>
            <pc:docMk/>
            <pc:sldMk cId="2274311421" sldId="279"/>
            <ac:spMk id="72" creationId="{1C6F5ABD-9358-7090-BD70-F809497C8A6D}"/>
          </ac:spMkLst>
        </pc:spChg>
        <pc:grpChg chg="add mod">
          <ac:chgData name="Seyed Hamed Meshkin" userId="220999c3-e6ef-4426-a304-d27831ca2f92" providerId="ADAL" clId="{2BBA3B44-3C84-4B2D-9F63-0A7613010D3C}" dt="2023-09-15T22:27:02.214" v="2705" actId="1076"/>
          <ac:grpSpMkLst>
            <pc:docMk/>
            <pc:sldMk cId="2274311421" sldId="279"/>
            <ac:grpSpMk id="49" creationId="{4B932D48-4CFC-9B7A-D2B7-4B8B4746A8A1}"/>
          </ac:grpSpMkLst>
        </pc:grpChg>
        <pc:grpChg chg="add mod">
          <ac:chgData name="Seyed Hamed Meshkin" userId="220999c3-e6ef-4426-a304-d27831ca2f92" providerId="ADAL" clId="{2BBA3B44-3C84-4B2D-9F63-0A7613010D3C}" dt="2023-09-15T22:25:18.657" v="2662" actId="164"/>
          <ac:grpSpMkLst>
            <pc:docMk/>
            <pc:sldMk cId="2274311421" sldId="279"/>
            <ac:grpSpMk id="55" creationId="{3C24DD4F-C6D8-DF91-58C4-70B3F22E248F}"/>
          </ac:grpSpMkLst>
        </pc:grpChg>
        <pc:grpChg chg="add mod">
          <ac:chgData name="Seyed Hamed Meshkin" userId="220999c3-e6ef-4426-a304-d27831ca2f92" providerId="ADAL" clId="{2BBA3B44-3C84-4B2D-9F63-0A7613010D3C}" dt="2023-09-15T22:26:29.035" v="2691" actId="164"/>
          <ac:grpSpMkLst>
            <pc:docMk/>
            <pc:sldMk cId="2274311421" sldId="279"/>
            <ac:grpSpMk id="56" creationId="{32FE67FC-6FB7-7F3E-CA9D-B4F3B5CB7A6E}"/>
          </ac:grpSpMkLst>
        </pc:grpChg>
        <pc:grpChg chg="add mod">
          <ac:chgData name="Seyed Hamed Meshkin" userId="220999c3-e6ef-4426-a304-d27831ca2f92" providerId="ADAL" clId="{2BBA3B44-3C84-4B2D-9F63-0A7613010D3C}" dt="2023-09-15T22:27:02.214" v="2705" actId="1076"/>
          <ac:grpSpMkLst>
            <pc:docMk/>
            <pc:sldMk cId="2274311421" sldId="279"/>
            <ac:grpSpMk id="57" creationId="{D1F97F2C-E555-F377-31B6-0EA03B61FF8A}"/>
          </ac:grpSpMkLst>
        </pc:grpChg>
        <pc:cxnChg chg="add mod">
          <ac:chgData name="Seyed Hamed Meshkin" userId="220999c3-e6ef-4426-a304-d27831ca2f92" providerId="ADAL" clId="{2BBA3B44-3C84-4B2D-9F63-0A7613010D3C}" dt="2023-09-15T19:44:12.084" v="2268" actId="1038"/>
          <ac:cxnSpMkLst>
            <pc:docMk/>
            <pc:sldMk cId="2274311421" sldId="279"/>
            <ac:cxnSpMk id="16" creationId="{3DAFCC43-2BEA-FC2D-AF49-D52CDC0D1153}"/>
          </ac:cxnSpMkLst>
        </pc:cxnChg>
        <pc:cxnChg chg="add mod">
          <ac:chgData name="Seyed Hamed Meshkin" userId="220999c3-e6ef-4426-a304-d27831ca2f92" providerId="ADAL" clId="{2BBA3B44-3C84-4B2D-9F63-0A7613010D3C}" dt="2023-09-15T19:49:05.951" v="2345" actId="14100"/>
          <ac:cxnSpMkLst>
            <pc:docMk/>
            <pc:sldMk cId="2274311421" sldId="279"/>
            <ac:cxnSpMk id="27" creationId="{F47B65EE-1DEA-1553-02F1-78DB685A2792}"/>
          </ac:cxnSpMkLst>
        </pc:cxnChg>
        <pc:cxnChg chg="mod">
          <ac:chgData name="Seyed Hamed Meshkin" userId="220999c3-e6ef-4426-a304-d27831ca2f92" providerId="ADAL" clId="{2BBA3B44-3C84-4B2D-9F63-0A7613010D3C}" dt="2023-09-15T19:44:12.084" v="2268" actId="1038"/>
          <ac:cxnSpMkLst>
            <pc:docMk/>
            <pc:sldMk cId="2274311421" sldId="279"/>
            <ac:cxnSpMk id="30" creationId="{029ADB25-E7F4-D54E-E581-BC9E2B09BD03}"/>
          </ac:cxnSpMkLst>
        </pc:cxnChg>
        <pc:cxnChg chg="mod">
          <ac:chgData name="Seyed Hamed Meshkin" userId="220999c3-e6ef-4426-a304-d27831ca2f92" providerId="ADAL" clId="{2BBA3B44-3C84-4B2D-9F63-0A7613010D3C}" dt="2023-09-15T19:44:12.084" v="2268" actId="1038"/>
          <ac:cxnSpMkLst>
            <pc:docMk/>
            <pc:sldMk cId="2274311421" sldId="279"/>
            <ac:cxnSpMk id="45" creationId="{D65607CA-E513-CD31-A144-559FAB6EFF4B}"/>
          </ac:cxnSpMkLst>
        </pc:cxnChg>
        <pc:cxnChg chg="del mod">
          <ac:chgData name="Seyed Hamed Meshkin" userId="220999c3-e6ef-4426-a304-d27831ca2f92" providerId="ADAL" clId="{2BBA3B44-3C84-4B2D-9F63-0A7613010D3C}" dt="2023-09-15T19:42:04.473" v="2232" actId="478"/>
          <ac:cxnSpMkLst>
            <pc:docMk/>
            <pc:sldMk cId="2274311421" sldId="279"/>
            <ac:cxnSpMk id="58" creationId="{BF84CD8B-BF5D-FD54-B2A7-5417858F27BB}"/>
          </ac:cxnSpMkLst>
        </pc:cxnChg>
        <pc:cxnChg chg="del mod">
          <ac:chgData name="Seyed Hamed Meshkin" userId="220999c3-e6ef-4426-a304-d27831ca2f92" providerId="ADAL" clId="{2BBA3B44-3C84-4B2D-9F63-0A7613010D3C}" dt="2023-09-15T19:42:04.473" v="2232" actId="478"/>
          <ac:cxnSpMkLst>
            <pc:docMk/>
            <pc:sldMk cId="2274311421" sldId="279"/>
            <ac:cxnSpMk id="64" creationId="{01C6D5BF-21CA-C7BD-CA98-8CBCF7D94769}"/>
          </ac:cxnSpMkLst>
        </pc:cxnChg>
      </pc:sldChg>
      <pc:sldChg chg="addSp delSp modSp add mod modTransition delAnim modAnim modNotesTx">
        <pc:chgData name="Seyed Hamed Meshkin" userId="220999c3-e6ef-4426-a304-d27831ca2f92" providerId="ADAL" clId="{2BBA3B44-3C84-4B2D-9F63-0A7613010D3C}" dt="2023-09-18T18:05:10.259" v="11559" actId="20577"/>
        <pc:sldMkLst>
          <pc:docMk/>
          <pc:sldMk cId="383729511" sldId="280"/>
        </pc:sldMkLst>
        <pc:spChg chg="add del mod">
          <ac:chgData name="Seyed Hamed Meshkin" userId="220999c3-e6ef-4426-a304-d27831ca2f92" providerId="ADAL" clId="{2BBA3B44-3C84-4B2D-9F63-0A7613010D3C}" dt="2023-09-15T23:28:38.366" v="2863" actId="478"/>
          <ac:spMkLst>
            <pc:docMk/>
            <pc:sldMk cId="383729511" sldId="280"/>
            <ac:spMk id="2" creationId="{DD598C46-2176-6B26-C8E9-18B01381A70D}"/>
          </ac:spMkLst>
        </pc:spChg>
        <pc:spChg chg="add del mod">
          <ac:chgData name="Seyed Hamed Meshkin" userId="220999c3-e6ef-4426-a304-d27831ca2f92" providerId="ADAL" clId="{2BBA3B44-3C84-4B2D-9F63-0A7613010D3C}" dt="2023-09-15T23:28:38.366" v="2863" actId="478"/>
          <ac:spMkLst>
            <pc:docMk/>
            <pc:sldMk cId="383729511" sldId="280"/>
            <ac:spMk id="3" creationId="{A30A3B65-0361-BB08-CD21-5355DD6DF1FC}"/>
          </ac:spMkLst>
        </pc:spChg>
        <pc:spChg chg="add del mod ord">
          <ac:chgData name="Seyed Hamed Meshkin" userId="220999c3-e6ef-4426-a304-d27831ca2f92" providerId="ADAL" clId="{2BBA3B44-3C84-4B2D-9F63-0A7613010D3C}" dt="2023-09-15T23:31:27.052" v="2963" actId="1038"/>
          <ac:spMkLst>
            <pc:docMk/>
            <pc:sldMk cId="383729511" sldId="280"/>
            <ac:spMk id="4" creationId="{D3DB55D5-1E84-A5CB-6FE2-D41334021BEA}"/>
          </ac:spMkLst>
        </pc:spChg>
        <pc:spChg chg="add del mod ord">
          <ac:chgData name="Seyed Hamed Meshkin" userId="220999c3-e6ef-4426-a304-d27831ca2f92" providerId="ADAL" clId="{2BBA3B44-3C84-4B2D-9F63-0A7613010D3C}" dt="2023-09-15T23:31:27.052" v="2963" actId="1038"/>
          <ac:spMkLst>
            <pc:docMk/>
            <pc:sldMk cId="383729511" sldId="280"/>
            <ac:spMk id="5" creationId="{23765063-5F30-1985-0602-CCE910A54016}"/>
          </ac:spMkLst>
        </pc:spChg>
        <pc:spChg chg="add del mod ord">
          <ac:chgData name="Seyed Hamed Meshkin" userId="220999c3-e6ef-4426-a304-d27831ca2f92" providerId="ADAL" clId="{2BBA3B44-3C84-4B2D-9F63-0A7613010D3C}" dt="2023-09-15T22:41:11.070" v="2802" actId="478"/>
          <ac:spMkLst>
            <pc:docMk/>
            <pc:sldMk cId="383729511" sldId="280"/>
            <ac:spMk id="7" creationId="{827F1770-E792-F5D9-9A04-BFEB8144B6D4}"/>
          </ac:spMkLst>
        </pc:spChg>
        <pc:spChg chg="add del mod ord">
          <ac:chgData name="Seyed Hamed Meshkin" userId="220999c3-e6ef-4426-a304-d27831ca2f92" providerId="ADAL" clId="{2BBA3B44-3C84-4B2D-9F63-0A7613010D3C}" dt="2023-09-15T23:31:27.052" v="2963" actId="1038"/>
          <ac:spMkLst>
            <pc:docMk/>
            <pc:sldMk cId="383729511" sldId="280"/>
            <ac:spMk id="12" creationId="{9391330A-B2C6-2646-9C27-D00D8D2D4BB5}"/>
          </ac:spMkLst>
        </pc:spChg>
        <pc:spChg chg="add del mod ord">
          <ac:chgData name="Seyed Hamed Meshkin" userId="220999c3-e6ef-4426-a304-d27831ca2f92" providerId="ADAL" clId="{2BBA3B44-3C84-4B2D-9F63-0A7613010D3C}" dt="2023-09-15T23:31:27.052" v="2963" actId="1038"/>
          <ac:spMkLst>
            <pc:docMk/>
            <pc:sldMk cId="383729511" sldId="280"/>
            <ac:spMk id="13" creationId="{78C85290-D4C4-B244-BE85-5DEB9615A2F3}"/>
          </ac:spMkLst>
        </pc:spChg>
        <pc:spChg chg="add del mod ord">
          <ac:chgData name="Seyed Hamed Meshkin" userId="220999c3-e6ef-4426-a304-d27831ca2f92" providerId="ADAL" clId="{2BBA3B44-3C84-4B2D-9F63-0A7613010D3C}" dt="2023-09-17T16:58:41.288" v="6291" actId="478"/>
          <ac:spMkLst>
            <pc:docMk/>
            <pc:sldMk cId="383729511" sldId="280"/>
            <ac:spMk id="15" creationId="{E410BEE4-4ECD-4F00-D2DA-C23DFD881E32}"/>
          </ac:spMkLst>
        </pc:spChg>
        <pc:spChg chg="add del mod ord">
          <ac:chgData name="Seyed Hamed Meshkin" userId="220999c3-e6ef-4426-a304-d27831ca2f92" providerId="ADAL" clId="{2BBA3B44-3C84-4B2D-9F63-0A7613010D3C}" dt="2023-09-15T23:31:27.052" v="2963" actId="1038"/>
          <ac:spMkLst>
            <pc:docMk/>
            <pc:sldMk cId="383729511" sldId="280"/>
            <ac:spMk id="16" creationId="{B3452E25-CE3D-C807-4868-4C3D5D2E5B8C}"/>
          </ac:spMkLst>
        </pc:spChg>
        <pc:spChg chg="add mod ord">
          <ac:chgData name="Seyed Hamed Meshkin" userId="220999c3-e6ef-4426-a304-d27831ca2f92" providerId="ADAL" clId="{2BBA3B44-3C84-4B2D-9F63-0A7613010D3C}" dt="2023-09-15T23:41:08.339" v="3056" actId="12789"/>
          <ac:spMkLst>
            <pc:docMk/>
            <pc:sldMk cId="383729511" sldId="280"/>
            <ac:spMk id="18" creationId="{20A6412C-C7D5-ED79-FED7-A62E86CFC3AC}"/>
          </ac:spMkLst>
        </pc:spChg>
        <pc:spChg chg="add del mod ord">
          <ac:chgData name="Seyed Hamed Meshkin" userId="220999c3-e6ef-4426-a304-d27831ca2f92" providerId="ADAL" clId="{2BBA3B44-3C84-4B2D-9F63-0A7613010D3C}" dt="2023-09-15T23:31:27.052" v="2963" actId="1038"/>
          <ac:spMkLst>
            <pc:docMk/>
            <pc:sldMk cId="383729511" sldId="280"/>
            <ac:spMk id="19" creationId="{FDE87DDF-5478-D966-4232-4C41E5D0AAC6}"/>
          </ac:spMkLst>
        </pc:spChg>
        <pc:spChg chg="mod ord">
          <ac:chgData name="Seyed Hamed Meshkin" userId="220999c3-e6ef-4426-a304-d27831ca2f92" providerId="ADAL" clId="{2BBA3B44-3C84-4B2D-9F63-0A7613010D3C}" dt="2023-09-15T23:31:27.052" v="2963" actId="1038"/>
          <ac:spMkLst>
            <pc:docMk/>
            <pc:sldMk cId="383729511" sldId="280"/>
            <ac:spMk id="20" creationId="{309CAB6C-715C-F99A-99DC-83006F2D6222}"/>
          </ac:spMkLst>
        </pc:spChg>
        <pc:spChg chg="del">
          <ac:chgData name="Seyed Hamed Meshkin" userId="220999c3-e6ef-4426-a304-d27831ca2f92" providerId="ADAL" clId="{2BBA3B44-3C84-4B2D-9F63-0A7613010D3C}" dt="2023-09-15T22:28:13.729" v="2709" actId="478"/>
          <ac:spMkLst>
            <pc:docMk/>
            <pc:sldMk cId="383729511" sldId="280"/>
            <ac:spMk id="21" creationId="{3A9931CC-FF44-1ED4-196F-9DD04878355C}"/>
          </ac:spMkLst>
        </pc:spChg>
        <pc:spChg chg="del">
          <ac:chgData name="Seyed Hamed Meshkin" userId="220999c3-e6ef-4426-a304-d27831ca2f92" providerId="ADAL" clId="{2BBA3B44-3C84-4B2D-9F63-0A7613010D3C}" dt="2023-09-15T22:28:14.566" v="2710" actId="478"/>
          <ac:spMkLst>
            <pc:docMk/>
            <pc:sldMk cId="383729511" sldId="280"/>
            <ac:spMk id="22" creationId="{C3B045CF-036E-A8D1-138D-0AFBE1FBF29C}"/>
          </ac:spMkLst>
        </pc:spChg>
        <pc:spChg chg="del">
          <ac:chgData name="Seyed Hamed Meshkin" userId="220999c3-e6ef-4426-a304-d27831ca2f92" providerId="ADAL" clId="{2BBA3B44-3C84-4B2D-9F63-0A7613010D3C}" dt="2023-09-15T22:28:12.203" v="2708" actId="478"/>
          <ac:spMkLst>
            <pc:docMk/>
            <pc:sldMk cId="383729511" sldId="280"/>
            <ac:spMk id="23" creationId="{D787BAA4-0ACD-44F5-8ADB-A9F6281ECC93}"/>
          </ac:spMkLst>
        </pc:spChg>
        <pc:spChg chg="add del mod ord">
          <ac:chgData name="Seyed Hamed Meshkin" userId="220999c3-e6ef-4426-a304-d27831ca2f92" providerId="ADAL" clId="{2BBA3B44-3C84-4B2D-9F63-0A7613010D3C}" dt="2023-09-15T23:31:27.052" v="2963" actId="1038"/>
          <ac:spMkLst>
            <pc:docMk/>
            <pc:sldMk cId="383729511" sldId="280"/>
            <ac:spMk id="24" creationId="{50287D63-211A-AF7B-A9C9-5E4EAE7649D9}"/>
          </ac:spMkLst>
        </pc:spChg>
        <pc:spChg chg="add del mod ord">
          <ac:chgData name="Seyed Hamed Meshkin" userId="220999c3-e6ef-4426-a304-d27831ca2f92" providerId="ADAL" clId="{2BBA3B44-3C84-4B2D-9F63-0A7613010D3C}" dt="2023-09-15T23:31:27.052" v="2963" actId="1038"/>
          <ac:spMkLst>
            <pc:docMk/>
            <pc:sldMk cId="383729511" sldId="280"/>
            <ac:spMk id="25" creationId="{8BC1E83D-C37F-FD6C-075C-8D5BEFE11091}"/>
          </ac:spMkLst>
        </pc:spChg>
        <pc:spChg chg="add del mod ord">
          <ac:chgData name="Seyed Hamed Meshkin" userId="220999c3-e6ef-4426-a304-d27831ca2f92" providerId="ADAL" clId="{2BBA3B44-3C84-4B2D-9F63-0A7613010D3C}" dt="2023-09-15T23:31:27.052" v="2963" actId="1038"/>
          <ac:spMkLst>
            <pc:docMk/>
            <pc:sldMk cId="383729511" sldId="280"/>
            <ac:spMk id="26" creationId="{4313C789-8E34-0A7B-DB62-A7ADC170F19C}"/>
          </ac:spMkLst>
        </pc:spChg>
        <pc:spChg chg="mod">
          <ac:chgData name="Seyed Hamed Meshkin" userId="220999c3-e6ef-4426-a304-d27831ca2f92" providerId="ADAL" clId="{2BBA3B44-3C84-4B2D-9F63-0A7613010D3C}" dt="2023-09-15T23:31:27.052" v="2963" actId="1038"/>
          <ac:spMkLst>
            <pc:docMk/>
            <pc:sldMk cId="383729511" sldId="280"/>
            <ac:spMk id="28" creationId="{0B3AD4CF-0CDA-FA6A-4391-E34E672CC477}"/>
          </ac:spMkLst>
        </pc:spChg>
        <pc:spChg chg="mod">
          <ac:chgData name="Seyed Hamed Meshkin" userId="220999c3-e6ef-4426-a304-d27831ca2f92" providerId="ADAL" clId="{2BBA3B44-3C84-4B2D-9F63-0A7613010D3C}" dt="2023-09-15T22:28:01.746" v="2707"/>
          <ac:spMkLst>
            <pc:docMk/>
            <pc:sldMk cId="383729511" sldId="280"/>
            <ac:spMk id="29" creationId="{E070DF34-88A1-5F76-6EC2-311819E89027}"/>
          </ac:spMkLst>
        </pc:spChg>
        <pc:spChg chg="mod">
          <ac:chgData name="Seyed Hamed Meshkin" userId="220999c3-e6ef-4426-a304-d27831ca2f92" providerId="ADAL" clId="{2BBA3B44-3C84-4B2D-9F63-0A7613010D3C}" dt="2023-09-15T22:28:01.746" v="2707"/>
          <ac:spMkLst>
            <pc:docMk/>
            <pc:sldMk cId="383729511" sldId="280"/>
            <ac:spMk id="31" creationId="{E1191E3C-9657-D90C-CDE4-AE9156C531D2}"/>
          </ac:spMkLst>
        </pc:spChg>
        <pc:spChg chg="mod">
          <ac:chgData name="Seyed Hamed Meshkin" userId="220999c3-e6ef-4426-a304-d27831ca2f92" providerId="ADAL" clId="{2BBA3B44-3C84-4B2D-9F63-0A7613010D3C}" dt="2023-09-15T22:28:01.746" v="2707"/>
          <ac:spMkLst>
            <pc:docMk/>
            <pc:sldMk cId="383729511" sldId="280"/>
            <ac:spMk id="33" creationId="{C097A2F2-9CD6-78E9-B0C0-9F4B0CD7E4ED}"/>
          </ac:spMkLst>
        </pc:spChg>
        <pc:spChg chg="mod">
          <ac:chgData name="Seyed Hamed Meshkin" userId="220999c3-e6ef-4426-a304-d27831ca2f92" providerId="ADAL" clId="{2BBA3B44-3C84-4B2D-9F63-0A7613010D3C}" dt="2023-09-15T22:28:01.746" v="2707"/>
          <ac:spMkLst>
            <pc:docMk/>
            <pc:sldMk cId="383729511" sldId="280"/>
            <ac:spMk id="34" creationId="{FD171F2C-D73C-EB3F-40C9-F7BC6984E691}"/>
          </ac:spMkLst>
        </pc:spChg>
        <pc:spChg chg="add mod">
          <ac:chgData name="Seyed Hamed Meshkin" userId="220999c3-e6ef-4426-a304-d27831ca2f92" providerId="ADAL" clId="{2BBA3B44-3C84-4B2D-9F63-0A7613010D3C}" dt="2023-09-15T23:41:50.865" v="3058" actId="1036"/>
          <ac:spMkLst>
            <pc:docMk/>
            <pc:sldMk cId="383729511" sldId="280"/>
            <ac:spMk id="35" creationId="{7C974DAB-9D2C-30BF-D1F8-C14009B535F1}"/>
          </ac:spMkLst>
        </pc:spChg>
        <pc:spChg chg="mod">
          <ac:chgData name="Seyed Hamed Meshkin" userId="220999c3-e6ef-4426-a304-d27831ca2f92" providerId="ADAL" clId="{2BBA3B44-3C84-4B2D-9F63-0A7613010D3C}" dt="2023-09-15T23:40:36.748" v="3053" actId="12789"/>
          <ac:spMkLst>
            <pc:docMk/>
            <pc:sldMk cId="383729511" sldId="280"/>
            <ac:spMk id="36" creationId="{4A4FD92E-1099-FC8D-9A39-FCA1B15E0CC1}"/>
          </ac:spMkLst>
        </pc:spChg>
        <pc:spChg chg="del">
          <ac:chgData name="Seyed Hamed Meshkin" userId="220999c3-e6ef-4426-a304-d27831ca2f92" providerId="ADAL" clId="{2BBA3B44-3C84-4B2D-9F63-0A7613010D3C}" dt="2023-09-15T22:35:08.117" v="2733" actId="478"/>
          <ac:spMkLst>
            <pc:docMk/>
            <pc:sldMk cId="383729511" sldId="280"/>
            <ac:spMk id="39" creationId="{047B6308-5CCD-9F73-B481-B0EC390A9C08}"/>
          </ac:spMkLst>
        </pc:spChg>
        <pc:spChg chg="mod">
          <ac:chgData name="Seyed Hamed Meshkin" userId="220999c3-e6ef-4426-a304-d27831ca2f92" providerId="ADAL" clId="{2BBA3B44-3C84-4B2D-9F63-0A7613010D3C}" dt="2023-09-15T23:31:27.052" v="2963" actId="1038"/>
          <ac:spMkLst>
            <pc:docMk/>
            <pc:sldMk cId="383729511" sldId="280"/>
            <ac:spMk id="40" creationId="{C1801B61-F631-5DF6-3065-8B4251865DA0}"/>
          </ac:spMkLst>
        </pc:spChg>
        <pc:spChg chg="mod">
          <ac:chgData name="Seyed Hamed Meshkin" userId="220999c3-e6ef-4426-a304-d27831ca2f92" providerId="ADAL" clId="{2BBA3B44-3C84-4B2D-9F63-0A7613010D3C}" dt="2023-09-15T23:31:27.052" v="2963" actId="1038"/>
          <ac:spMkLst>
            <pc:docMk/>
            <pc:sldMk cId="383729511" sldId="280"/>
            <ac:spMk id="41" creationId="{AE8D0942-6331-1229-93F9-48F8223818CA}"/>
          </ac:spMkLst>
        </pc:spChg>
        <pc:spChg chg="mod">
          <ac:chgData name="Seyed Hamed Meshkin" userId="220999c3-e6ef-4426-a304-d27831ca2f92" providerId="ADAL" clId="{2BBA3B44-3C84-4B2D-9F63-0A7613010D3C}" dt="2023-09-15T23:41:48.095" v="3057" actId="1035"/>
          <ac:spMkLst>
            <pc:docMk/>
            <pc:sldMk cId="383729511" sldId="280"/>
            <ac:spMk id="42" creationId="{B160727C-5E60-6CE4-09C2-9DB02B4992A8}"/>
          </ac:spMkLst>
        </pc:spChg>
        <pc:spChg chg="add del mod">
          <ac:chgData name="Seyed Hamed Meshkin" userId="220999c3-e6ef-4426-a304-d27831ca2f92" providerId="ADAL" clId="{2BBA3B44-3C84-4B2D-9F63-0A7613010D3C}" dt="2023-09-15T22:40:40.604" v="2797"/>
          <ac:spMkLst>
            <pc:docMk/>
            <pc:sldMk cId="383729511" sldId="280"/>
            <ac:spMk id="48" creationId="{E56CD491-1433-135F-D813-6823358A2FE9}"/>
          </ac:spMkLst>
        </pc:spChg>
        <pc:spChg chg="add del mod ord">
          <ac:chgData name="Seyed Hamed Meshkin" userId="220999c3-e6ef-4426-a304-d27831ca2f92" providerId="ADAL" clId="{2BBA3B44-3C84-4B2D-9F63-0A7613010D3C}" dt="2023-09-15T23:40:36.748" v="3053" actId="12789"/>
          <ac:spMkLst>
            <pc:docMk/>
            <pc:sldMk cId="383729511" sldId="280"/>
            <ac:spMk id="49" creationId="{0E0E584D-A666-1542-1A55-0DEA5A90CC34}"/>
          </ac:spMkLst>
        </pc:spChg>
        <pc:spChg chg="add del mod">
          <ac:chgData name="Seyed Hamed Meshkin" userId="220999c3-e6ef-4426-a304-d27831ca2f92" providerId="ADAL" clId="{2BBA3B44-3C84-4B2D-9F63-0A7613010D3C}" dt="2023-09-16T16:13:16.521" v="3611" actId="21"/>
          <ac:spMkLst>
            <pc:docMk/>
            <pc:sldMk cId="383729511" sldId="280"/>
            <ac:spMk id="50" creationId="{F6E562EC-8506-9E57-A9ED-1130C3F15808}"/>
          </ac:spMkLst>
        </pc:spChg>
        <pc:spChg chg="add del mod">
          <ac:chgData name="Seyed Hamed Meshkin" userId="220999c3-e6ef-4426-a304-d27831ca2f92" providerId="ADAL" clId="{2BBA3B44-3C84-4B2D-9F63-0A7613010D3C}" dt="2023-09-16T16:13:10.805" v="3609" actId="478"/>
          <ac:spMkLst>
            <pc:docMk/>
            <pc:sldMk cId="383729511" sldId="280"/>
            <ac:spMk id="51" creationId="{C6B47031-F483-354F-BBBF-DB2D74DEF640}"/>
          </ac:spMkLst>
        </pc:spChg>
        <pc:spChg chg="mod">
          <ac:chgData name="Seyed Hamed Meshkin" userId="220999c3-e6ef-4426-a304-d27831ca2f92" providerId="ADAL" clId="{2BBA3B44-3C84-4B2D-9F63-0A7613010D3C}" dt="2023-09-15T23:31:27.052" v="2963" actId="1038"/>
          <ac:spMkLst>
            <pc:docMk/>
            <pc:sldMk cId="383729511" sldId="280"/>
            <ac:spMk id="52" creationId="{9D45EC7B-6691-17EB-F2C2-2B52F261D89A}"/>
          </ac:spMkLst>
        </pc:spChg>
        <pc:spChg chg="mod">
          <ac:chgData name="Seyed Hamed Meshkin" userId="220999c3-e6ef-4426-a304-d27831ca2f92" providerId="ADAL" clId="{2BBA3B44-3C84-4B2D-9F63-0A7613010D3C}" dt="2023-09-15T23:41:08.339" v="3056" actId="12789"/>
          <ac:spMkLst>
            <pc:docMk/>
            <pc:sldMk cId="383729511" sldId="280"/>
            <ac:spMk id="53" creationId="{58F09D4B-9C9D-855B-1630-0A05A9BA0927}"/>
          </ac:spMkLst>
        </pc:spChg>
        <pc:spChg chg="del">
          <ac:chgData name="Seyed Hamed Meshkin" userId="220999c3-e6ef-4426-a304-d27831ca2f92" providerId="ADAL" clId="{2BBA3B44-3C84-4B2D-9F63-0A7613010D3C}" dt="2023-09-18T18:03:16.670" v="11540" actId="478"/>
          <ac:spMkLst>
            <pc:docMk/>
            <pc:sldMk cId="383729511" sldId="280"/>
            <ac:spMk id="54" creationId="{D74E7C0A-5A87-94D2-291A-2B4D12DEC378}"/>
          </ac:spMkLst>
        </pc:spChg>
        <pc:spChg chg="add mod">
          <ac:chgData name="Seyed Hamed Meshkin" userId="220999c3-e6ef-4426-a304-d27831ca2f92" providerId="ADAL" clId="{2BBA3B44-3C84-4B2D-9F63-0A7613010D3C}" dt="2023-09-18T18:05:10.259" v="11559" actId="20577"/>
          <ac:spMkLst>
            <pc:docMk/>
            <pc:sldMk cId="383729511" sldId="280"/>
            <ac:spMk id="55" creationId="{AC158BB3-12F4-BB74-7A30-357CF35D27F1}"/>
          </ac:spMkLst>
        </pc:spChg>
        <pc:spChg chg="mod">
          <ac:chgData name="Seyed Hamed Meshkin" userId="220999c3-e6ef-4426-a304-d27831ca2f92" providerId="ADAL" clId="{2BBA3B44-3C84-4B2D-9F63-0A7613010D3C}" dt="2023-09-15T23:31:27.052" v="2963" actId="1038"/>
          <ac:spMkLst>
            <pc:docMk/>
            <pc:sldMk cId="383729511" sldId="280"/>
            <ac:spMk id="78" creationId="{F6FA3821-089B-284C-D106-0B8D6C845BF7}"/>
          </ac:spMkLst>
        </pc:spChg>
        <pc:spChg chg="del">
          <ac:chgData name="Seyed Hamed Meshkin" userId="220999c3-e6ef-4426-a304-d27831ca2f92" providerId="ADAL" clId="{2BBA3B44-3C84-4B2D-9F63-0A7613010D3C}" dt="2023-09-15T22:28:56.306" v="2711" actId="478"/>
          <ac:spMkLst>
            <pc:docMk/>
            <pc:sldMk cId="383729511" sldId="280"/>
            <ac:spMk id="79" creationId="{EA529E2E-80C4-0899-CB6E-4EC348CEE583}"/>
          </ac:spMkLst>
        </pc:spChg>
        <pc:grpChg chg="add del mod">
          <ac:chgData name="Seyed Hamed Meshkin" userId="220999c3-e6ef-4426-a304-d27831ca2f92" providerId="ADAL" clId="{2BBA3B44-3C84-4B2D-9F63-0A7613010D3C}" dt="2023-09-15T23:28:38.366" v="2863" actId="478"/>
          <ac:grpSpMkLst>
            <pc:docMk/>
            <pc:sldMk cId="383729511" sldId="280"/>
            <ac:grpSpMk id="27" creationId="{B8C2EB0D-D19D-2F0C-46CD-96C4A85B5824}"/>
          </ac:grpSpMkLst>
        </pc:grpChg>
        <pc:grpChg chg="add del mod">
          <ac:chgData name="Seyed Hamed Meshkin" userId="220999c3-e6ef-4426-a304-d27831ca2f92" providerId="ADAL" clId="{2BBA3B44-3C84-4B2D-9F63-0A7613010D3C}" dt="2023-09-15T23:28:38.366" v="2863" actId="478"/>
          <ac:grpSpMkLst>
            <pc:docMk/>
            <pc:sldMk cId="383729511" sldId="280"/>
            <ac:grpSpMk id="32" creationId="{CF0C4000-D8A4-2D73-CDCF-4C71344A4700}"/>
          </ac:grpSpMkLst>
        </pc:grpChg>
        <pc:picChg chg="del">
          <ac:chgData name="Seyed Hamed Meshkin" userId="220999c3-e6ef-4426-a304-d27831ca2f92" providerId="ADAL" clId="{2BBA3B44-3C84-4B2D-9F63-0A7613010D3C}" dt="2023-09-18T14:10:06.296" v="8537" actId="478"/>
          <ac:picMkLst>
            <pc:docMk/>
            <pc:sldMk cId="383729511" sldId="280"/>
            <ac:picMk id="17" creationId="{DE1B8C7B-9E34-0251-478B-DA1F06F9D947}"/>
          </ac:picMkLst>
        </pc:picChg>
        <pc:picChg chg="add del mod">
          <ac:chgData name="Seyed Hamed Meshkin" userId="220999c3-e6ef-4426-a304-d27831ca2f92" providerId="ADAL" clId="{2BBA3B44-3C84-4B2D-9F63-0A7613010D3C}" dt="2023-09-15T22:36:26.648" v="2737"/>
          <ac:picMkLst>
            <pc:docMk/>
            <pc:sldMk cId="383729511" sldId="280"/>
            <ac:picMk id="37" creationId="{A9A6480C-6869-1910-DED4-E625061EDBE3}"/>
          </ac:picMkLst>
        </pc:picChg>
        <pc:cxnChg chg="add del mod ord">
          <ac:chgData name="Seyed Hamed Meshkin" userId="220999c3-e6ef-4426-a304-d27831ca2f92" providerId="ADAL" clId="{2BBA3B44-3C84-4B2D-9F63-0A7613010D3C}" dt="2023-09-15T23:31:27.052" v="2963" actId="1038"/>
          <ac:cxnSpMkLst>
            <pc:docMk/>
            <pc:sldMk cId="383729511" sldId="280"/>
            <ac:cxnSpMk id="6" creationId="{EB2F3AB0-CC60-3AEE-1245-8B3F144DE106}"/>
          </ac:cxnSpMkLst>
        </pc:cxnChg>
        <pc:cxnChg chg="add del mod ord">
          <ac:chgData name="Seyed Hamed Meshkin" userId="220999c3-e6ef-4426-a304-d27831ca2f92" providerId="ADAL" clId="{2BBA3B44-3C84-4B2D-9F63-0A7613010D3C}" dt="2023-09-15T23:31:27.052" v="2963" actId="1038"/>
          <ac:cxnSpMkLst>
            <pc:docMk/>
            <pc:sldMk cId="383729511" sldId="280"/>
            <ac:cxnSpMk id="14" creationId="{5823BB9F-C70F-0E60-F075-34B7A4BBE7F5}"/>
          </ac:cxnSpMkLst>
        </pc:cxnChg>
        <pc:cxnChg chg="mod">
          <ac:chgData name="Seyed Hamed Meshkin" userId="220999c3-e6ef-4426-a304-d27831ca2f92" providerId="ADAL" clId="{2BBA3B44-3C84-4B2D-9F63-0A7613010D3C}" dt="2023-09-15T23:31:27.052" v="2963" actId="1038"/>
          <ac:cxnSpMkLst>
            <pc:docMk/>
            <pc:sldMk cId="383729511" sldId="280"/>
            <ac:cxnSpMk id="30" creationId="{029ADB25-E7F4-D54E-E581-BC9E2B09BD03}"/>
          </ac:cxnSpMkLst>
        </pc:cxnChg>
        <pc:cxnChg chg="mod">
          <ac:chgData name="Seyed Hamed Meshkin" userId="220999c3-e6ef-4426-a304-d27831ca2f92" providerId="ADAL" clId="{2BBA3B44-3C84-4B2D-9F63-0A7613010D3C}" dt="2023-09-15T23:40:36.748" v="3053" actId="12789"/>
          <ac:cxnSpMkLst>
            <pc:docMk/>
            <pc:sldMk cId="383729511" sldId="280"/>
            <ac:cxnSpMk id="45" creationId="{D65607CA-E513-CD31-A144-559FAB6EFF4B}"/>
          </ac:cxnSpMkLst>
        </pc:cxnChg>
      </pc:sldChg>
      <pc:sldChg chg="addSp delSp modSp add mod delAnim modAnim modNotesTx">
        <pc:chgData name="Seyed Hamed Meshkin" userId="220999c3-e6ef-4426-a304-d27831ca2f92" providerId="ADAL" clId="{2BBA3B44-3C84-4B2D-9F63-0A7613010D3C}" dt="2023-09-19T14:33:43.490" v="19825" actId="20577"/>
        <pc:sldMkLst>
          <pc:docMk/>
          <pc:sldMk cId="1054173470" sldId="281"/>
        </pc:sldMkLst>
        <pc:spChg chg="mod">
          <ac:chgData name="Seyed Hamed Meshkin" userId="220999c3-e6ef-4426-a304-d27831ca2f92" providerId="ADAL" clId="{2BBA3B44-3C84-4B2D-9F63-0A7613010D3C}" dt="2023-09-16T15:39:50.517" v="3060" actId="1076"/>
          <ac:spMkLst>
            <pc:docMk/>
            <pc:sldMk cId="1054173470" sldId="281"/>
            <ac:spMk id="2" creationId="{DD598C46-2176-6B26-C8E9-18B01381A70D}"/>
          </ac:spMkLst>
        </pc:spChg>
        <pc:spChg chg="mod">
          <ac:chgData name="Seyed Hamed Meshkin" userId="220999c3-e6ef-4426-a304-d27831ca2f92" providerId="ADAL" clId="{2BBA3B44-3C84-4B2D-9F63-0A7613010D3C}" dt="2023-09-16T15:39:50.517" v="3060" actId="1076"/>
          <ac:spMkLst>
            <pc:docMk/>
            <pc:sldMk cId="1054173470" sldId="281"/>
            <ac:spMk id="3" creationId="{A30A3B65-0361-BB08-CD21-5355DD6DF1FC}"/>
          </ac:spMkLst>
        </pc:spChg>
        <pc:spChg chg="mod">
          <ac:chgData name="Seyed Hamed Meshkin" userId="220999c3-e6ef-4426-a304-d27831ca2f92" providerId="ADAL" clId="{2BBA3B44-3C84-4B2D-9F63-0A7613010D3C}" dt="2023-09-15T23:38:38.875" v="3034" actId="1038"/>
          <ac:spMkLst>
            <pc:docMk/>
            <pc:sldMk cId="1054173470" sldId="281"/>
            <ac:spMk id="4" creationId="{D3DB55D5-1E84-A5CB-6FE2-D41334021BEA}"/>
          </ac:spMkLst>
        </pc:spChg>
        <pc:spChg chg="mod">
          <ac:chgData name="Seyed Hamed Meshkin" userId="220999c3-e6ef-4426-a304-d27831ca2f92" providerId="ADAL" clId="{2BBA3B44-3C84-4B2D-9F63-0A7613010D3C}" dt="2023-09-15T23:38:38.875" v="3034" actId="1038"/>
          <ac:spMkLst>
            <pc:docMk/>
            <pc:sldMk cId="1054173470" sldId="281"/>
            <ac:spMk id="5" creationId="{23765063-5F30-1985-0602-CCE910A54016}"/>
          </ac:spMkLst>
        </pc:spChg>
        <pc:spChg chg="mod">
          <ac:chgData name="Seyed Hamed Meshkin" userId="220999c3-e6ef-4426-a304-d27831ca2f92" providerId="ADAL" clId="{2BBA3B44-3C84-4B2D-9F63-0A7613010D3C}" dt="2023-09-15T23:38:23.279" v="3032" actId="1076"/>
          <ac:spMkLst>
            <pc:docMk/>
            <pc:sldMk cId="1054173470" sldId="281"/>
            <ac:spMk id="11" creationId="{EB12DA81-98C5-FF2F-0BBE-C701144FE7E1}"/>
          </ac:spMkLst>
        </pc:spChg>
        <pc:spChg chg="mod">
          <ac:chgData name="Seyed Hamed Meshkin" userId="220999c3-e6ef-4426-a304-d27831ca2f92" providerId="ADAL" clId="{2BBA3B44-3C84-4B2D-9F63-0A7613010D3C}" dt="2023-09-15T23:38:38.875" v="3034" actId="1038"/>
          <ac:spMkLst>
            <pc:docMk/>
            <pc:sldMk cId="1054173470" sldId="281"/>
            <ac:spMk id="12" creationId="{9391330A-B2C6-2646-9C27-D00D8D2D4BB5}"/>
          </ac:spMkLst>
        </pc:spChg>
        <pc:spChg chg="mod">
          <ac:chgData name="Seyed Hamed Meshkin" userId="220999c3-e6ef-4426-a304-d27831ca2f92" providerId="ADAL" clId="{2BBA3B44-3C84-4B2D-9F63-0A7613010D3C}" dt="2023-09-15T23:38:38.875" v="3034" actId="1038"/>
          <ac:spMkLst>
            <pc:docMk/>
            <pc:sldMk cId="1054173470" sldId="281"/>
            <ac:spMk id="13" creationId="{78C85290-D4C4-B244-BE85-5DEB9615A2F3}"/>
          </ac:spMkLst>
        </pc:spChg>
        <pc:spChg chg="mod">
          <ac:chgData name="Seyed Hamed Meshkin" userId="220999c3-e6ef-4426-a304-d27831ca2f92" providerId="ADAL" clId="{2BBA3B44-3C84-4B2D-9F63-0A7613010D3C}" dt="2023-09-15T23:38:38.875" v="3034" actId="1038"/>
          <ac:spMkLst>
            <pc:docMk/>
            <pc:sldMk cId="1054173470" sldId="281"/>
            <ac:spMk id="15" creationId="{E410BEE4-4ECD-4F00-D2DA-C23DFD881E32}"/>
          </ac:spMkLst>
        </pc:spChg>
        <pc:spChg chg="mod">
          <ac:chgData name="Seyed Hamed Meshkin" userId="220999c3-e6ef-4426-a304-d27831ca2f92" providerId="ADAL" clId="{2BBA3B44-3C84-4B2D-9F63-0A7613010D3C}" dt="2023-09-15T23:38:38.875" v="3034" actId="1038"/>
          <ac:spMkLst>
            <pc:docMk/>
            <pc:sldMk cId="1054173470" sldId="281"/>
            <ac:spMk id="16" creationId="{B3452E25-CE3D-C807-4868-4C3D5D2E5B8C}"/>
          </ac:spMkLst>
        </pc:spChg>
        <pc:spChg chg="mod">
          <ac:chgData name="Seyed Hamed Meshkin" userId="220999c3-e6ef-4426-a304-d27831ca2f92" providerId="ADAL" clId="{2BBA3B44-3C84-4B2D-9F63-0A7613010D3C}" dt="2023-09-15T23:38:38.875" v="3034" actId="1038"/>
          <ac:spMkLst>
            <pc:docMk/>
            <pc:sldMk cId="1054173470" sldId="281"/>
            <ac:spMk id="18" creationId="{20A6412C-C7D5-ED79-FED7-A62E86CFC3AC}"/>
          </ac:spMkLst>
        </pc:spChg>
        <pc:spChg chg="mod">
          <ac:chgData name="Seyed Hamed Meshkin" userId="220999c3-e6ef-4426-a304-d27831ca2f92" providerId="ADAL" clId="{2BBA3B44-3C84-4B2D-9F63-0A7613010D3C}" dt="2023-09-15T23:38:38.875" v="3034" actId="1038"/>
          <ac:spMkLst>
            <pc:docMk/>
            <pc:sldMk cId="1054173470" sldId="281"/>
            <ac:spMk id="19" creationId="{FDE87DDF-5478-D966-4232-4C41E5D0AAC6}"/>
          </ac:spMkLst>
        </pc:spChg>
        <pc:spChg chg="mod">
          <ac:chgData name="Seyed Hamed Meshkin" userId="220999c3-e6ef-4426-a304-d27831ca2f92" providerId="ADAL" clId="{2BBA3B44-3C84-4B2D-9F63-0A7613010D3C}" dt="2023-09-15T23:38:38.875" v="3034" actId="1038"/>
          <ac:spMkLst>
            <pc:docMk/>
            <pc:sldMk cId="1054173470" sldId="281"/>
            <ac:spMk id="20" creationId="{309CAB6C-715C-F99A-99DC-83006F2D6222}"/>
          </ac:spMkLst>
        </pc:spChg>
        <pc:spChg chg="add mod">
          <ac:chgData name="Seyed Hamed Meshkin" userId="220999c3-e6ef-4426-a304-d27831ca2f92" providerId="ADAL" clId="{2BBA3B44-3C84-4B2D-9F63-0A7613010D3C}" dt="2023-09-16T16:12:15.722" v="3552" actId="1076"/>
          <ac:spMkLst>
            <pc:docMk/>
            <pc:sldMk cId="1054173470" sldId="281"/>
            <ac:spMk id="23" creationId="{5047DB11-FE79-D7FF-4F86-ED5F325929C9}"/>
          </ac:spMkLst>
        </pc:spChg>
        <pc:spChg chg="mod">
          <ac:chgData name="Seyed Hamed Meshkin" userId="220999c3-e6ef-4426-a304-d27831ca2f92" providerId="ADAL" clId="{2BBA3B44-3C84-4B2D-9F63-0A7613010D3C}" dt="2023-09-15T23:38:38.875" v="3034" actId="1038"/>
          <ac:spMkLst>
            <pc:docMk/>
            <pc:sldMk cId="1054173470" sldId="281"/>
            <ac:spMk id="24" creationId="{50287D63-211A-AF7B-A9C9-5E4EAE7649D9}"/>
          </ac:spMkLst>
        </pc:spChg>
        <pc:spChg chg="mod">
          <ac:chgData name="Seyed Hamed Meshkin" userId="220999c3-e6ef-4426-a304-d27831ca2f92" providerId="ADAL" clId="{2BBA3B44-3C84-4B2D-9F63-0A7613010D3C}" dt="2023-09-15T23:38:38.875" v="3034" actId="1038"/>
          <ac:spMkLst>
            <pc:docMk/>
            <pc:sldMk cId="1054173470" sldId="281"/>
            <ac:spMk id="25" creationId="{8BC1E83D-C37F-FD6C-075C-8D5BEFE11091}"/>
          </ac:spMkLst>
        </pc:spChg>
        <pc:spChg chg="mod">
          <ac:chgData name="Seyed Hamed Meshkin" userId="220999c3-e6ef-4426-a304-d27831ca2f92" providerId="ADAL" clId="{2BBA3B44-3C84-4B2D-9F63-0A7613010D3C}" dt="2023-09-15T23:38:38.875" v="3034" actId="1038"/>
          <ac:spMkLst>
            <pc:docMk/>
            <pc:sldMk cId="1054173470" sldId="281"/>
            <ac:spMk id="26" creationId="{4313C789-8E34-0A7B-DB62-A7ADC170F19C}"/>
          </ac:spMkLst>
        </pc:spChg>
        <pc:spChg chg="mod">
          <ac:chgData name="Seyed Hamed Meshkin" userId="220999c3-e6ef-4426-a304-d27831ca2f92" providerId="ADAL" clId="{2BBA3B44-3C84-4B2D-9F63-0A7613010D3C}" dt="2023-09-15T23:38:38.875" v="3034" actId="1038"/>
          <ac:spMkLst>
            <pc:docMk/>
            <pc:sldMk cId="1054173470" sldId="281"/>
            <ac:spMk id="28" creationId="{0B3AD4CF-0CDA-FA6A-4391-E34E672CC477}"/>
          </ac:spMkLst>
        </pc:spChg>
        <pc:spChg chg="mod">
          <ac:chgData name="Seyed Hamed Meshkin" userId="220999c3-e6ef-4426-a304-d27831ca2f92" providerId="ADAL" clId="{2BBA3B44-3C84-4B2D-9F63-0A7613010D3C}" dt="2023-09-15T23:38:38.875" v="3034" actId="1038"/>
          <ac:spMkLst>
            <pc:docMk/>
            <pc:sldMk cId="1054173470" sldId="281"/>
            <ac:spMk id="35" creationId="{7C974DAB-9D2C-30BF-D1F8-C14009B535F1}"/>
          </ac:spMkLst>
        </pc:spChg>
        <pc:spChg chg="add del mod">
          <ac:chgData name="Seyed Hamed Meshkin" userId="220999c3-e6ef-4426-a304-d27831ca2f92" providerId="ADAL" clId="{2BBA3B44-3C84-4B2D-9F63-0A7613010D3C}" dt="2023-09-15T23:40:07.457" v="3051" actId="478"/>
          <ac:spMkLst>
            <pc:docMk/>
            <pc:sldMk cId="1054173470" sldId="281"/>
            <ac:spMk id="36" creationId="{4A4FD92E-1099-FC8D-9A39-FCA1B15E0CC1}"/>
          </ac:spMkLst>
        </pc:spChg>
        <pc:spChg chg="add mod">
          <ac:chgData name="Seyed Hamed Meshkin" userId="220999c3-e6ef-4426-a304-d27831ca2f92" providerId="ADAL" clId="{2BBA3B44-3C84-4B2D-9F63-0A7613010D3C}" dt="2023-09-16T16:12:56.927" v="3605" actId="1076"/>
          <ac:spMkLst>
            <pc:docMk/>
            <pc:sldMk cId="1054173470" sldId="281"/>
            <ac:spMk id="37" creationId="{A487B1DF-0D1E-1AD1-F472-E38F9E00CFE1}"/>
          </ac:spMkLst>
        </pc:spChg>
        <pc:spChg chg="del">
          <ac:chgData name="Seyed Hamed Meshkin" userId="220999c3-e6ef-4426-a304-d27831ca2f92" providerId="ADAL" clId="{2BBA3B44-3C84-4B2D-9F63-0A7613010D3C}" dt="2023-09-18T18:03:21.417" v="11541" actId="478"/>
          <ac:spMkLst>
            <pc:docMk/>
            <pc:sldMk cId="1054173470" sldId="281"/>
            <ac:spMk id="38" creationId="{CA3F6DEA-4B64-5424-11DD-B5F54685CD9B}"/>
          </ac:spMkLst>
        </pc:spChg>
        <pc:spChg chg="add mod">
          <ac:chgData name="Seyed Hamed Meshkin" userId="220999c3-e6ef-4426-a304-d27831ca2f92" providerId="ADAL" clId="{2BBA3B44-3C84-4B2D-9F63-0A7613010D3C}" dt="2023-09-18T18:05:13.994" v="11561" actId="20577"/>
          <ac:spMkLst>
            <pc:docMk/>
            <pc:sldMk cId="1054173470" sldId="281"/>
            <ac:spMk id="39" creationId="{F6425101-DFF6-4AED-E67F-EC65633409BF}"/>
          </ac:spMkLst>
        </pc:spChg>
        <pc:spChg chg="mod">
          <ac:chgData name="Seyed Hamed Meshkin" userId="220999c3-e6ef-4426-a304-d27831ca2f92" providerId="ADAL" clId="{2BBA3B44-3C84-4B2D-9F63-0A7613010D3C}" dt="2023-09-15T23:38:38.875" v="3034" actId="1038"/>
          <ac:spMkLst>
            <pc:docMk/>
            <pc:sldMk cId="1054173470" sldId="281"/>
            <ac:spMk id="40" creationId="{C1801B61-F631-5DF6-3065-8B4251865DA0}"/>
          </ac:spMkLst>
        </pc:spChg>
        <pc:spChg chg="mod">
          <ac:chgData name="Seyed Hamed Meshkin" userId="220999c3-e6ef-4426-a304-d27831ca2f92" providerId="ADAL" clId="{2BBA3B44-3C84-4B2D-9F63-0A7613010D3C}" dt="2023-09-15T23:38:38.875" v="3034" actId="1038"/>
          <ac:spMkLst>
            <pc:docMk/>
            <pc:sldMk cId="1054173470" sldId="281"/>
            <ac:spMk id="41" creationId="{AE8D0942-6331-1229-93F9-48F8223818CA}"/>
          </ac:spMkLst>
        </pc:spChg>
        <pc:spChg chg="mod">
          <ac:chgData name="Seyed Hamed Meshkin" userId="220999c3-e6ef-4426-a304-d27831ca2f92" providerId="ADAL" clId="{2BBA3B44-3C84-4B2D-9F63-0A7613010D3C}" dt="2023-09-15T23:38:38.875" v="3034" actId="1038"/>
          <ac:spMkLst>
            <pc:docMk/>
            <pc:sldMk cId="1054173470" sldId="281"/>
            <ac:spMk id="42" creationId="{B160727C-5E60-6CE4-09C2-9DB02B4992A8}"/>
          </ac:spMkLst>
        </pc:spChg>
        <pc:spChg chg="mod">
          <ac:chgData name="Seyed Hamed Meshkin" userId="220999c3-e6ef-4426-a304-d27831ca2f92" providerId="ADAL" clId="{2BBA3B44-3C84-4B2D-9F63-0A7613010D3C}" dt="2023-09-15T23:38:38.875" v="3034" actId="1038"/>
          <ac:spMkLst>
            <pc:docMk/>
            <pc:sldMk cId="1054173470" sldId="281"/>
            <ac:spMk id="49" creationId="{0E0E584D-A666-1542-1A55-0DEA5A90CC34}"/>
          </ac:spMkLst>
        </pc:spChg>
        <pc:spChg chg="mod">
          <ac:chgData name="Seyed Hamed Meshkin" userId="220999c3-e6ef-4426-a304-d27831ca2f92" providerId="ADAL" clId="{2BBA3B44-3C84-4B2D-9F63-0A7613010D3C}" dt="2023-09-15T23:38:38.875" v="3034" actId="1038"/>
          <ac:spMkLst>
            <pc:docMk/>
            <pc:sldMk cId="1054173470" sldId="281"/>
            <ac:spMk id="52" creationId="{9D45EC7B-6691-17EB-F2C2-2B52F261D89A}"/>
          </ac:spMkLst>
        </pc:spChg>
        <pc:spChg chg="mod">
          <ac:chgData name="Seyed Hamed Meshkin" userId="220999c3-e6ef-4426-a304-d27831ca2f92" providerId="ADAL" clId="{2BBA3B44-3C84-4B2D-9F63-0A7613010D3C}" dt="2023-09-15T23:38:38.875" v="3034" actId="1038"/>
          <ac:spMkLst>
            <pc:docMk/>
            <pc:sldMk cId="1054173470" sldId="281"/>
            <ac:spMk id="53" creationId="{58F09D4B-9C9D-855B-1630-0A05A9BA0927}"/>
          </ac:spMkLst>
        </pc:spChg>
        <pc:spChg chg="mod">
          <ac:chgData name="Seyed Hamed Meshkin" userId="220999c3-e6ef-4426-a304-d27831ca2f92" providerId="ADAL" clId="{2BBA3B44-3C84-4B2D-9F63-0A7613010D3C}" dt="2023-09-15T23:38:38.875" v="3034" actId="1038"/>
          <ac:spMkLst>
            <pc:docMk/>
            <pc:sldMk cId="1054173470" sldId="281"/>
            <ac:spMk id="78" creationId="{F6FA3821-089B-284C-D106-0B8D6C845BF7}"/>
          </ac:spMkLst>
        </pc:spChg>
        <pc:grpChg chg="mod">
          <ac:chgData name="Seyed Hamed Meshkin" userId="220999c3-e6ef-4426-a304-d27831ca2f92" providerId="ADAL" clId="{2BBA3B44-3C84-4B2D-9F63-0A7613010D3C}" dt="2023-09-16T15:39:50.517" v="3060" actId="1076"/>
          <ac:grpSpMkLst>
            <pc:docMk/>
            <pc:sldMk cId="1054173470" sldId="281"/>
            <ac:grpSpMk id="27" creationId="{B8C2EB0D-D19D-2F0C-46CD-96C4A85B5824}"/>
          </ac:grpSpMkLst>
        </pc:grpChg>
        <pc:grpChg chg="mod">
          <ac:chgData name="Seyed Hamed Meshkin" userId="220999c3-e6ef-4426-a304-d27831ca2f92" providerId="ADAL" clId="{2BBA3B44-3C84-4B2D-9F63-0A7613010D3C}" dt="2023-09-16T15:39:50.517" v="3060" actId="1076"/>
          <ac:grpSpMkLst>
            <pc:docMk/>
            <pc:sldMk cId="1054173470" sldId="281"/>
            <ac:grpSpMk id="32" creationId="{CF0C4000-D8A4-2D73-CDCF-4C71344A4700}"/>
          </ac:grpSpMkLst>
        </pc:grpChg>
        <pc:picChg chg="del">
          <ac:chgData name="Seyed Hamed Meshkin" userId="220999c3-e6ef-4426-a304-d27831ca2f92" providerId="ADAL" clId="{2BBA3B44-3C84-4B2D-9F63-0A7613010D3C}" dt="2023-09-18T14:10:08.029" v="8538" actId="478"/>
          <ac:picMkLst>
            <pc:docMk/>
            <pc:sldMk cId="1054173470" sldId="281"/>
            <ac:picMk id="17" creationId="{DE1B8C7B-9E34-0251-478B-DA1F06F9D947}"/>
          </ac:picMkLst>
        </pc:picChg>
        <pc:cxnChg chg="mod">
          <ac:chgData name="Seyed Hamed Meshkin" userId="220999c3-e6ef-4426-a304-d27831ca2f92" providerId="ADAL" clId="{2BBA3B44-3C84-4B2D-9F63-0A7613010D3C}" dt="2023-09-15T23:38:38.875" v="3034" actId="1038"/>
          <ac:cxnSpMkLst>
            <pc:docMk/>
            <pc:sldMk cId="1054173470" sldId="281"/>
            <ac:cxnSpMk id="6" creationId="{EB2F3AB0-CC60-3AEE-1245-8B3F144DE106}"/>
          </ac:cxnSpMkLst>
        </pc:cxnChg>
        <pc:cxnChg chg="mod">
          <ac:chgData name="Seyed Hamed Meshkin" userId="220999c3-e6ef-4426-a304-d27831ca2f92" providerId="ADAL" clId="{2BBA3B44-3C84-4B2D-9F63-0A7613010D3C}" dt="2023-09-15T23:38:38.875" v="3034" actId="1038"/>
          <ac:cxnSpMkLst>
            <pc:docMk/>
            <pc:sldMk cId="1054173470" sldId="281"/>
            <ac:cxnSpMk id="14" creationId="{5823BB9F-C70F-0E60-F075-34B7A4BBE7F5}"/>
          </ac:cxnSpMkLst>
        </pc:cxnChg>
        <pc:cxnChg chg="mod">
          <ac:chgData name="Seyed Hamed Meshkin" userId="220999c3-e6ef-4426-a304-d27831ca2f92" providerId="ADAL" clId="{2BBA3B44-3C84-4B2D-9F63-0A7613010D3C}" dt="2023-09-15T23:38:38.875" v="3034" actId="1038"/>
          <ac:cxnSpMkLst>
            <pc:docMk/>
            <pc:sldMk cId="1054173470" sldId="281"/>
            <ac:cxnSpMk id="30" creationId="{029ADB25-E7F4-D54E-E581-BC9E2B09BD03}"/>
          </ac:cxnSpMkLst>
        </pc:cxnChg>
        <pc:cxnChg chg="add del mod">
          <ac:chgData name="Seyed Hamed Meshkin" userId="220999c3-e6ef-4426-a304-d27831ca2f92" providerId="ADAL" clId="{2BBA3B44-3C84-4B2D-9F63-0A7613010D3C}" dt="2023-09-15T23:40:07.457" v="3051" actId="478"/>
          <ac:cxnSpMkLst>
            <pc:docMk/>
            <pc:sldMk cId="1054173470" sldId="281"/>
            <ac:cxnSpMk id="45" creationId="{D65607CA-E513-CD31-A144-559FAB6EFF4B}"/>
          </ac:cxnSpMkLst>
        </pc:cxnChg>
      </pc:sldChg>
      <pc:sldChg chg="add del">
        <pc:chgData name="Seyed Hamed Meshkin" userId="220999c3-e6ef-4426-a304-d27831ca2f92" providerId="ADAL" clId="{2BBA3B44-3C84-4B2D-9F63-0A7613010D3C}" dt="2023-09-15T22:40:48.398" v="2798" actId="47"/>
        <pc:sldMkLst>
          <pc:docMk/>
          <pc:sldMk cId="1392626667" sldId="281"/>
        </pc:sldMkLst>
      </pc:sldChg>
      <pc:sldChg chg="addSp delSp modSp new mod ord modNotesTx">
        <pc:chgData name="Seyed Hamed Meshkin" userId="220999c3-e6ef-4426-a304-d27831ca2f92" providerId="ADAL" clId="{2BBA3B44-3C84-4B2D-9F63-0A7613010D3C}" dt="2023-09-19T13:39:05.131" v="19638" actId="20577"/>
        <pc:sldMkLst>
          <pc:docMk/>
          <pc:sldMk cId="3987512523" sldId="282"/>
        </pc:sldMkLst>
        <pc:spChg chg="del">
          <ac:chgData name="Seyed Hamed Meshkin" userId="220999c3-e6ef-4426-a304-d27831ca2f92" providerId="ADAL" clId="{2BBA3B44-3C84-4B2D-9F63-0A7613010D3C}" dt="2023-09-18T00:50:27.026" v="8236" actId="478"/>
          <ac:spMkLst>
            <pc:docMk/>
            <pc:sldMk cId="3987512523" sldId="282"/>
            <ac:spMk id="2" creationId="{2BB267B4-490D-0808-76AE-BE15504ABE53}"/>
          </ac:spMkLst>
        </pc:spChg>
        <pc:spChg chg="del">
          <ac:chgData name="Seyed Hamed Meshkin" userId="220999c3-e6ef-4426-a304-d27831ca2f92" providerId="ADAL" clId="{2BBA3B44-3C84-4B2D-9F63-0A7613010D3C}" dt="2023-09-18T00:50:27.026" v="8236" actId="478"/>
          <ac:spMkLst>
            <pc:docMk/>
            <pc:sldMk cId="3987512523" sldId="282"/>
            <ac:spMk id="3" creationId="{D1EDF56D-D5FE-B630-3440-31DBB5A24B2F}"/>
          </ac:spMkLst>
        </pc:spChg>
        <pc:spChg chg="del">
          <ac:chgData name="Seyed Hamed Meshkin" userId="220999c3-e6ef-4426-a304-d27831ca2f92" providerId="ADAL" clId="{2BBA3B44-3C84-4B2D-9F63-0A7613010D3C}" dt="2023-09-18T00:50:27.026" v="8236" actId="478"/>
          <ac:spMkLst>
            <pc:docMk/>
            <pc:sldMk cId="3987512523" sldId="282"/>
            <ac:spMk id="4" creationId="{E85262BD-6502-AFCC-747E-FFB8A9EB63CE}"/>
          </ac:spMkLst>
        </pc:spChg>
        <pc:spChg chg="add del mod">
          <ac:chgData name="Seyed Hamed Meshkin" userId="220999c3-e6ef-4426-a304-d27831ca2f92" providerId="ADAL" clId="{2BBA3B44-3C84-4B2D-9F63-0A7613010D3C}" dt="2023-09-18T00:53:45.252" v="8276" actId="478"/>
          <ac:spMkLst>
            <pc:docMk/>
            <pc:sldMk cId="3987512523" sldId="282"/>
            <ac:spMk id="7" creationId="{1B3E6AD9-0285-CC34-B656-F1115C1EE5D7}"/>
          </ac:spMkLst>
        </pc:spChg>
        <pc:spChg chg="add del mod">
          <ac:chgData name="Seyed Hamed Meshkin" userId="220999c3-e6ef-4426-a304-d27831ca2f92" providerId="ADAL" clId="{2BBA3B44-3C84-4B2D-9F63-0A7613010D3C}" dt="2023-09-18T12:31:51.439" v="8510" actId="478"/>
          <ac:spMkLst>
            <pc:docMk/>
            <pc:sldMk cId="3987512523" sldId="282"/>
            <ac:spMk id="9" creationId="{B60BD9D8-DFC3-D48F-EC6F-9039240B492A}"/>
          </ac:spMkLst>
        </pc:spChg>
        <pc:spChg chg="add mod">
          <ac:chgData name="Seyed Hamed Meshkin" userId="220999c3-e6ef-4426-a304-d27831ca2f92" providerId="ADAL" clId="{2BBA3B44-3C84-4B2D-9F63-0A7613010D3C}" dt="2023-09-18T12:31:46.557" v="8508" actId="20577"/>
          <ac:spMkLst>
            <pc:docMk/>
            <pc:sldMk cId="3987512523" sldId="282"/>
            <ac:spMk id="12" creationId="{EA1A2676-D4F8-7DF2-C0B2-8FB47148292C}"/>
          </ac:spMkLst>
        </pc:spChg>
        <pc:spChg chg="mod">
          <ac:chgData name="Seyed Hamed Meshkin" userId="220999c3-e6ef-4426-a304-d27831ca2f92" providerId="ADAL" clId="{2BBA3B44-3C84-4B2D-9F63-0A7613010D3C}" dt="2023-09-18T18:04:18.714" v="11549" actId="1076"/>
          <ac:spMkLst>
            <pc:docMk/>
            <pc:sldMk cId="3987512523" sldId="282"/>
            <ac:spMk id="13" creationId="{2ACEBF92-9C1D-4719-EDDC-5D50F1BDE613}"/>
          </ac:spMkLst>
        </pc:spChg>
        <pc:graphicFrameChg chg="add mod modGraphic">
          <ac:chgData name="Seyed Hamed Meshkin" userId="220999c3-e6ef-4426-a304-d27831ca2f92" providerId="ADAL" clId="{2BBA3B44-3C84-4B2D-9F63-0A7613010D3C}" dt="2023-09-18T16:18:05.135" v="9890" actId="20577"/>
          <ac:graphicFrameMkLst>
            <pc:docMk/>
            <pc:sldMk cId="3987512523" sldId="282"/>
            <ac:graphicFrameMk id="5" creationId="{25401A4F-5E25-3F78-5BDA-F7828F21D3CC}"/>
          </ac:graphicFrameMkLst>
        </pc:graphicFrameChg>
        <pc:graphicFrameChg chg="add del mod">
          <ac:chgData name="Seyed Hamed Meshkin" userId="220999c3-e6ef-4426-a304-d27831ca2f92" providerId="ADAL" clId="{2BBA3B44-3C84-4B2D-9F63-0A7613010D3C}" dt="2023-09-18T00:56:06.755" v="8323" actId="478"/>
          <ac:graphicFrameMkLst>
            <pc:docMk/>
            <pc:sldMk cId="3987512523" sldId="282"/>
            <ac:graphicFrameMk id="10" creationId="{E5023901-C23C-B2C6-BD2E-297C72394BF4}"/>
          </ac:graphicFrameMkLst>
        </pc:graphicFrameChg>
        <pc:graphicFrameChg chg="add del mod">
          <ac:chgData name="Seyed Hamed Meshkin" userId="220999c3-e6ef-4426-a304-d27831ca2f92" providerId="ADAL" clId="{2BBA3B44-3C84-4B2D-9F63-0A7613010D3C}" dt="2023-09-18T01:02:43.340" v="8400" actId="478"/>
          <ac:graphicFrameMkLst>
            <pc:docMk/>
            <pc:sldMk cId="3987512523" sldId="282"/>
            <ac:graphicFrameMk id="11" creationId="{DCEDD748-C186-0DF8-C415-40E51FC3AB16}"/>
          </ac:graphicFrameMkLst>
        </pc:graphicFrameChg>
        <pc:picChg chg="add mod">
          <ac:chgData name="Seyed Hamed Meshkin" userId="220999c3-e6ef-4426-a304-d27831ca2f92" providerId="ADAL" clId="{2BBA3B44-3C84-4B2D-9F63-0A7613010D3C}" dt="2023-09-18T00:53:20.151" v="8265"/>
          <ac:picMkLst>
            <pc:docMk/>
            <pc:sldMk cId="3987512523" sldId="282"/>
            <ac:picMk id="8" creationId="{EE3E4839-4D68-5B86-0663-080718F50629}"/>
          </ac:picMkLst>
        </pc:picChg>
      </pc:sldChg>
      <pc:sldChg chg="addSp delSp modSp add mod modShow">
        <pc:chgData name="Seyed Hamed Meshkin" userId="220999c3-e6ef-4426-a304-d27831ca2f92" providerId="ADAL" clId="{2BBA3B44-3C84-4B2D-9F63-0A7613010D3C}" dt="2023-09-18T23:36:38.862" v="16067" actId="729"/>
        <pc:sldMkLst>
          <pc:docMk/>
          <pc:sldMk cId="3280661035" sldId="283"/>
        </pc:sldMkLst>
        <pc:picChg chg="add del mod ord">
          <ac:chgData name="Seyed Hamed Meshkin" userId="220999c3-e6ef-4426-a304-d27831ca2f92" providerId="ADAL" clId="{2BBA3B44-3C84-4B2D-9F63-0A7613010D3C}" dt="2023-09-18T23:32:14.394" v="16026" actId="478"/>
          <ac:picMkLst>
            <pc:docMk/>
            <pc:sldMk cId="3280661035" sldId="283"/>
            <ac:picMk id="2" creationId="{434A3D19-BF85-15C0-EE4A-8C5A5DB2B3A2}"/>
          </ac:picMkLst>
        </pc:picChg>
        <pc:picChg chg="add del mod">
          <ac:chgData name="Seyed Hamed Meshkin" userId="220999c3-e6ef-4426-a304-d27831ca2f92" providerId="ADAL" clId="{2BBA3B44-3C84-4B2D-9F63-0A7613010D3C}" dt="2023-09-18T23:32:11.438" v="16024" actId="478"/>
          <ac:picMkLst>
            <pc:docMk/>
            <pc:sldMk cId="3280661035" sldId="283"/>
            <ac:picMk id="5" creationId="{D4AE5969-63A9-EDE7-FD05-CB13176AC19D}"/>
          </ac:picMkLst>
        </pc:picChg>
      </pc:sldChg>
      <pc:sldChg chg="new del">
        <pc:chgData name="Seyed Hamed Meshkin" userId="220999c3-e6ef-4426-a304-d27831ca2f92" providerId="ADAL" clId="{2BBA3B44-3C84-4B2D-9F63-0A7613010D3C}" dt="2023-09-18T21:20:19.311" v="13789" actId="680"/>
        <pc:sldMkLst>
          <pc:docMk/>
          <pc:sldMk cId="3470224335" sldId="283"/>
        </pc:sldMkLst>
      </pc:sldChg>
      <pc:sldChg chg="modSp add mod modShow">
        <pc:chgData name="Seyed Hamed Meshkin" userId="220999c3-e6ef-4426-a304-d27831ca2f92" providerId="ADAL" clId="{2BBA3B44-3C84-4B2D-9F63-0A7613010D3C}" dt="2023-09-19T11:15:43.354" v="17484" actId="1076"/>
        <pc:sldMkLst>
          <pc:docMk/>
          <pc:sldMk cId="3349476066" sldId="284"/>
        </pc:sldMkLst>
        <pc:picChg chg="mod">
          <ac:chgData name="Seyed Hamed Meshkin" userId="220999c3-e6ef-4426-a304-d27831ca2f92" providerId="ADAL" clId="{2BBA3B44-3C84-4B2D-9F63-0A7613010D3C}" dt="2023-09-19T11:15:43.354" v="17484" actId="1076"/>
          <ac:picMkLst>
            <pc:docMk/>
            <pc:sldMk cId="3349476066" sldId="284"/>
            <ac:picMk id="8" creationId="{0889BB26-ABF8-EB4A-3793-96DD986866D7}"/>
          </ac:picMkLst>
        </pc:picChg>
      </pc:sldChg>
    </pc:docChg>
  </pc:docChgLst>
  <pc:docChgLst>
    <pc:chgData name="Meshkin, Seyed Hamed *" userId="220999c3-e6ef-4426-a304-d27831ca2f92" providerId="ADAL" clId="{C8E413AD-B4D0-4599-BB92-6D9CCFC59C62}"/>
    <pc:docChg chg="modSld">
      <pc:chgData name="Meshkin, Seyed Hamed *" userId="220999c3-e6ef-4426-a304-d27831ca2f92" providerId="ADAL" clId="{C8E413AD-B4D0-4599-BB92-6D9CCFC59C62}" dt="2023-09-14T15:07:11.619" v="1" actId="1076"/>
      <pc:docMkLst>
        <pc:docMk/>
      </pc:docMkLst>
      <pc:sldChg chg="addSp modSp mod">
        <pc:chgData name="Meshkin, Seyed Hamed *" userId="220999c3-e6ef-4426-a304-d27831ca2f92" providerId="ADAL" clId="{C8E413AD-B4D0-4599-BB92-6D9CCFC59C62}" dt="2023-09-14T15:07:11.619" v="1" actId="1076"/>
        <pc:sldMkLst>
          <pc:docMk/>
          <pc:sldMk cId="872379353" sldId="263"/>
        </pc:sldMkLst>
        <pc:spChg chg="add mod">
          <ac:chgData name="Meshkin, Seyed Hamed *" userId="220999c3-e6ef-4426-a304-d27831ca2f92" providerId="ADAL" clId="{C8E413AD-B4D0-4599-BB92-6D9CCFC59C62}" dt="2023-09-14T15:07:11.619" v="1" actId="1076"/>
          <ac:spMkLst>
            <pc:docMk/>
            <pc:sldMk cId="872379353" sldId="263"/>
            <ac:spMk id="3" creationId="{48C33B18-445A-5296-F758-07B389EF91DB}"/>
          </ac:spMkLst>
        </pc:spChg>
      </pc:sldChg>
    </pc:docChg>
  </pc:docChgLst>
  <pc:docChgLst>
    <pc:chgData name="Meshkin, Seyed Hamed *" userId="220999c3-e6ef-4426-a304-d27831ca2f92" providerId="ADAL" clId="{CD2D1192-B49E-455D-ADCE-BCE398D5506F}"/>
    <pc:docChg chg="custSel modSld">
      <pc:chgData name="Meshkin, Seyed Hamed *" userId="220999c3-e6ef-4426-a304-d27831ca2f92" providerId="ADAL" clId="{CD2D1192-B49E-455D-ADCE-BCE398D5506F}" dt="2023-09-14T14:10:50.884" v="217" actId="20577"/>
      <pc:docMkLst>
        <pc:docMk/>
      </pc:docMkLst>
      <pc:sldChg chg="modNotesTx">
        <pc:chgData name="Meshkin, Seyed Hamed *" userId="220999c3-e6ef-4426-a304-d27831ca2f92" providerId="ADAL" clId="{CD2D1192-B49E-455D-ADCE-BCE398D5506F}" dt="2023-09-14T14:10:13.488" v="141" actId="20577"/>
        <pc:sldMkLst>
          <pc:docMk/>
          <pc:sldMk cId="595921098" sldId="260"/>
        </pc:sldMkLst>
      </pc:sldChg>
      <pc:sldChg chg="modNotesTx">
        <pc:chgData name="Meshkin, Seyed Hamed *" userId="220999c3-e6ef-4426-a304-d27831ca2f92" providerId="ADAL" clId="{CD2D1192-B49E-455D-ADCE-BCE398D5506F}" dt="2023-09-14T14:10:50.884" v="217" actId="20577"/>
        <pc:sldMkLst>
          <pc:docMk/>
          <pc:sldMk cId="1705025858" sldId="261"/>
        </pc:sldMkLst>
      </pc:sldChg>
      <pc:sldChg chg="modNotesTx">
        <pc:chgData name="Meshkin, Seyed Hamed *" userId="220999c3-e6ef-4426-a304-d27831ca2f92" providerId="ADAL" clId="{CD2D1192-B49E-455D-ADCE-BCE398D5506F}" dt="2023-09-14T14:09:45.205" v="140" actId="20577"/>
        <pc:sldMkLst>
          <pc:docMk/>
          <pc:sldMk cId="2200062975" sldId="271"/>
        </pc:sldMkLst>
      </pc:sldChg>
      <pc:sldChg chg="modNotesTx">
        <pc:chgData name="Meshkin, Seyed Hamed *" userId="220999c3-e6ef-4426-a304-d27831ca2f92" providerId="ADAL" clId="{CD2D1192-B49E-455D-ADCE-BCE398D5506F}" dt="2023-09-14T14:10:16.100" v="142" actId="20577"/>
        <pc:sldMkLst>
          <pc:docMk/>
          <pc:sldMk cId="551856264" sldId="272"/>
        </pc:sldMkLst>
      </pc:sldChg>
      <pc:sldChg chg="modNotesTx">
        <pc:chgData name="Meshkin, Seyed Hamed *" userId="220999c3-e6ef-4426-a304-d27831ca2f92" providerId="ADAL" clId="{CD2D1192-B49E-455D-ADCE-BCE398D5506F}" dt="2023-09-14T14:09:34.693" v="138" actId="20577"/>
        <pc:sldMkLst>
          <pc:docMk/>
          <pc:sldMk cId="1357583290" sldId="273"/>
        </pc:sldMkLst>
      </pc:sldChg>
      <pc:sldChg chg="modNotesTx">
        <pc:chgData name="Meshkin, Seyed Hamed *" userId="220999c3-e6ef-4426-a304-d27831ca2f92" providerId="ADAL" clId="{CD2D1192-B49E-455D-ADCE-BCE398D5506F}" dt="2023-09-14T14:10:43.073" v="216" actId="6549"/>
        <pc:sldMkLst>
          <pc:docMk/>
          <pc:sldMk cId="4181739834" sldId="274"/>
        </pc:sldMkLst>
      </pc:sldChg>
    </pc:docChg>
  </pc:docChgLst>
  <pc:docChgLst>
    <pc:chgData name="Meshkin, Seyed Hamed *" userId="220999c3-e6ef-4426-a304-d27831ca2f92" providerId="ADAL" clId="{CC5AA59A-C678-456D-91FF-F211D3BA827F}"/>
    <pc:docChg chg="undo custSel delSld modSld">
      <pc:chgData name="Meshkin, Seyed Hamed *" userId="220999c3-e6ef-4426-a304-d27831ca2f92" providerId="ADAL" clId="{CC5AA59A-C678-456D-91FF-F211D3BA827F}" dt="2025-01-17T19:10:10.470" v="41" actId="166"/>
      <pc:docMkLst>
        <pc:docMk/>
      </pc:docMkLst>
      <pc:sldChg chg="modNotesTx">
        <pc:chgData name="Meshkin, Seyed Hamed *" userId="220999c3-e6ef-4426-a304-d27831ca2f92" providerId="ADAL" clId="{CC5AA59A-C678-456D-91FF-F211D3BA827F}" dt="2025-01-17T18:48:55.086" v="0" actId="20577"/>
        <pc:sldMkLst>
          <pc:docMk/>
          <pc:sldMk cId="3662772783" sldId="256"/>
        </pc:sldMkLst>
      </pc:sldChg>
      <pc:sldChg chg="modNotesTx">
        <pc:chgData name="Meshkin, Seyed Hamed *" userId="220999c3-e6ef-4426-a304-d27831ca2f92" providerId="ADAL" clId="{CC5AA59A-C678-456D-91FF-F211D3BA827F}" dt="2025-01-17T18:49:17.133" v="6" actId="20577"/>
        <pc:sldMkLst>
          <pc:docMk/>
          <pc:sldMk cId="247566347" sldId="258"/>
        </pc:sldMkLst>
      </pc:sldChg>
      <pc:sldChg chg="modNotesTx">
        <pc:chgData name="Meshkin, Seyed Hamed *" userId="220999c3-e6ef-4426-a304-d27831ca2f92" providerId="ADAL" clId="{CC5AA59A-C678-456D-91FF-F211D3BA827F}" dt="2025-01-17T18:49:32.779" v="12" actId="20577"/>
        <pc:sldMkLst>
          <pc:docMk/>
          <pc:sldMk cId="595921098" sldId="260"/>
        </pc:sldMkLst>
      </pc:sldChg>
      <pc:sldChg chg="modSp mod modNotesTx">
        <pc:chgData name="Meshkin, Seyed Hamed *" userId="220999c3-e6ef-4426-a304-d27831ca2f92" providerId="ADAL" clId="{CC5AA59A-C678-456D-91FF-F211D3BA827F}" dt="2025-01-17T19:10:10.470" v="41" actId="166"/>
        <pc:sldMkLst>
          <pc:docMk/>
          <pc:sldMk cId="872379353" sldId="263"/>
        </pc:sldMkLst>
        <pc:picChg chg="ord">
          <ac:chgData name="Meshkin, Seyed Hamed *" userId="220999c3-e6ef-4426-a304-d27831ca2f92" providerId="ADAL" clId="{CC5AA59A-C678-456D-91FF-F211D3BA827F}" dt="2025-01-17T19:09:40.472" v="35" actId="166"/>
          <ac:picMkLst>
            <pc:docMk/>
            <pc:sldMk cId="872379353" sldId="263"/>
            <ac:picMk id="7" creationId="{1A7DBE7E-FFB8-8B77-0C09-BE5904EF54F5}"/>
          </ac:picMkLst>
        </pc:picChg>
        <pc:picChg chg="mod ord modCrop">
          <ac:chgData name="Meshkin, Seyed Hamed *" userId="220999c3-e6ef-4426-a304-d27831ca2f92" providerId="ADAL" clId="{CC5AA59A-C678-456D-91FF-F211D3BA827F}" dt="2025-01-17T19:10:10.470" v="41" actId="166"/>
          <ac:picMkLst>
            <pc:docMk/>
            <pc:sldMk cId="872379353" sldId="263"/>
            <ac:picMk id="11" creationId="{87030892-BC04-A963-1809-2B079A8EB1D1}"/>
          </ac:picMkLst>
        </pc:picChg>
      </pc:sldChg>
      <pc:sldChg chg="modNotesTx">
        <pc:chgData name="Meshkin, Seyed Hamed *" userId="220999c3-e6ef-4426-a304-d27831ca2f92" providerId="ADAL" clId="{CC5AA59A-C678-456D-91FF-F211D3BA827F}" dt="2025-01-17T18:49:58.801" v="21" actId="20577"/>
        <pc:sldMkLst>
          <pc:docMk/>
          <pc:sldMk cId="1426313979" sldId="268"/>
        </pc:sldMkLst>
      </pc:sldChg>
      <pc:sldChg chg="modNotesTx">
        <pc:chgData name="Meshkin, Seyed Hamed *" userId="220999c3-e6ef-4426-a304-d27831ca2f92" providerId="ADAL" clId="{CC5AA59A-C678-456D-91FF-F211D3BA827F}" dt="2025-01-17T18:49:29.913" v="11" actId="20577"/>
        <pc:sldMkLst>
          <pc:docMk/>
          <pc:sldMk cId="2200062975" sldId="271"/>
        </pc:sldMkLst>
      </pc:sldChg>
      <pc:sldChg chg="modNotesTx">
        <pc:chgData name="Meshkin, Seyed Hamed *" userId="220999c3-e6ef-4426-a304-d27831ca2f92" providerId="ADAL" clId="{CC5AA59A-C678-456D-91FF-F211D3BA827F}" dt="2025-01-17T18:49:37.650" v="13" actId="20577"/>
        <pc:sldMkLst>
          <pc:docMk/>
          <pc:sldMk cId="551856264" sldId="272"/>
        </pc:sldMkLst>
      </pc:sldChg>
      <pc:sldChg chg="modNotesTx">
        <pc:chgData name="Meshkin, Seyed Hamed *" userId="220999c3-e6ef-4426-a304-d27831ca2f92" providerId="ADAL" clId="{CC5AA59A-C678-456D-91FF-F211D3BA827F}" dt="2025-01-17T18:49:02.934" v="2" actId="20577"/>
        <pc:sldMkLst>
          <pc:docMk/>
          <pc:sldMk cId="1357583290" sldId="273"/>
        </pc:sldMkLst>
      </pc:sldChg>
      <pc:sldChg chg="modNotesTx">
        <pc:chgData name="Meshkin, Seyed Hamed *" userId="220999c3-e6ef-4426-a304-d27831ca2f92" providerId="ADAL" clId="{CC5AA59A-C678-456D-91FF-F211D3BA827F}" dt="2025-01-17T18:49:43.866" v="15" actId="20577"/>
        <pc:sldMkLst>
          <pc:docMk/>
          <pc:sldMk cId="4181739834" sldId="274"/>
        </pc:sldMkLst>
      </pc:sldChg>
      <pc:sldChg chg="modNotesTx">
        <pc:chgData name="Meshkin, Seyed Hamed *" userId="220999c3-e6ef-4426-a304-d27831ca2f92" providerId="ADAL" clId="{CC5AA59A-C678-456D-91FF-F211D3BA827F}" dt="2025-01-17T18:48:59.939" v="1" actId="20577"/>
        <pc:sldMkLst>
          <pc:docMk/>
          <pc:sldMk cId="2815371831" sldId="275"/>
        </pc:sldMkLst>
      </pc:sldChg>
      <pc:sldChg chg="modNotesTx">
        <pc:chgData name="Meshkin, Seyed Hamed *" userId="220999c3-e6ef-4426-a304-d27831ca2f92" providerId="ADAL" clId="{CC5AA59A-C678-456D-91FF-F211D3BA827F}" dt="2025-01-17T18:49:19.610" v="7" actId="20577"/>
        <pc:sldMkLst>
          <pc:docMk/>
          <pc:sldMk cId="3928176676" sldId="276"/>
        </pc:sldMkLst>
      </pc:sldChg>
      <pc:sldChg chg="modNotesTx">
        <pc:chgData name="Meshkin, Seyed Hamed *" userId="220999c3-e6ef-4426-a304-d27831ca2f92" providerId="ADAL" clId="{CC5AA59A-C678-456D-91FF-F211D3BA827F}" dt="2025-01-17T18:49:05.587" v="3" actId="20577"/>
        <pc:sldMkLst>
          <pc:docMk/>
          <pc:sldMk cId="1547702590" sldId="277"/>
        </pc:sldMkLst>
      </pc:sldChg>
      <pc:sldChg chg="modNotesTx">
        <pc:chgData name="Meshkin, Seyed Hamed *" userId="220999c3-e6ef-4426-a304-d27831ca2f92" providerId="ADAL" clId="{CC5AA59A-C678-456D-91FF-F211D3BA827F}" dt="2025-01-17T18:49:07.880" v="4" actId="20577"/>
        <pc:sldMkLst>
          <pc:docMk/>
          <pc:sldMk cId="383729511" sldId="280"/>
        </pc:sldMkLst>
      </pc:sldChg>
      <pc:sldChg chg="modNotesTx">
        <pc:chgData name="Meshkin, Seyed Hamed *" userId="220999c3-e6ef-4426-a304-d27831ca2f92" providerId="ADAL" clId="{CC5AA59A-C678-456D-91FF-F211D3BA827F}" dt="2025-01-17T18:49:10.933" v="5" actId="20577"/>
        <pc:sldMkLst>
          <pc:docMk/>
          <pc:sldMk cId="1054173470" sldId="281"/>
        </pc:sldMkLst>
      </pc:sldChg>
      <pc:sldChg chg="modSp mod modNotesTx">
        <pc:chgData name="Meshkin, Seyed Hamed *" userId="220999c3-e6ef-4426-a304-d27831ca2f92" providerId="ADAL" clId="{CC5AA59A-C678-456D-91FF-F211D3BA827F}" dt="2025-01-17T19:03:09.526" v="30" actId="20577"/>
        <pc:sldMkLst>
          <pc:docMk/>
          <pc:sldMk cId="3987512523" sldId="282"/>
        </pc:sldMkLst>
        <pc:graphicFrameChg chg="modGraphic">
          <ac:chgData name="Meshkin, Seyed Hamed *" userId="220999c3-e6ef-4426-a304-d27831ca2f92" providerId="ADAL" clId="{CC5AA59A-C678-456D-91FF-F211D3BA827F}" dt="2025-01-17T19:03:09.526" v="30" actId="20577"/>
          <ac:graphicFrameMkLst>
            <pc:docMk/>
            <pc:sldMk cId="3987512523" sldId="282"/>
            <ac:graphicFrameMk id="5" creationId="{25401A4F-5E25-3F78-5BDA-F7828F21D3CC}"/>
          </ac:graphicFrameMkLst>
        </pc:graphicFrameChg>
      </pc:sldChg>
      <pc:sldChg chg="modNotesTx">
        <pc:chgData name="Meshkin, Seyed Hamed *" userId="220999c3-e6ef-4426-a304-d27831ca2f92" providerId="ADAL" clId="{CC5AA59A-C678-456D-91FF-F211D3BA827F}" dt="2025-01-17T18:49:46.152" v="16" actId="20577"/>
        <pc:sldMkLst>
          <pc:docMk/>
          <pc:sldMk cId="1729123015" sldId="286"/>
        </pc:sldMkLst>
      </pc:sldChg>
      <pc:sldChg chg="modNotesTx">
        <pc:chgData name="Meshkin, Seyed Hamed *" userId="220999c3-e6ef-4426-a304-d27831ca2f92" providerId="ADAL" clId="{CC5AA59A-C678-456D-91FF-F211D3BA827F}" dt="2025-01-17T18:49:22.309" v="8" actId="20577"/>
        <pc:sldMkLst>
          <pc:docMk/>
          <pc:sldMk cId="139129298" sldId="288"/>
        </pc:sldMkLst>
      </pc:sldChg>
      <pc:sldChg chg="modNotesTx">
        <pc:chgData name="Meshkin, Seyed Hamed *" userId="220999c3-e6ef-4426-a304-d27831ca2f92" providerId="ADAL" clId="{CC5AA59A-C678-456D-91FF-F211D3BA827F}" dt="2025-01-17T18:49:53.733" v="19" actId="20577"/>
        <pc:sldMkLst>
          <pc:docMk/>
          <pc:sldMk cId="982919574" sldId="292"/>
        </pc:sldMkLst>
      </pc:sldChg>
      <pc:sldChg chg="modNotesTx">
        <pc:chgData name="Meshkin, Seyed Hamed *" userId="220999c3-e6ef-4426-a304-d27831ca2f92" providerId="ADAL" clId="{CC5AA59A-C678-456D-91FF-F211D3BA827F}" dt="2025-01-17T18:49:51.496" v="18" actId="20577"/>
        <pc:sldMkLst>
          <pc:docMk/>
          <pc:sldMk cId="3313464864" sldId="295"/>
        </pc:sldMkLst>
      </pc:sldChg>
      <pc:sldChg chg="del">
        <pc:chgData name="Meshkin, Seyed Hamed *" userId="220999c3-e6ef-4426-a304-d27831ca2f92" providerId="ADAL" clId="{CC5AA59A-C678-456D-91FF-F211D3BA827F}" dt="2025-01-17T18:50:10.405" v="23" actId="47"/>
        <pc:sldMkLst>
          <pc:docMk/>
          <pc:sldMk cId="2325307935" sldId="296"/>
        </pc:sldMkLst>
      </pc:sldChg>
      <pc:sldChg chg="modNotesTx">
        <pc:chgData name="Meshkin, Seyed Hamed *" userId="220999c3-e6ef-4426-a304-d27831ca2f92" providerId="ADAL" clId="{CC5AA59A-C678-456D-91FF-F211D3BA827F}" dt="2025-01-17T18:49:27.759" v="10" actId="20577"/>
        <pc:sldMkLst>
          <pc:docMk/>
          <pc:sldMk cId="1887155111" sldId="298"/>
        </pc:sldMkLst>
      </pc:sldChg>
      <pc:sldChg chg="modNotesTx">
        <pc:chgData name="Meshkin, Seyed Hamed *" userId="220999c3-e6ef-4426-a304-d27831ca2f92" providerId="ADAL" clId="{CC5AA59A-C678-456D-91FF-F211D3BA827F}" dt="2025-01-17T18:49:48.436" v="17" actId="20577"/>
        <pc:sldMkLst>
          <pc:docMk/>
          <pc:sldMk cId="720476228" sldId="300"/>
        </pc:sldMkLst>
      </pc:sldChg>
      <pc:sldChg chg="del modNotesTx">
        <pc:chgData name="Meshkin, Seyed Hamed *" userId="220999c3-e6ef-4426-a304-d27831ca2f92" providerId="ADAL" clId="{CC5AA59A-C678-456D-91FF-F211D3BA827F}" dt="2025-01-17T18:50:10.405" v="23" actId="47"/>
        <pc:sldMkLst>
          <pc:docMk/>
          <pc:sldMk cId="452667537" sldId="301"/>
        </pc:sldMkLst>
      </pc:sldChg>
      <pc:sldChg chg="modNotesTx">
        <pc:chgData name="Meshkin, Seyed Hamed *" userId="220999c3-e6ef-4426-a304-d27831ca2f92" providerId="ADAL" clId="{CC5AA59A-C678-456D-91FF-F211D3BA827F}" dt="2025-01-17T18:49:25.389" v="9" actId="20577"/>
        <pc:sldMkLst>
          <pc:docMk/>
          <pc:sldMk cId="433012446" sldId="30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BioBert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Pt>
            <c:idx val="0"/>
            <c:invertIfNegative val="0"/>
            <c:bubble3D val="0"/>
            <c:spPr>
              <a:solidFill>
                <a:srgbClr val="34409C"/>
              </a:solidFill>
              <a:ln>
                <a:noFill/>
              </a:ln>
              <a:effectLst/>
            </c:spPr>
            <c:extLst>
              <c:ext xmlns:c16="http://schemas.microsoft.com/office/drawing/2014/chart" uri="{C3380CC4-5D6E-409C-BE32-E72D297353CC}">
                <c16:uniqueId val="{00000005-E235-4652-9A7F-AD0A4EFF72D4}"/>
              </c:ext>
            </c:extLst>
          </c:dPt>
          <c:dPt>
            <c:idx val="1"/>
            <c:invertIfNegative val="0"/>
            <c:bubble3D val="0"/>
            <c:spPr>
              <a:solidFill>
                <a:srgbClr val="977215"/>
              </a:solidFill>
              <a:ln>
                <a:noFill/>
              </a:ln>
              <a:effectLst/>
            </c:spPr>
            <c:extLst>
              <c:ext xmlns:c16="http://schemas.microsoft.com/office/drawing/2014/chart" uri="{C3380CC4-5D6E-409C-BE32-E72D297353CC}">
                <c16:uniqueId val="{00000009-E235-4652-9A7F-AD0A4EFF72D4}"/>
              </c:ext>
            </c:extLst>
          </c:dPt>
          <c:dPt>
            <c:idx val="2"/>
            <c:invertIfNegative val="0"/>
            <c:bubble3D val="0"/>
            <c:spPr>
              <a:solidFill>
                <a:schemeClr val="accent6">
                  <a:lumMod val="50000"/>
                </a:schemeClr>
              </a:solidFill>
              <a:ln>
                <a:noFill/>
              </a:ln>
              <a:effectLst/>
            </c:spPr>
            <c:extLst>
              <c:ext xmlns:c16="http://schemas.microsoft.com/office/drawing/2014/chart" uri="{C3380CC4-5D6E-409C-BE32-E72D297353CC}">
                <c16:uniqueId val="{00000006-E235-4652-9A7F-AD0A4EFF72D4}"/>
              </c:ext>
            </c:extLst>
          </c:dPt>
          <c:cat>
            <c:strRef>
              <c:f>Sheet1!$A$2:$A$4</c:f>
              <c:strCache>
                <c:ptCount val="3"/>
                <c:pt idx="0">
                  <c:v>Precision</c:v>
                </c:pt>
                <c:pt idx="1">
                  <c:v>Recall</c:v>
                </c:pt>
                <c:pt idx="2">
                  <c:v>F-score</c:v>
                </c:pt>
              </c:strCache>
            </c:strRef>
          </c:cat>
          <c:val>
            <c:numRef>
              <c:f>Sheet1!$B$2:$B$4</c:f>
              <c:numCache>
                <c:formatCode>General</c:formatCode>
                <c:ptCount val="3"/>
                <c:pt idx="0">
                  <c:v>0.82700000000000007</c:v>
                </c:pt>
                <c:pt idx="1">
                  <c:v>0.80599999999999994</c:v>
                </c:pt>
                <c:pt idx="2">
                  <c:v>0.81599999999999995</c:v>
                </c:pt>
              </c:numCache>
            </c:numRef>
          </c:val>
          <c:extLst>
            <c:ext xmlns:c16="http://schemas.microsoft.com/office/drawing/2014/chart" uri="{C3380CC4-5D6E-409C-BE32-E72D297353CC}">
              <c16:uniqueId val="{00000000-E235-4652-9A7F-AD0A4EFF72D4}"/>
            </c:ext>
          </c:extLst>
        </c:ser>
        <c:dLbls>
          <c:showLegendKey val="0"/>
          <c:showVal val="0"/>
          <c:showCatName val="0"/>
          <c:showSerName val="0"/>
          <c:showPercent val="0"/>
          <c:showBubbleSize val="0"/>
        </c:dLbls>
        <c:gapWidth val="100"/>
        <c:overlap val="-24"/>
        <c:axId val="951838415"/>
        <c:axId val="951842023"/>
      </c:barChart>
      <c:catAx>
        <c:axId val="951838415"/>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951842023"/>
        <c:crosses val="autoZero"/>
        <c:auto val="1"/>
        <c:lblAlgn val="ctr"/>
        <c:lblOffset val="100"/>
        <c:noMultiLvlLbl val="0"/>
      </c:catAx>
      <c:valAx>
        <c:axId val="951842023"/>
        <c:scaling>
          <c:orientation val="minMax"/>
          <c:max val="1"/>
          <c:min val="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9518384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5875">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F8ACC-CFD0-431B-9486-ABAB32BAA0EC}" type="datetimeFigureOut">
              <a:rPr lang="en-US" smtClean="0"/>
              <a:t>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06C94-DD9B-4665-A569-A3669BBED041}" type="slidenum">
              <a:rPr lang="en-US" smtClean="0"/>
              <a:t>‹#›</a:t>
            </a:fld>
            <a:endParaRPr lang="en-US"/>
          </a:p>
        </p:txBody>
      </p:sp>
    </p:spTree>
    <p:extLst>
      <p:ext uri="{BB962C8B-B14F-4D97-AF65-F5344CB8AC3E}">
        <p14:creationId xmlns:p14="http://schemas.microsoft.com/office/powerpoint/2010/main" val="2796111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a:t>
            </a:fld>
            <a:endParaRPr lang="en-US"/>
          </a:p>
        </p:txBody>
      </p:sp>
    </p:spTree>
    <p:extLst>
      <p:ext uri="{BB962C8B-B14F-4D97-AF65-F5344CB8AC3E}">
        <p14:creationId xmlns:p14="http://schemas.microsoft.com/office/powerpoint/2010/main" val="229181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10</a:t>
            </a:fld>
            <a:endParaRPr lang="en-US"/>
          </a:p>
        </p:txBody>
      </p:sp>
    </p:spTree>
    <p:extLst>
      <p:ext uri="{BB962C8B-B14F-4D97-AF65-F5344CB8AC3E}">
        <p14:creationId xmlns:p14="http://schemas.microsoft.com/office/powerpoint/2010/main" val="2117825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p>
        </p:txBody>
      </p:sp>
      <p:sp>
        <p:nvSpPr>
          <p:cNvPr id="4" name="Slide Number Placeholder 3"/>
          <p:cNvSpPr>
            <a:spLocks noGrp="1"/>
          </p:cNvSpPr>
          <p:nvPr>
            <p:ph type="sldNum" sz="quarter" idx="5"/>
          </p:nvPr>
        </p:nvSpPr>
        <p:spPr/>
        <p:txBody>
          <a:bodyPr/>
          <a:lstStyle/>
          <a:p>
            <a:fld id="{3D606C94-DD9B-4665-A569-A3669BBED041}" type="slidenum">
              <a:rPr lang="en-US" smtClean="0"/>
              <a:t>11</a:t>
            </a:fld>
            <a:endParaRPr lang="en-US"/>
          </a:p>
        </p:txBody>
      </p:sp>
    </p:spTree>
    <p:extLst>
      <p:ext uri="{BB962C8B-B14F-4D97-AF65-F5344CB8AC3E}">
        <p14:creationId xmlns:p14="http://schemas.microsoft.com/office/powerpoint/2010/main" val="3459461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12</a:t>
            </a:fld>
            <a:endParaRPr lang="en-US"/>
          </a:p>
        </p:txBody>
      </p:sp>
    </p:spTree>
    <p:extLst>
      <p:ext uri="{BB962C8B-B14F-4D97-AF65-F5344CB8AC3E}">
        <p14:creationId xmlns:p14="http://schemas.microsoft.com/office/powerpoint/2010/main" val="265412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13</a:t>
            </a:fld>
            <a:endParaRPr lang="en-US"/>
          </a:p>
        </p:txBody>
      </p:sp>
    </p:spTree>
    <p:extLst>
      <p:ext uri="{BB962C8B-B14F-4D97-AF65-F5344CB8AC3E}">
        <p14:creationId xmlns:p14="http://schemas.microsoft.com/office/powerpoint/2010/main" val="41541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14</a:t>
            </a:fld>
            <a:endParaRPr lang="en-US"/>
          </a:p>
        </p:txBody>
      </p:sp>
    </p:spTree>
    <p:extLst>
      <p:ext uri="{BB962C8B-B14F-4D97-AF65-F5344CB8AC3E}">
        <p14:creationId xmlns:p14="http://schemas.microsoft.com/office/powerpoint/2010/main" val="2518882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15</a:t>
            </a:fld>
            <a:endParaRPr lang="en-US"/>
          </a:p>
        </p:txBody>
      </p:sp>
    </p:spTree>
    <p:extLst>
      <p:ext uri="{BB962C8B-B14F-4D97-AF65-F5344CB8AC3E}">
        <p14:creationId xmlns:p14="http://schemas.microsoft.com/office/powerpoint/2010/main" val="7275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16</a:t>
            </a:fld>
            <a:endParaRPr lang="en-US"/>
          </a:p>
        </p:txBody>
      </p:sp>
    </p:spTree>
    <p:extLst>
      <p:ext uri="{BB962C8B-B14F-4D97-AF65-F5344CB8AC3E}">
        <p14:creationId xmlns:p14="http://schemas.microsoft.com/office/powerpoint/2010/main" val="988844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17</a:t>
            </a:fld>
            <a:endParaRPr lang="en-US"/>
          </a:p>
        </p:txBody>
      </p:sp>
    </p:spTree>
    <p:extLst>
      <p:ext uri="{BB962C8B-B14F-4D97-AF65-F5344CB8AC3E}">
        <p14:creationId xmlns:p14="http://schemas.microsoft.com/office/powerpoint/2010/main" val="3465306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18</a:t>
            </a:fld>
            <a:endParaRPr lang="en-US"/>
          </a:p>
        </p:txBody>
      </p:sp>
    </p:spTree>
    <p:extLst>
      <p:ext uri="{BB962C8B-B14F-4D97-AF65-F5344CB8AC3E}">
        <p14:creationId xmlns:p14="http://schemas.microsoft.com/office/powerpoint/2010/main" val="3728878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5"/>
          </p:nvPr>
        </p:nvSpPr>
        <p:spPr/>
        <p:txBody>
          <a:bodyPr/>
          <a:lstStyle/>
          <a:p>
            <a:fld id="{3D606C94-DD9B-4665-A569-A3669BBED041}" type="slidenum">
              <a:rPr lang="en-US" smtClean="0"/>
              <a:t>19</a:t>
            </a:fld>
            <a:endParaRPr lang="en-US"/>
          </a:p>
        </p:txBody>
      </p:sp>
    </p:spTree>
    <p:extLst>
      <p:ext uri="{BB962C8B-B14F-4D97-AF65-F5344CB8AC3E}">
        <p14:creationId xmlns:p14="http://schemas.microsoft.com/office/powerpoint/2010/main" val="229452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a:t>
            </a:fld>
            <a:endParaRPr lang="en-US"/>
          </a:p>
        </p:txBody>
      </p:sp>
    </p:spTree>
    <p:extLst>
      <p:ext uri="{BB962C8B-B14F-4D97-AF65-F5344CB8AC3E}">
        <p14:creationId xmlns:p14="http://schemas.microsoft.com/office/powerpoint/2010/main" val="427674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20</a:t>
            </a:fld>
            <a:endParaRPr lang="en-US"/>
          </a:p>
        </p:txBody>
      </p:sp>
    </p:spTree>
    <p:extLst>
      <p:ext uri="{BB962C8B-B14F-4D97-AF65-F5344CB8AC3E}">
        <p14:creationId xmlns:p14="http://schemas.microsoft.com/office/powerpoint/2010/main" val="838748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21</a:t>
            </a:fld>
            <a:endParaRPr lang="en-US"/>
          </a:p>
        </p:txBody>
      </p:sp>
    </p:spTree>
    <p:extLst>
      <p:ext uri="{BB962C8B-B14F-4D97-AF65-F5344CB8AC3E}">
        <p14:creationId xmlns:p14="http://schemas.microsoft.com/office/powerpoint/2010/main" val="3438287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22</a:t>
            </a:fld>
            <a:endParaRPr lang="en-US"/>
          </a:p>
        </p:txBody>
      </p:sp>
    </p:spTree>
    <p:extLst>
      <p:ext uri="{BB962C8B-B14F-4D97-AF65-F5344CB8AC3E}">
        <p14:creationId xmlns:p14="http://schemas.microsoft.com/office/powerpoint/2010/main" val="305330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23</a:t>
            </a:fld>
            <a:endParaRPr lang="en-US"/>
          </a:p>
        </p:txBody>
      </p:sp>
    </p:spTree>
    <p:extLst>
      <p:ext uri="{BB962C8B-B14F-4D97-AF65-F5344CB8AC3E}">
        <p14:creationId xmlns:p14="http://schemas.microsoft.com/office/powerpoint/2010/main" val="3892599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24</a:t>
            </a:fld>
            <a:endParaRPr lang="en-US"/>
          </a:p>
        </p:txBody>
      </p:sp>
    </p:spTree>
    <p:extLst>
      <p:ext uri="{BB962C8B-B14F-4D97-AF65-F5344CB8AC3E}">
        <p14:creationId xmlns:p14="http://schemas.microsoft.com/office/powerpoint/2010/main" val="241670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3</a:t>
            </a:fld>
            <a:endParaRPr lang="en-US"/>
          </a:p>
        </p:txBody>
      </p:sp>
    </p:spTree>
    <p:extLst>
      <p:ext uri="{BB962C8B-B14F-4D97-AF65-F5344CB8AC3E}">
        <p14:creationId xmlns:p14="http://schemas.microsoft.com/office/powerpoint/2010/main" val="635789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3D606C94-DD9B-4665-A569-A3669BBED041}" type="slidenum">
              <a:rPr lang="en-US" smtClean="0"/>
              <a:t>4</a:t>
            </a:fld>
            <a:endParaRPr lang="en-US"/>
          </a:p>
        </p:txBody>
      </p:sp>
    </p:spTree>
    <p:extLst>
      <p:ext uri="{BB962C8B-B14F-4D97-AF65-F5344CB8AC3E}">
        <p14:creationId xmlns:p14="http://schemas.microsoft.com/office/powerpoint/2010/main" val="415429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3D606C94-DD9B-4665-A569-A3669BBED041}" type="slidenum">
              <a:rPr lang="en-US" smtClean="0"/>
              <a:t>5</a:t>
            </a:fld>
            <a:endParaRPr lang="en-US"/>
          </a:p>
        </p:txBody>
      </p:sp>
    </p:spTree>
    <p:extLst>
      <p:ext uri="{BB962C8B-B14F-4D97-AF65-F5344CB8AC3E}">
        <p14:creationId xmlns:p14="http://schemas.microsoft.com/office/powerpoint/2010/main" val="2868200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606C94-DD9B-4665-A569-A3669BBED041}" type="slidenum">
              <a:rPr lang="en-US" smtClean="0"/>
              <a:t>6</a:t>
            </a:fld>
            <a:endParaRPr lang="en-US"/>
          </a:p>
        </p:txBody>
      </p:sp>
    </p:spTree>
    <p:extLst>
      <p:ext uri="{BB962C8B-B14F-4D97-AF65-F5344CB8AC3E}">
        <p14:creationId xmlns:p14="http://schemas.microsoft.com/office/powerpoint/2010/main" val="428790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5"/>
          </p:nvPr>
        </p:nvSpPr>
        <p:spPr/>
        <p:txBody>
          <a:bodyPr/>
          <a:lstStyle/>
          <a:p>
            <a:fld id="{3D606C94-DD9B-4665-A569-A3669BBED041}" type="slidenum">
              <a:rPr lang="en-US" smtClean="0"/>
              <a:t>7</a:t>
            </a:fld>
            <a:endParaRPr lang="en-US"/>
          </a:p>
        </p:txBody>
      </p:sp>
    </p:spTree>
    <p:extLst>
      <p:ext uri="{BB962C8B-B14F-4D97-AF65-F5344CB8AC3E}">
        <p14:creationId xmlns:p14="http://schemas.microsoft.com/office/powerpoint/2010/main" val="389179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8</a:t>
            </a:fld>
            <a:endParaRPr lang="en-US"/>
          </a:p>
        </p:txBody>
      </p:sp>
    </p:spTree>
    <p:extLst>
      <p:ext uri="{BB962C8B-B14F-4D97-AF65-F5344CB8AC3E}">
        <p14:creationId xmlns:p14="http://schemas.microsoft.com/office/powerpoint/2010/main" val="2670841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3D606C94-DD9B-4665-A569-A3669BBED041}" type="slidenum">
              <a:rPr lang="en-US" smtClean="0"/>
              <a:t>9</a:t>
            </a:fld>
            <a:endParaRPr lang="en-US"/>
          </a:p>
        </p:txBody>
      </p:sp>
    </p:spTree>
    <p:extLst>
      <p:ext uri="{BB962C8B-B14F-4D97-AF65-F5344CB8AC3E}">
        <p14:creationId xmlns:p14="http://schemas.microsoft.com/office/powerpoint/2010/main" val="1143805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5495-520C-E7DC-0C6C-36768B35F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961930-CC70-FF13-2831-62CA8C3B33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CCC53D-6D61-F7C7-AC2E-B4E6102C23EA}"/>
              </a:ext>
            </a:extLst>
          </p:cNvPr>
          <p:cNvSpPr>
            <a:spLocks noGrp="1"/>
          </p:cNvSpPr>
          <p:nvPr>
            <p:ph type="dt" sz="half" idx="10"/>
          </p:nvPr>
        </p:nvSpPr>
        <p:spPr/>
        <p:txBody>
          <a:bodyPr/>
          <a:lstStyle/>
          <a:p>
            <a:fld id="{C1A90834-727D-4EA4-B80C-D98DDFEB0F01}" type="datetime1">
              <a:rPr lang="en-US" smtClean="0"/>
              <a:t>1/17/2025</a:t>
            </a:fld>
            <a:endParaRPr lang="en-US"/>
          </a:p>
        </p:txBody>
      </p:sp>
      <p:sp>
        <p:nvSpPr>
          <p:cNvPr id="5" name="Footer Placeholder 4">
            <a:extLst>
              <a:ext uri="{FF2B5EF4-FFF2-40B4-BE49-F238E27FC236}">
                <a16:creationId xmlns:a16="http://schemas.microsoft.com/office/drawing/2014/main" id="{86CE39C1-2FD1-1609-8AAB-F925C95CCF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6D17E-733A-8A9E-0E59-BDDE1A43D58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45223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7450-27B8-60AA-7449-6CEC0E1D3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C802E9-D762-30DC-6C80-ECF14B6A7F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780DE-1EE1-CB96-6B0C-A1E8C2F75C90}"/>
              </a:ext>
            </a:extLst>
          </p:cNvPr>
          <p:cNvSpPr>
            <a:spLocks noGrp="1"/>
          </p:cNvSpPr>
          <p:nvPr>
            <p:ph type="dt" sz="half" idx="10"/>
          </p:nvPr>
        </p:nvSpPr>
        <p:spPr/>
        <p:txBody>
          <a:bodyPr/>
          <a:lstStyle/>
          <a:p>
            <a:fld id="{D00CE4FD-C815-4647-A565-1948DF409FF6}" type="datetime1">
              <a:rPr lang="en-US" smtClean="0"/>
              <a:t>1/17/2025</a:t>
            </a:fld>
            <a:endParaRPr lang="en-US"/>
          </a:p>
        </p:txBody>
      </p:sp>
      <p:sp>
        <p:nvSpPr>
          <p:cNvPr id="5" name="Footer Placeholder 4">
            <a:extLst>
              <a:ext uri="{FF2B5EF4-FFF2-40B4-BE49-F238E27FC236}">
                <a16:creationId xmlns:a16="http://schemas.microsoft.com/office/drawing/2014/main" id="{14F72704-BA7E-9B79-FA52-C0AAD38E2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DA0DA-9C56-8EF8-EF27-AA0F110E3DA8}"/>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337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06521-7119-74BF-83C6-E002B2E456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258999-6D4B-8D55-033F-01DEEB3306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1A680-999E-45AC-F95C-1193F9EF64A0}"/>
              </a:ext>
            </a:extLst>
          </p:cNvPr>
          <p:cNvSpPr>
            <a:spLocks noGrp="1"/>
          </p:cNvSpPr>
          <p:nvPr>
            <p:ph type="dt" sz="half" idx="10"/>
          </p:nvPr>
        </p:nvSpPr>
        <p:spPr/>
        <p:txBody>
          <a:bodyPr/>
          <a:lstStyle/>
          <a:p>
            <a:fld id="{ED7E9BD5-CD51-4885-8DB1-1D552932E065}" type="datetime1">
              <a:rPr lang="en-US" smtClean="0"/>
              <a:t>1/17/2025</a:t>
            </a:fld>
            <a:endParaRPr lang="en-US"/>
          </a:p>
        </p:txBody>
      </p:sp>
      <p:sp>
        <p:nvSpPr>
          <p:cNvPr id="5" name="Footer Placeholder 4">
            <a:extLst>
              <a:ext uri="{FF2B5EF4-FFF2-40B4-BE49-F238E27FC236}">
                <a16:creationId xmlns:a16="http://schemas.microsoft.com/office/drawing/2014/main" id="{840918B3-CA1A-3763-19AB-747785C8B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DB017-B77C-B7A7-6661-306288BA1EF0}"/>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3748932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94E0-02C5-A47C-122F-1843544F6A5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713F1B11-6AB8-CABC-C794-B64603FA6D1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78CD8-2EF1-84DB-F200-FA5E2573051C}"/>
              </a:ext>
            </a:extLst>
          </p:cNvPr>
          <p:cNvSpPr>
            <a:spLocks noGrp="1"/>
          </p:cNvSpPr>
          <p:nvPr>
            <p:ph type="dt" sz="half" idx="10"/>
          </p:nvPr>
        </p:nvSpPr>
        <p:spPr/>
        <p:txBody>
          <a:bodyPr/>
          <a:lstStyle/>
          <a:p>
            <a:fld id="{4C586B57-52A4-4AED-B8BE-D3FA2B632A2B}" type="datetime1">
              <a:rPr lang="en-US" smtClean="0"/>
              <a:t>1/17/2025</a:t>
            </a:fld>
            <a:endParaRPr lang="en-US"/>
          </a:p>
        </p:txBody>
      </p:sp>
      <p:sp>
        <p:nvSpPr>
          <p:cNvPr id="5" name="Footer Placeholder 4">
            <a:extLst>
              <a:ext uri="{FF2B5EF4-FFF2-40B4-BE49-F238E27FC236}">
                <a16:creationId xmlns:a16="http://schemas.microsoft.com/office/drawing/2014/main" id="{30D689DB-25BF-BC22-A530-23C935AD2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6A232-B846-0944-4027-B17BFA0963BD}"/>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38820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F6CA-95ED-2073-8FA2-B5E93621C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4E1CD-28B2-2F29-1886-46C157A50C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6F6D1-1E99-D498-072E-6D1CDF52A9E4}"/>
              </a:ext>
            </a:extLst>
          </p:cNvPr>
          <p:cNvSpPr>
            <a:spLocks noGrp="1"/>
          </p:cNvSpPr>
          <p:nvPr>
            <p:ph type="dt" sz="half" idx="10"/>
          </p:nvPr>
        </p:nvSpPr>
        <p:spPr/>
        <p:txBody>
          <a:bodyPr/>
          <a:lstStyle/>
          <a:p>
            <a:fld id="{A6FA1151-3E2E-4F06-A31A-CC2EC964AE89}" type="datetime1">
              <a:rPr lang="en-US" smtClean="0"/>
              <a:t>1/17/2025</a:t>
            </a:fld>
            <a:endParaRPr lang="en-US"/>
          </a:p>
        </p:txBody>
      </p:sp>
      <p:sp>
        <p:nvSpPr>
          <p:cNvPr id="5" name="Footer Placeholder 4">
            <a:extLst>
              <a:ext uri="{FF2B5EF4-FFF2-40B4-BE49-F238E27FC236}">
                <a16:creationId xmlns:a16="http://schemas.microsoft.com/office/drawing/2014/main" id="{B2B7020F-E013-FBCB-686A-70FF1326D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5A6C5-A94A-2863-0900-7A80306F4CE3}"/>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980554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489B-A20F-8FEF-7F20-5F1B1B46C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3107BE-5203-2BB8-0324-6D39781CF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23B193-22A3-B5DB-EF80-67BF13EAFD88}"/>
              </a:ext>
            </a:extLst>
          </p:cNvPr>
          <p:cNvSpPr>
            <a:spLocks noGrp="1"/>
          </p:cNvSpPr>
          <p:nvPr>
            <p:ph type="dt" sz="half" idx="10"/>
          </p:nvPr>
        </p:nvSpPr>
        <p:spPr/>
        <p:txBody>
          <a:bodyPr/>
          <a:lstStyle/>
          <a:p>
            <a:fld id="{87E6ED8E-3656-4EE0-A74A-65E51CA74051}" type="datetime1">
              <a:rPr lang="en-US" smtClean="0"/>
              <a:t>1/17/2025</a:t>
            </a:fld>
            <a:endParaRPr lang="en-US"/>
          </a:p>
        </p:txBody>
      </p:sp>
      <p:sp>
        <p:nvSpPr>
          <p:cNvPr id="5" name="Footer Placeholder 4">
            <a:extLst>
              <a:ext uri="{FF2B5EF4-FFF2-40B4-BE49-F238E27FC236}">
                <a16:creationId xmlns:a16="http://schemas.microsoft.com/office/drawing/2014/main" id="{F2EC1265-9CF0-311E-FEAC-F6B3E9B71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FF36F-2DB2-6A54-B255-B78C0A4D6615}"/>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66795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74D29-0FA7-C7D6-5D7B-B94670F59A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9F2F49-60D3-912C-497A-C669E6F51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7EE2E3-2D84-FD12-D644-0777E47BE8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BA1032-42FC-9193-9CCC-1543E3103132}"/>
              </a:ext>
            </a:extLst>
          </p:cNvPr>
          <p:cNvSpPr>
            <a:spLocks noGrp="1"/>
          </p:cNvSpPr>
          <p:nvPr>
            <p:ph type="dt" sz="half" idx="10"/>
          </p:nvPr>
        </p:nvSpPr>
        <p:spPr/>
        <p:txBody>
          <a:bodyPr/>
          <a:lstStyle/>
          <a:p>
            <a:fld id="{D8DAB87D-01FA-4B9D-A45D-731E3E515E0F}" type="datetime1">
              <a:rPr lang="en-US" smtClean="0"/>
              <a:t>1/17/2025</a:t>
            </a:fld>
            <a:endParaRPr lang="en-US"/>
          </a:p>
        </p:txBody>
      </p:sp>
      <p:sp>
        <p:nvSpPr>
          <p:cNvPr id="6" name="Footer Placeholder 5">
            <a:extLst>
              <a:ext uri="{FF2B5EF4-FFF2-40B4-BE49-F238E27FC236}">
                <a16:creationId xmlns:a16="http://schemas.microsoft.com/office/drawing/2014/main" id="{9D7310A7-27A0-9132-08C3-72A72A1C3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7E657-0919-1F33-A014-793DBAC337B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35257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97CD-C33A-20C1-7BC3-83C68C4308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AE6896-DFE5-31CB-B325-408DD17A7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19BD92-78CA-EFEC-0AEF-F6AA6815D0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DCE0C4-93DA-3739-C906-CC2DA81D7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AF81A4-AA5A-C457-639A-A8441C8A37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8ADD87-65B3-1F7F-9312-514383C32545}"/>
              </a:ext>
            </a:extLst>
          </p:cNvPr>
          <p:cNvSpPr>
            <a:spLocks noGrp="1"/>
          </p:cNvSpPr>
          <p:nvPr>
            <p:ph type="dt" sz="half" idx="10"/>
          </p:nvPr>
        </p:nvSpPr>
        <p:spPr/>
        <p:txBody>
          <a:bodyPr/>
          <a:lstStyle/>
          <a:p>
            <a:fld id="{9DA8D5D5-2DBF-4C2A-BD56-624049CF2769}" type="datetime1">
              <a:rPr lang="en-US" smtClean="0"/>
              <a:t>1/17/2025</a:t>
            </a:fld>
            <a:endParaRPr lang="en-US"/>
          </a:p>
        </p:txBody>
      </p:sp>
      <p:sp>
        <p:nvSpPr>
          <p:cNvPr id="8" name="Footer Placeholder 7">
            <a:extLst>
              <a:ext uri="{FF2B5EF4-FFF2-40B4-BE49-F238E27FC236}">
                <a16:creationId xmlns:a16="http://schemas.microsoft.com/office/drawing/2014/main" id="{D2722641-2AF7-9D97-935C-874EAD35E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912657-9B5C-D41A-51AA-DE1BAAFA199F}"/>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51326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790F-DCDD-6FFB-9752-6F246219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C0CA53-9CE9-AD22-D7DA-A9DBBE184326}"/>
              </a:ext>
            </a:extLst>
          </p:cNvPr>
          <p:cNvSpPr>
            <a:spLocks noGrp="1"/>
          </p:cNvSpPr>
          <p:nvPr>
            <p:ph type="dt" sz="half" idx="10"/>
          </p:nvPr>
        </p:nvSpPr>
        <p:spPr/>
        <p:txBody>
          <a:bodyPr/>
          <a:lstStyle/>
          <a:p>
            <a:fld id="{A3143DF9-5B6F-4161-B27A-8B4D651C6227}" type="datetime1">
              <a:rPr lang="en-US" smtClean="0"/>
              <a:t>1/17/2025</a:t>
            </a:fld>
            <a:endParaRPr lang="en-US"/>
          </a:p>
        </p:txBody>
      </p:sp>
      <p:sp>
        <p:nvSpPr>
          <p:cNvPr id="4" name="Footer Placeholder 3">
            <a:extLst>
              <a:ext uri="{FF2B5EF4-FFF2-40B4-BE49-F238E27FC236}">
                <a16:creationId xmlns:a16="http://schemas.microsoft.com/office/drawing/2014/main" id="{4DFD3449-8455-9D21-642D-B184296339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C34AC0-A14F-39C8-20E7-FBF061221C13}"/>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1534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781F04-2A7B-CB11-FFAA-2D7BD22C73E8}"/>
              </a:ext>
            </a:extLst>
          </p:cNvPr>
          <p:cNvSpPr>
            <a:spLocks noGrp="1"/>
          </p:cNvSpPr>
          <p:nvPr>
            <p:ph type="dt" sz="half" idx="10"/>
          </p:nvPr>
        </p:nvSpPr>
        <p:spPr/>
        <p:txBody>
          <a:bodyPr/>
          <a:lstStyle/>
          <a:p>
            <a:fld id="{B5BA61A2-0914-465E-8B58-01218071A868}" type="datetime1">
              <a:rPr lang="en-US" smtClean="0"/>
              <a:t>1/17/2025</a:t>
            </a:fld>
            <a:endParaRPr lang="en-US"/>
          </a:p>
        </p:txBody>
      </p:sp>
      <p:sp>
        <p:nvSpPr>
          <p:cNvPr id="3" name="Footer Placeholder 2">
            <a:extLst>
              <a:ext uri="{FF2B5EF4-FFF2-40B4-BE49-F238E27FC236}">
                <a16:creationId xmlns:a16="http://schemas.microsoft.com/office/drawing/2014/main" id="{EEBD59EA-2558-4747-514D-4A92D40ACE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BF95A2-D2B6-EBE5-5946-9A84DEB9998D}"/>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41203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6BB5-4982-3D22-B092-4937AA3F09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5EEE26-77F5-95D7-3124-1D177E9C1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3EE21F-C612-336A-71C9-CD98E79B5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A4A83-5C34-27ED-AA99-CBC31DC926E7}"/>
              </a:ext>
            </a:extLst>
          </p:cNvPr>
          <p:cNvSpPr>
            <a:spLocks noGrp="1"/>
          </p:cNvSpPr>
          <p:nvPr>
            <p:ph type="dt" sz="half" idx="10"/>
          </p:nvPr>
        </p:nvSpPr>
        <p:spPr/>
        <p:txBody>
          <a:bodyPr/>
          <a:lstStyle/>
          <a:p>
            <a:fld id="{DFCFC92E-E80B-4746-A3A4-9CE4B779A724}" type="datetime1">
              <a:rPr lang="en-US" smtClean="0"/>
              <a:t>1/17/2025</a:t>
            </a:fld>
            <a:endParaRPr lang="en-US"/>
          </a:p>
        </p:txBody>
      </p:sp>
      <p:sp>
        <p:nvSpPr>
          <p:cNvPr id="6" name="Footer Placeholder 5">
            <a:extLst>
              <a:ext uri="{FF2B5EF4-FFF2-40B4-BE49-F238E27FC236}">
                <a16:creationId xmlns:a16="http://schemas.microsoft.com/office/drawing/2014/main" id="{4B056EFD-BD01-347A-6FFC-0D190347C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1AE12-C43B-F042-B7FE-D75BE808AA8A}"/>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278712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3C2B-8F06-0925-E75B-2E037F12C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1A6C31-C203-BF05-D1C1-5DDEBC5F6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FA3048-821B-B2B2-30A4-4B24AC50A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9CC7CF-45D3-624A-B984-0B6AB14692AB}"/>
              </a:ext>
            </a:extLst>
          </p:cNvPr>
          <p:cNvSpPr>
            <a:spLocks noGrp="1"/>
          </p:cNvSpPr>
          <p:nvPr>
            <p:ph type="dt" sz="half" idx="10"/>
          </p:nvPr>
        </p:nvSpPr>
        <p:spPr/>
        <p:txBody>
          <a:bodyPr/>
          <a:lstStyle/>
          <a:p>
            <a:fld id="{4BDB62E8-912E-44A6-9932-66D5A829B123}" type="datetime1">
              <a:rPr lang="en-US" smtClean="0"/>
              <a:t>1/17/2025</a:t>
            </a:fld>
            <a:endParaRPr lang="en-US"/>
          </a:p>
        </p:txBody>
      </p:sp>
      <p:sp>
        <p:nvSpPr>
          <p:cNvPr id="6" name="Footer Placeholder 5">
            <a:extLst>
              <a:ext uri="{FF2B5EF4-FFF2-40B4-BE49-F238E27FC236}">
                <a16:creationId xmlns:a16="http://schemas.microsoft.com/office/drawing/2014/main" id="{3834D124-01BE-9335-B206-B9FB4D48A8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8B3C7-5938-9A69-B10D-65FA75684A94}"/>
              </a:ext>
            </a:extLst>
          </p:cNvPr>
          <p:cNvSpPr>
            <a:spLocks noGrp="1"/>
          </p:cNvSpPr>
          <p:nvPr>
            <p:ph type="sldNum" sz="quarter" idx="12"/>
          </p:nvPr>
        </p:nvSpPr>
        <p:spPr/>
        <p:txBody>
          <a:bodyPr/>
          <a:lstStyle/>
          <a:p>
            <a:fld id="{0C1C5801-A149-4507-84C7-E53492DC0A92}" type="slidenum">
              <a:rPr lang="en-US" smtClean="0"/>
              <a:t>‹#›</a:t>
            </a:fld>
            <a:endParaRPr lang="en-US"/>
          </a:p>
        </p:txBody>
      </p:sp>
    </p:spTree>
    <p:extLst>
      <p:ext uri="{BB962C8B-B14F-4D97-AF65-F5344CB8AC3E}">
        <p14:creationId xmlns:p14="http://schemas.microsoft.com/office/powerpoint/2010/main" val="1529059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6D3C4-275D-11D6-8E62-3FE39D847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3E6F35-F568-3A35-F62A-9A1FF2526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97CC3-2A42-D121-F02C-919E0150F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3018A-B6FC-4987-8832-4303829E74AC}" type="datetime1">
              <a:rPr lang="en-US" smtClean="0"/>
              <a:t>1/17/2025</a:t>
            </a:fld>
            <a:endParaRPr lang="en-US"/>
          </a:p>
        </p:txBody>
      </p:sp>
      <p:sp>
        <p:nvSpPr>
          <p:cNvPr id="5" name="Footer Placeholder 4">
            <a:extLst>
              <a:ext uri="{FF2B5EF4-FFF2-40B4-BE49-F238E27FC236}">
                <a16:creationId xmlns:a16="http://schemas.microsoft.com/office/drawing/2014/main" id="{3868210C-510A-4189-76FD-FEE35DE12D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379201-4063-7302-4649-CE3F870FB8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C5801-A149-4507-84C7-E53492DC0A92}" type="slidenum">
              <a:rPr lang="en-US" smtClean="0"/>
              <a:t>‹#›</a:t>
            </a:fld>
            <a:endParaRPr lang="en-US"/>
          </a:p>
        </p:txBody>
      </p:sp>
    </p:spTree>
    <p:extLst>
      <p:ext uri="{BB962C8B-B14F-4D97-AF65-F5344CB8AC3E}">
        <p14:creationId xmlns:p14="http://schemas.microsoft.com/office/powerpoint/2010/main" val="1402372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jpe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png"/><Relationship Id="rId4" Type="http://schemas.microsoft.com/office/2007/relationships/hdphoto" Target="../media/hdphoto1.wdp"/><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2.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19.svg"/><Relationship Id="rId5" Type="http://schemas.openxmlformats.org/officeDocument/2006/relationships/hyperlink" Target="https://en.wikipedia.org/wiki/Zero-shot_learning?ref=blog.paperspace.com" TargetMode="External"/><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svg"/><Relationship Id="rId11" Type="http://schemas.openxmlformats.org/officeDocument/2006/relationships/image" Target="../media/image2.png"/><Relationship Id="rId5" Type="http://schemas.openxmlformats.org/officeDocument/2006/relationships/image" Target="../media/image16.png"/><Relationship Id="rId10" Type="http://schemas.openxmlformats.org/officeDocument/2006/relationships/hyperlink" Target="https://en.wikipedia.org/wiki/Zero-shot_learning?ref=blog.paperspace.com" TargetMode="External"/><Relationship Id="rId4" Type="http://schemas.microsoft.com/office/2007/relationships/hdphoto" Target="../media/hdphoto1.wdp"/><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en.wikipedia.org/wiki/Zero-shot_learning?ref=blog.paperspace.com" TargetMode="External"/><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10" Type="http://schemas.microsoft.com/office/2007/relationships/hdphoto" Target="../media/hdphoto3.wdp"/><Relationship Id="rId4" Type="http://schemas.openxmlformats.org/officeDocument/2006/relationships/chart" Target="../charts/chart1.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microsoft.com/office/2007/relationships/hdphoto" Target="../media/hdphoto4.wdp"/><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F33B4721-D5AF-FB6E-A20F-B85A1BDD9958}"/>
              </a:ext>
            </a:extLst>
          </p:cNvPr>
          <p:cNvSpPr>
            <a:spLocks noGrp="1"/>
          </p:cNvSpPr>
          <p:nvPr>
            <p:ph type="ctrTitle"/>
          </p:nvPr>
        </p:nvSpPr>
        <p:spPr>
          <a:xfrm>
            <a:off x="44173" y="1702194"/>
            <a:ext cx="10747344" cy="1869229"/>
          </a:xfrm>
        </p:spPr>
        <p:txBody>
          <a:bodyPr vert="horz" lIns="91440" tIns="45720" rIns="91440" bIns="45720" rtlCol="0" anchor="b">
            <a:noAutofit/>
          </a:bodyPr>
          <a:lstStyle/>
          <a:p>
            <a:r>
              <a:rPr lang="en-US" sz="4000" b="1" dirty="0">
                <a:solidFill>
                  <a:schemeClr val="tx2"/>
                </a:solidFill>
              </a:rPr>
              <a:t>Leveraging Deep Learning and Large Language Models to Identify Clinical Exposure Changes Due to Extrinsic and Intrinsic Factors</a:t>
            </a:r>
          </a:p>
        </p:txBody>
      </p:sp>
      <p:grpSp>
        <p:nvGrpSpPr>
          <p:cNvPr id="55" name="Group 54">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56" name="Freeform: Shape 55">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62" name="Freeform: Shape 61">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4656974D-A8E5-CA4D-821C-13BFAA65DD09}"/>
              </a:ext>
            </a:extLst>
          </p:cNvPr>
          <p:cNvSpPr>
            <a:spLocks noGrp="1"/>
          </p:cNvSpPr>
          <p:nvPr>
            <p:ph type="sldNum" sz="quarter" idx="12"/>
          </p:nvPr>
        </p:nvSpPr>
        <p:spPr>
          <a:xfrm>
            <a:off x="11887200" y="6400800"/>
            <a:ext cx="276038" cy="307777"/>
          </a:xfrm>
        </p:spPr>
        <p:txBody>
          <a:bodyPr wrap="none">
            <a:spAutoFit/>
          </a:bodyPr>
          <a:lstStyle/>
          <a:p>
            <a:pPr>
              <a:spcAft>
                <a:spcPts val="600"/>
              </a:spcAft>
            </a:pPr>
            <a:fld id="{0C1C5801-A149-4507-84C7-E53492DC0A92}" type="slidenum">
              <a:rPr lang="en-US" sz="1400" smtClean="0"/>
              <a:pPr>
                <a:spcAft>
                  <a:spcPts val="600"/>
                </a:spcAft>
              </a:pPr>
              <a:t>1</a:t>
            </a:fld>
            <a:endParaRPr lang="en-US" sz="1400" dirty="0"/>
          </a:p>
        </p:txBody>
      </p:sp>
      <p:sp>
        <p:nvSpPr>
          <p:cNvPr id="11" name="TextBox 10">
            <a:extLst>
              <a:ext uri="{FF2B5EF4-FFF2-40B4-BE49-F238E27FC236}">
                <a16:creationId xmlns:a16="http://schemas.microsoft.com/office/drawing/2014/main" id="{CEF554F0-DB02-A35E-BE05-8BE39B74B938}"/>
              </a:ext>
            </a:extLst>
          </p:cNvPr>
          <p:cNvSpPr txBox="1"/>
          <p:nvPr/>
        </p:nvSpPr>
        <p:spPr>
          <a:xfrm>
            <a:off x="7919779" y="5346732"/>
            <a:ext cx="4219576" cy="1404887"/>
          </a:xfrm>
          <a:prstGeom prst="rect">
            <a:avLst/>
          </a:prstGeom>
        </p:spPr>
        <p:txBody>
          <a:bodyPr vert="horz" lIns="91440" tIns="45720" rIns="91440" bIns="45720" rtlCol="0" anchor="ctr">
            <a:normAutofit/>
          </a:bodyPr>
          <a:lstStyle/>
          <a:p>
            <a:pPr>
              <a:lnSpc>
                <a:spcPct val="90000"/>
              </a:lnSpc>
              <a:spcAft>
                <a:spcPts val="600"/>
              </a:spcAft>
            </a:pPr>
            <a:r>
              <a:rPr lang="en-US" b="1" dirty="0"/>
              <a:t>Launch and Learn webinar</a:t>
            </a:r>
            <a:endParaRPr lang="en-US" b="1" i="0" dirty="0">
              <a:effectLst/>
            </a:endParaRP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Subtitle: A Comparative Study</a:t>
            </a: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Hamed Meshkin</a:t>
            </a:r>
          </a:p>
          <a:p>
            <a:pPr indent="-228600">
              <a:lnSpc>
                <a:spcPct val="90000"/>
              </a:lnSpc>
              <a:spcAft>
                <a:spcPts val="60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January 17, 2025</a:t>
            </a:r>
          </a:p>
        </p:txBody>
      </p:sp>
      <p:pic>
        <p:nvPicPr>
          <p:cNvPr id="32" name="Picture 31">
            <a:extLst>
              <a:ext uri="{FF2B5EF4-FFF2-40B4-BE49-F238E27FC236}">
                <a16:creationId xmlns:a16="http://schemas.microsoft.com/office/drawing/2014/main" id="{29C05830-A51C-FE24-046B-0EB409DC0507}"/>
              </a:ext>
            </a:extLst>
          </p:cNvPr>
          <p:cNvPicPr>
            <a:picLocks noChangeAspect="1"/>
          </p:cNvPicPr>
          <p:nvPr/>
        </p:nvPicPr>
        <p:blipFill>
          <a:blip r:embed="rId3"/>
          <a:stretch>
            <a:fillRect/>
          </a:stretch>
        </p:blipFill>
        <p:spPr>
          <a:xfrm flipV="1">
            <a:off x="1957884" y="3932151"/>
            <a:ext cx="10234116" cy="264079"/>
          </a:xfrm>
          <a:prstGeom prst="rect">
            <a:avLst/>
          </a:prstGeom>
        </p:spPr>
      </p:pic>
      <p:pic>
        <p:nvPicPr>
          <p:cNvPr id="36" name="Picture 35">
            <a:extLst>
              <a:ext uri="{FF2B5EF4-FFF2-40B4-BE49-F238E27FC236}">
                <a16:creationId xmlns:a16="http://schemas.microsoft.com/office/drawing/2014/main" id="{780BFC67-9E07-43BE-0FF7-550158778FAE}"/>
              </a:ext>
            </a:extLst>
          </p:cNvPr>
          <p:cNvPicPr>
            <a:picLocks noChangeAspect="1"/>
          </p:cNvPicPr>
          <p:nvPr/>
        </p:nvPicPr>
        <p:blipFill>
          <a:blip r:embed="rId3"/>
          <a:stretch>
            <a:fillRect/>
          </a:stretch>
        </p:blipFill>
        <p:spPr>
          <a:xfrm flipV="1">
            <a:off x="44173" y="1266706"/>
            <a:ext cx="8219546" cy="264079"/>
          </a:xfrm>
          <a:prstGeom prst="rect">
            <a:avLst/>
          </a:prstGeom>
        </p:spPr>
      </p:pic>
      <p:pic>
        <p:nvPicPr>
          <p:cNvPr id="47" name="Picture 46">
            <a:extLst>
              <a:ext uri="{FF2B5EF4-FFF2-40B4-BE49-F238E27FC236}">
                <a16:creationId xmlns:a16="http://schemas.microsoft.com/office/drawing/2014/main" id="{1214B94C-729C-810C-D707-7CB176E2CEBE}"/>
              </a:ext>
            </a:extLst>
          </p:cNvPr>
          <p:cNvPicPr>
            <a:picLocks noChangeAspect="1"/>
          </p:cNvPicPr>
          <p:nvPr/>
        </p:nvPicPr>
        <p:blipFill rotWithShape="1">
          <a:blip r:embed="rId4"/>
          <a:srcRect t="9012" r="3193" b="991"/>
          <a:stretch/>
        </p:blipFill>
        <p:spPr>
          <a:xfrm rot="16200000" flipH="1">
            <a:off x="10146737" y="-228867"/>
            <a:ext cx="1369940" cy="1814024"/>
          </a:xfrm>
          <a:prstGeom prst="rect">
            <a:avLst/>
          </a:prstGeom>
        </p:spPr>
      </p:pic>
      <p:pic>
        <p:nvPicPr>
          <p:cNvPr id="48" name="Picture 47">
            <a:extLst>
              <a:ext uri="{FF2B5EF4-FFF2-40B4-BE49-F238E27FC236}">
                <a16:creationId xmlns:a16="http://schemas.microsoft.com/office/drawing/2014/main" id="{DE9067BF-8A25-E110-6F58-62040B1766D1}"/>
              </a:ext>
            </a:extLst>
          </p:cNvPr>
          <p:cNvPicPr>
            <a:picLocks noChangeAspect="1"/>
          </p:cNvPicPr>
          <p:nvPr/>
        </p:nvPicPr>
        <p:blipFill rotWithShape="1">
          <a:blip r:embed="rId4"/>
          <a:srcRect t="9012" r="3193" b="991"/>
          <a:stretch/>
        </p:blipFill>
        <p:spPr>
          <a:xfrm rot="5400000" flipH="1">
            <a:off x="208601" y="5368622"/>
            <a:ext cx="1287017" cy="1704220"/>
          </a:xfrm>
          <a:prstGeom prst="rect">
            <a:avLst/>
          </a:prstGeom>
        </p:spPr>
      </p:pic>
    </p:spTree>
    <p:extLst>
      <p:ext uri="{BB962C8B-B14F-4D97-AF65-F5344CB8AC3E}">
        <p14:creationId xmlns:p14="http://schemas.microsoft.com/office/powerpoint/2010/main" val="3662772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420624" y="1332548"/>
            <a:ext cx="10908415" cy="741784"/>
          </a:xfrm>
        </p:spPr>
        <p:txBody>
          <a:bodyPr vert="horz" lIns="91440" tIns="45720" rIns="91440" bIns="45720" rtlCol="0" anchor="ctr">
            <a:noAutofit/>
          </a:bodyPr>
          <a:lstStyle/>
          <a:p>
            <a:pPr algn="ctr"/>
            <a:r>
              <a:rPr lang="en-US" sz="3200" b="1" dirty="0"/>
              <a:t>2</a:t>
            </a:r>
            <a:r>
              <a:rPr lang="en-US" sz="3200" b="1" i="0" kern="1200" dirty="0">
                <a:solidFill>
                  <a:schemeClr val="tx1"/>
                </a:solidFill>
                <a:effectLst/>
                <a:ea typeface="+mj-ea"/>
                <a:cs typeface="+mj-cs"/>
              </a:rPr>
              <a:t>. Second study: </a:t>
            </a:r>
            <a:r>
              <a:rPr lang="en-US" sz="2800" dirty="0"/>
              <a:t>Using LLM to extract clin pharm information with </a:t>
            </a:r>
            <a:r>
              <a:rPr lang="en-US" sz="2800" b="1" dirty="0"/>
              <a:t>few/zero </a:t>
            </a:r>
            <a:r>
              <a:rPr lang="en-US" sz="2800" dirty="0"/>
              <a:t>training</a:t>
            </a:r>
            <a:endParaRPr lang="en-US" sz="2800" kern="1200" dirty="0">
              <a:solidFill>
                <a:schemeClr val="tx1"/>
              </a:solidFill>
              <a:ea typeface="+mj-ea"/>
              <a:cs typeface="+mj-cs"/>
            </a:endParaRP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8" cy="307777"/>
          </a:xfrm>
        </p:spPr>
        <p:txBody>
          <a:bodyPr wrap="none">
            <a:spAutoFit/>
          </a:bodyPr>
          <a:lstStyle/>
          <a:p>
            <a:r>
              <a:rPr lang="en-US" sz="1400" dirty="0"/>
              <a:t>8</a:t>
            </a:r>
          </a:p>
        </p:txBody>
      </p:sp>
      <p:sp>
        <p:nvSpPr>
          <p:cNvPr id="3" name="TextBox 2">
            <a:extLst>
              <a:ext uri="{FF2B5EF4-FFF2-40B4-BE49-F238E27FC236}">
                <a16:creationId xmlns:a16="http://schemas.microsoft.com/office/drawing/2014/main" id="{BB5F7233-FE3C-FB86-257B-E8D3277EB9EF}"/>
              </a:ext>
            </a:extLst>
          </p:cNvPr>
          <p:cNvSpPr txBox="1"/>
          <p:nvPr/>
        </p:nvSpPr>
        <p:spPr>
          <a:xfrm>
            <a:off x="2844800" y="2284809"/>
            <a:ext cx="5919695" cy="1569660"/>
          </a:xfrm>
          <a:prstGeom prst="rect">
            <a:avLst/>
          </a:prstGeom>
          <a:noFill/>
        </p:spPr>
        <p:txBody>
          <a:bodyPr wrap="square">
            <a:spAutoFit/>
          </a:bodyPr>
          <a:lstStyle/>
          <a:p>
            <a:pPr algn="ctr"/>
            <a:r>
              <a:rPr lang="en-US" sz="2400" b="1" dirty="0"/>
              <a:t>Objective</a:t>
            </a:r>
            <a:r>
              <a:rPr lang="en-US" sz="2400" dirty="0"/>
              <a:t>: Fine-tuning a pre-trained model for a new task is impossible unless we acquire an </a:t>
            </a:r>
            <a:r>
              <a:rPr lang="en-US" sz="2400" b="1" dirty="0"/>
              <a:t>annotated dataset </a:t>
            </a:r>
            <a:r>
              <a:rPr lang="en-US" sz="2400" dirty="0"/>
              <a:t>containing positive and negative examples related to the specific task.</a:t>
            </a:r>
          </a:p>
        </p:txBody>
      </p:sp>
      <p:pic>
        <p:nvPicPr>
          <p:cNvPr id="8" name="Picture 7">
            <a:extLst>
              <a:ext uri="{FF2B5EF4-FFF2-40B4-BE49-F238E27FC236}">
                <a16:creationId xmlns:a16="http://schemas.microsoft.com/office/drawing/2014/main" id="{EE9EFF2E-8F75-48EB-B3A3-554AF05D18FA}"/>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433012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9DA069-68DF-65D2-8981-FEB01716E61C}"/>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18BC075D-155D-64E1-96A7-1065D66435E0}"/>
              </a:ext>
            </a:extLst>
          </p:cNvPr>
          <p:cNvSpPr>
            <a:spLocks noGrp="1"/>
          </p:cNvSpPr>
          <p:nvPr>
            <p:ph type="title"/>
          </p:nvPr>
        </p:nvSpPr>
        <p:spPr>
          <a:xfrm>
            <a:off x="47132" y="109155"/>
            <a:ext cx="12074394" cy="741784"/>
          </a:xfrm>
        </p:spPr>
        <p:txBody>
          <a:bodyPr vert="horz" lIns="91440" tIns="45720" rIns="91440" bIns="45720" rtlCol="0" anchor="ctr">
            <a:noAutofit/>
          </a:bodyPr>
          <a:lstStyle/>
          <a:p>
            <a:r>
              <a:rPr lang="en-US" sz="2800" b="1" i="0" kern="1200" dirty="0">
                <a:solidFill>
                  <a:schemeClr val="tx1"/>
                </a:solidFill>
                <a:effectLst/>
              </a:rPr>
              <a:t>2. Second study: </a:t>
            </a:r>
            <a:r>
              <a:rPr lang="en-US" sz="2800" dirty="0"/>
              <a:t>Using LLM to extract clin pharm information with </a:t>
            </a:r>
            <a:r>
              <a:rPr lang="en-US" sz="2800" b="1" dirty="0"/>
              <a:t>few/zero </a:t>
            </a:r>
            <a:r>
              <a:rPr lang="en-US" sz="2800" dirty="0"/>
              <a:t>training</a:t>
            </a:r>
          </a:p>
        </p:txBody>
      </p:sp>
      <p:sp>
        <p:nvSpPr>
          <p:cNvPr id="15" name="TextBox 14">
            <a:extLst>
              <a:ext uri="{FF2B5EF4-FFF2-40B4-BE49-F238E27FC236}">
                <a16:creationId xmlns:a16="http://schemas.microsoft.com/office/drawing/2014/main" id="{4D4AEEA6-6A0C-B6B7-EA1E-113C47DB2969}"/>
              </a:ext>
            </a:extLst>
          </p:cNvPr>
          <p:cNvSpPr txBox="1"/>
          <p:nvPr/>
        </p:nvSpPr>
        <p:spPr>
          <a:xfrm>
            <a:off x="567979" y="4869973"/>
            <a:ext cx="9203634" cy="1286661"/>
          </a:xfrm>
          <a:prstGeom prst="rect">
            <a:avLst/>
          </a:prstGeom>
        </p:spPr>
        <p:txBody>
          <a:bodyPr vert="horz" lIns="91440" tIns="45720" rIns="91440" bIns="45720" rtlCol="0">
            <a:noAutofit/>
          </a:bodyPr>
          <a:lstStyle/>
          <a:p>
            <a:r>
              <a:rPr lang="en-US" sz="1600" b="1" dirty="0"/>
              <a:t>Goal: </a:t>
            </a:r>
          </a:p>
          <a:p>
            <a:pPr marL="285750" indent="-285750">
              <a:buFont typeface="Arial" panose="020B0604020202020204" pitchFamily="34" charset="0"/>
              <a:buChar char="•"/>
            </a:pPr>
            <a:r>
              <a:rPr lang="en-US" sz="1600" b="1" dirty="0"/>
              <a:t>Extract critical biomedical data, </a:t>
            </a:r>
            <a:r>
              <a:rPr lang="en-US" sz="1600" dirty="0"/>
              <a:t>such as pharmacokinetic drug-drug interactions, precipitant -object drug, and intrinsic factors and so on, from literature using locally hosted </a:t>
            </a:r>
            <a:r>
              <a:rPr lang="en-US" sz="1600" b="1" dirty="0"/>
              <a:t>Large Language Models </a:t>
            </a:r>
            <a:r>
              <a:rPr lang="en-US" sz="1600" dirty="0"/>
              <a:t>(LLMs).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Ensure data privacy to Implement secure </a:t>
            </a:r>
            <a:r>
              <a:rPr lang="en-US" sz="1600" dirty="0"/>
              <a:t>locally hosted Large Language Models.</a:t>
            </a:r>
          </a:p>
          <a:p>
            <a:endParaRPr lang="en-US" sz="1600" dirty="0"/>
          </a:p>
          <a:p>
            <a:endParaRPr lang="en-US" sz="1600" dirty="0"/>
          </a:p>
        </p:txBody>
      </p:sp>
      <p:pic>
        <p:nvPicPr>
          <p:cNvPr id="19" name="Picture 18">
            <a:extLst>
              <a:ext uri="{FF2B5EF4-FFF2-40B4-BE49-F238E27FC236}">
                <a16:creationId xmlns:a16="http://schemas.microsoft.com/office/drawing/2014/main" id="{FBA02C32-B364-68FD-F887-FCB022EC8614}"/>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421887" y="850939"/>
            <a:ext cx="1852409" cy="6007061"/>
          </a:xfrm>
          <a:prstGeom prst="rect">
            <a:avLst/>
          </a:prstGeom>
        </p:spPr>
      </p:pic>
      <p:sp>
        <p:nvSpPr>
          <p:cNvPr id="20" name="Slide Number Placeholder 85">
            <a:extLst>
              <a:ext uri="{FF2B5EF4-FFF2-40B4-BE49-F238E27FC236}">
                <a16:creationId xmlns:a16="http://schemas.microsoft.com/office/drawing/2014/main" id="{6C18D3D4-CD64-A613-257F-9782C95ED6A2}"/>
              </a:ext>
            </a:extLst>
          </p:cNvPr>
          <p:cNvSpPr>
            <a:spLocks noGrp="1"/>
          </p:cNvSpPr>
          <p:nvPr>
            <p:ph type="sldNum" sz="quarter" idx="12"/>
          </p:nvPr>
        </p:nvSpPr>
        <p:spPr>
          <a:xfrm>
            <a:off x="11887200" y="6400800"/>
            <a:ext cx="276038" cy="307777"/>
          </a:xfrm>
        </p:spPr>
        <p:txBody>
          <a:bodyPr wrap="none">
            <a:spAutoFit/>
          </a:bodyPr>
          <a:lstStyle/>
          <a:p>
            <a:r>
              <a:rPr lang="en-US" sz="1400" dirty="0"/>
              <a:t>8</a:t>
            </a:r>
          </a:p>
        </p:txBody>
      </p:sp>
      <p:sp>
        <p:nvSpPr>
          <p:cNvPr id="2" name="TextBox 1">
            <a:extLst>
              <a:ext uri="{FF2B5EF4-FFF2-40B4-BE49-F238E27FC236}">
                <a16:creationId xmlns:a16="http://schemas.microsoft.com/office/drawing/2014/main" id="{EBCAE4BD-9A9F-E17F-0917-5933F7DDE5E6}"/>
              </a:ext>
            </a:extLst>
          </p:cNvPr>
          <p:cNvSpPr txBox="1"/>
          <p:nvPr/>
        </p:nvSpPr>
        <p:spPr>
          <a:xfrm>
            <a:off x="2844800" y="2284809"/>
            <a:ext cx="5919695" cy="1569660"/>
          </a:xfrm>
          <a:prstGeom prst="rect">
            <a:avLst/>
          </a:prstGeom>
          <a:noFill/>
        </p:spPr>
        <p:txBody>
          <a:bodyPr wrap="square">
            <a:spAutoFit/>
          </a:bodyPr>
          <a:lstStyle/>
          <a:p>
            <a:pPr algn="ctr"/>
            <a:r>
              <a:rPr lang="en-US" sz="2400" b="1" dirty="0"/>
              <a:t>Objective</a:t>
            </a:r>
            <a:r>
              <a:rPr lang="en-US" sz="2400" dirty="0"/>
              <a:t>: Fine-tuning a pre-trained model for a new task is impossible unless we acquire an </a:t>
            </a:r>
            <a:r>
              <a:rPr lang="en-US" sz="2400" b="1" dirty="0"/>
              <a:t>annotated dataset </a:t>
            </a:r>
            <a:r>
              <a:rPr lang="en-US" sz="2400" dirty="0"/>
              <a:t>containing positive and negative examples related to the specific task.</a:t>
            </a:r>
          </a:p>
        </p:txBody>
      </p:sp>
    </p:spTree>
    <p:extLst>
      <p:ext uri="{BB962C8B-B14F-4D97-AF65-F5344CB8AC3E}">
        <p14:creationId xmlns:p14="http://schemas.microsoft.com/office/powerpoint/2010/main" val="188715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AD246F-2810-6403-8524-63DE849F25F2}"/>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9" name="TextBox 8">
            <a:extLst>
              <a:ext uri="{FF2B5EF4-FFF2-40B4-BE49-F238E27FC236}">
                <a16:creationId xmlns:a16="http://schemas.microsoft.com/office/drawing/2014/main" id="{363C4099-E7F7-5DBF-14AA-A4E8251FBBBF}"/>
              </a:ext>
            </a:extLst>
          </p:cNvPr>
          <p:cNvSpPr txBox="1"/>
          <p:nvPr/>
        </p:nvSpPr>
        <p:spPr>
          <a:xfrm>
            <a:off x="4307356" y="4237536"/>
            <a:ext cx="3478236" cy="1200329"/>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One can use one of these online sources, </a:t>
            </a:r>
            <a:r>
              <a:rPr lang="en-US" sz="1800" b="1" dirty="0">
                <a:effectLst/>
                <a:latin typeface="Times New Roman" panose="02020603050405020304" pitchFamily="18" charset="0"/>
                <a:ea typeface="Calibri" panose="020F0502020204030204" pitchFamily="34" charset="0"/>
              </a:rPr>
              <a:t>HOWEVER</a:t>
            </a:r>
            <a:r>
              <a:rPr lang="en-US" sz="1800" dirty="0">
                <a:effectLst/>
                <a:latin typeface="Times New Roman" panose="02020603050405020304" pitchFamily="18" charset="0"/>
                <a:ea typeface="Calibri" panose="020F0502020204030204" pitchFamily="34" charset="0"/>
              </a:rPr>
              <a:t>, there is a risk of data leakage associated with the utilization of online platforms</a:t>
            </a:r>
            <a:endParaRPr lang="en-US" dirty="0"/>
          </a:p>
        </p:txBody>
      </p:sp>
      <p:grpSp>
        <p:nvGrpSpPr>
          <p:cNvPr id="22" name="Group 21">
            <a:extLst>
              <a:ext uri="{FF2B5EF4-FFF2-40B4-BE49-F238E27FC236}">
                <a16:creationId xmlns:a16="http://schemas.microsoft.com/office/drawing/2014/main" id="{E4E077A0-9169-A89F-6491-8F34792F1E59}"/>
              </a:ext>
            </a:extLst>
          </p:cNvPr>
          <p:cNvGrpSpPr/>
          <p:nvPr/>
        </p:nvGrpSpPr>
        <p:grpSpPr>
          <a:xfrm>
            <a:off x="847315" y="1784632"/>
            <a:ext cx="1926462" cy="577317"/>
            <a:chOff x="809118" y="2240079"/>
            <a:chExt cx="1926462" cy="577317"/>
          </a:xfrm>
        </p:grpSpPr>
        <p:sp>
          <p:nvSpPr>
            <p:cNvPr id="10" name="TextBox 9">
              <a:extLst>
                <a:ext uri="{FF2B5EF4-FFF2-40B4-BE49-F238E27FC236}">
                  <a16:creationId xmlns:a16="http://schemas.microsoft.com/office/drawing/2014/main" id="{24C24913-B9F8-FAD0-6247-E959B21A014C}"/>
                </a:ext>
              </a:extLst>
            </p:cNvPr>
            <p:cNvSpPr txBox="1"/>
            <p:nvPr/>
          </p:nvSpPr>
          <p:spPr>
            <a:xfrm>
              <a:off x="809118" y="2344071"/>
              <a:ext cx="1501140" cy="369332"/>
            </a:xfrm>
            <a:prstGeom prst="rect">
              <a:avLst/>
            </a:prstGeom>
            <a:noFill/>
          </p:spPr>
          <p:txBody>
            <a:bodyPr wrap="square">
              <a:spAutoFit/>
            </a:bodyPr>
            <a:lstStyle/>
            <a:p>
              <a:pPr algn="l"/>
              <a:r>
                <a:rPr lang="en-US" b="0" i="0" dirty="0">
                  <a:solidFill>
                    <a:srgbClr val="272C37"/>
                  </a:solidFill>
                  <a:effectLst/>
                  <a:latin typeface="Roboto" panose="02000000000000000000" pitchFamily="2" charset="0"/>
                </a:rPr>
                <a:t>Perplexity AI</a:t>
              </a:r>
            </a:p>
          </p:txBody>
        </p:sp>
        <p:pic>
          <p:nvPicPr>
            <p:cNvPr id="17" name="Picture 16" descr="Logo, company name&#10;&#10;Description automatically generated">
              <a:extLst>
                <a:ext uri="{FF2B5EF4-FFF2-40B4-BE49-F238E27FC236}">
                  <a16:creationId xmlns:a16="http://schemas.microsoft.com/office/drawing/2014/main" id="{9FDC6F94-DD94-527C-4466-528455EAEFB9}"/>
                </a:ext>
              </a:extLst>
            </p:cNvPr>
            <p:cNvPicPr>
              <a:picLocks noChangeAspect="1"/>
            </p:cNvPicPr>
            <p:nvPr/>
          </p:nvPicPr>
          <p:blipFill rotWithShape="1">
            <a:blip r:embed="rId5">
              <a:extLst>
                <a:ext uri="{28A0092B-C50C-407E-A947-70E740481C1C}">
                  <a14:useLocalDpi xmlns:a14="http://schemas.microsoft.com/office/drawing/2010/main" val="0"/>
                </a:ext>
              </a:extLst>
            </a:blip>
            <a:srcRect l="8718" t="36000" r="73109" b="35778"/>
            <a:stretch/>
          </p:blipFill>
          <p:spPr>
            <a:xfrm>
              <a:off x="2240280" y="2240079"/>
              <a:ext cx="495300" cy="577317"/>
            </a:xfrm>
            <a:prstGeom prst="rect">
              <a:avLst/>
            </a:prstGeom>
          </p:spPr>
        </p:pic>
      </p:grpSp>
      <p:grpSp>
        <p:nvGrpSpPr>
          <p:cNvPr id="21" name="Group 20">
            <a:extLst>
              <a:ext uri="{FF2B5EF4-FFF2-40B4-BE49-F238E27FC236}">
                <a16:creationId xmlns:a16="http://schemas.microsoft.com/office/drawing/2014/main" id="{CFB05AC8-848B-D6C2-CCAE-109C2F9F6BA6}"/>
              </a:ext>
            </a:extLst>
          </p:cNvPr>
          <p:cNvGrpSpPr/>
          <p:nvPr/>
        </p:nvGrpSpPr>
        <p:grpSpPr>
          <a:xfrm>
            <a:off x="3230403" y="1041134"/>
            <a:ext cx="1663495" cy="626377"/>
            <a:chOff x="1824364" y="1176704"/>
            <a:chExt cx="1663495" cy="626377"/>
          </a:xfrm>
        </p:grpSpPr>
        <p:pic>
          <p:nvPicPr>
            <p:cNvPr id="1034" name="Picture 10" descr="Chatgpt logo open ai logotype chatbot chat Vector Image">
              <a:extLst>
                <a:ext uri="{FF2B5EF4-FFF2-40B4-BE49-F238E27FC236}">
                  <a16:creationId xmlns:a16="http://schemas.microsoft.com/office/drawing/2014/main" id="{FBC3CAAD-D804-5DA8-ACFB-33A8A233BE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727"/>
            <a:stretch/>
          </p:blipFill>
          <p:spPr bwMode="auto">
            <a:xfrm>
              <a:off x="2875649" y="1176704"/>
              <a:ext cx="612210" cy="6263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469770-2BB0-A2F2-AEEB-3818CB1DED55}"/>
                </a:ext>
              </a:extLst>
            </p:cNvPr>
            <p:cNvSpPr txBox="1"/>
            <p:nvPr/>
          </p:nvSpPr>
          <p:spPr>
            <a:xfrm>
              <a:off x="1824364" y="1297269"/>
              <a:ext cx="1136871"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ChatGPT</a:t>
              </a:r>
            </a:p>
          </p:txBody>
        </p:sp>
      </p:grpSp>
      <p:grpSp>
        <p:nvGrpSpPr>
          <p:cNvPr id="20" name="Group 19">
            <a:extLst>
              <a:ext uri="{FF2B5EF4-FFF2-40B4-BE49-F238E27FC236}">
                <a16:creationId xmlns:a16="http://schemas.microsoft.com/office/drawing/2014/main" id="{CE5E8819-BCAE-2354-4F5B-CCA4BCDDC743}"/>
              </a:ext>
            </a:extLst>
          </p:cNvPr>
          <p:cNvGrpSpPr/>
          <p:nvPr/>
        </p:nvGrpSpPr>
        <p:grpSpPr>
          <a:xfrm>
            <a:off x="6331745" y="1035396"/>
            <a:ext cx="1642442" cy="755507"/>
            <a:chOff x="4310601" y="1109648"/>
            <a:chExt cx="1642442" cy="755507"/>
          </a:xfrm>
        </p:grpSpPr>
        <p:pic>
          <p:nvPicPr>
            <p:cNvPr id="1036" name="Picture 12">
              <a:extLst>
                <a:ext uri="{FF2B5EF4-FFF2-40B4-BE49-F238E27FC236}">
                  <a16:creationId xmlns:a16="http://schemas.microsoft.com/office/drawing/2014/main" id="{9E6EA6F8-D86E-14DE-308A-80C65BA06E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592" y="1176704"/>
              <a:ext cx="688451" cy="6884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EA7DC18-E09F-90A2-0D88-FBB15BED668D}"/>
                </a:ext>
              </a:extLst>
            </p:cNvPr>
            <p:cNvSpPr txBox="1"/>
            <p:nvPr/>
          </p:nvSpPr>
          <p:spPr>
            <a:xfrm>
              <a:off x="4310601" y="1109648"/>
              <a:ext cx="1136871" cy="646331"/>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Google Bard</a:t>
              </a:r>
            </a:p>
          </p:txBody>
        </p:sp>
      </p:grpSp>
      <p:grpSp>
        <p:nvGrpSpPr>
          <p:cNvPr id="27" name="Group 26">
            <a:extLst>
              <a:ext uri="{FF2B5EF4-FFF2-40B4-BE49-F238E27FC236}">
                <a16:creationId xmlns:a16="http://schemas.microsoft.com/office/drawing/2014/main" id="{FBEEA3AE-F96D-6C1B-02E6-7F799A19F6A2}"/>
              </a:ext>
            </a:extLst>
          </p:cNvPr>
          <p:cNvGrpSpPr/>
          <p:nvPr/>
        </p:nvGrpSpPr>
        <p:grpSpPr>
          <a:xfrm>
            <a:off x="4789619" y="1773611"/>
            <a:ext cx="1501140" cy="1115109"/>
            <a:chOff x="3770492" y="1961535"/>
            <a:chExt cx="1501140" cy="1115109"/>
          </a:xfrm>
        </p:grpSpPr>
        <p:pic>
          <p:nvPicPr>
            <p:cNvPr id="25" name="Picture 24" descr="Icon&#10;&#10;Description automatically generated">
              <a:extLst>
                <a:ext uri="{FF2B5EF4-FFF2-40B4-BE49-F238E27FC236}">
                  <a16:creationId xmlns:a16="http://schemas.microsoft.com/office/drawing/2014/main" id="{CF0F8DC3-EBB8-75BE-D507-2646AC335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8998" y="2193649"/>
              <a:ext cx="882995" cy="882995"/>
            </a:xfrm>
            <a:prstGeom prst="rect">
              <a:avLst/>
            </a:prstGeom>
          </p:spPr>
        </p:pic>
        <p:sp>
          <p:nvSpPr>
            <p:cNvPr id="26" name="TextBox 25">
              <a:extLst>
                <a:ext uri="{FF2B5EF4-FFF2-40B4-BE49-F238E27FC236}">
                  <a16:creationId xmlns:a16="http://schemas.microsoft.com/office/drawing/2014/main" id="{FD61D371-5DA5-3A33-B91F-03D43BECB2F0}"/>
                </a:ext>
              </a:extLst>
            </p:cNvPr>
            <p:cNvSpPr txBox="1"/>
            <p:nvPr/>
          </p:nvSpPr>
          <p:spPr>
            <a:xfrm>
              <a:off x="3770492" y="1961535"/>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Jasper AI</a:t>
              </a:r>
            </a:p>
          </p:txBody>
        </p:sp>
      </p:grpSp>
      <p:pic>
        <p:nvPicPr>
          <p:cNvPr id="1040" name="Picture 16" descr="What is ChatSonic: The Most Advanced AI Chatbot in 2023">
            <a:extLst>
              <a:ext uri="{FF2B5EF4-FFF2-40B4-BE49-F238E27FC236}">
                <a16:creationId xmlns:a16="http://schemas.microsoft.com/office/drawing/2014/main" id="{0E0F4AA2-8E16-EE75-63CD-7AA51C4B5B8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93" t="12082" r="29844" b="14587"/>
          <a:stretch/>
        </p:blipFill>
        <p:spPr bwMode="auto">
          <a:xfrm>
            <a:off x="9171282" y="1365620"/>
            <a:ext cx="736553" cy="72902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4431FD-60A1-B3BF-BB87-CD36364BC110}"/>
              </a:ext>
            </a:extLst>
          </p:cNvPr>
          <p:cNvSpPr txBox="1"/>
          <p:nvPr/>
        </p:nvSpPr>
        <p:spPr>
          <a:xfrm>
            <a:off x="9907835" y="1538936"/>
            <a:ext cx="1289188"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Chat Sonic</a:t>
            </a:r>
          </a:p>
        </p:txBody>
      </p:sp>
      <p:sp>
        <p:nvSpPr>
          <p:cNvPr id="31" name="TextBox 30">
            <a:extLst>
              <a:ext uri="{FF2B5EF4-FFF2-40B4-BE49-F238E27FC236}">
                <a16:creationId xmlns:a16="http://schemas.microsoft.com/office/drawing/2014/main" id="{0E54E471-2548-290B-7829-73FB96A594B0}"/>
              </a:ext>
            </a:extLst>
          </p:cNvPr>
          <p:cNvSpPr txBox="1"/>
          <p:nvPr/>
        </p:nvSpPr>
        <p:spPr>
          <a:xfrm>
            <a:off x="234919" y="6137015"/>
            <a:ext cx="8835887" cy="6463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b="1" dirty="0"/>
              <a:t>Implement secure</a:t>
            </a:r>
            <a:r>
              <a:rPr lang="en-US" dirty="0"/>
              <a:t>, locally hosted Large Language Models to automate extraction and classification of interaction data while ensuring data privacy</a:t>
            </a:r>
          </a:p>
        </p:txBody>
      </p:sp>
      <p:sp>
        <p:nvSpPr>
          <p:cNvPr id="1024" name="Slide Number Placeholder 1023">
            <a:extLst>
              <a:ext uri="{FF2B5EF4-FFF2-40B4-BE49-F238E27FC236}">
                <a16:creationId xmlns:a16="http://schemas.microsoft.com/office/drawing/2014/main" id="{CCEA5DF5-5241-EB47-2457-5C14155BD215}"/>
              </a:ext>
            </a:extLst>
          </p:cNvPr>
          <p:cNvSpPr>
            <a:spLocks noGrp="1"/>
          </p:cNvSpPr>
          <p:nvPr>
            <p:ph type="sldNum" sz="quarter" idx="12"/>
          </p:nvPr>
        </p:nvSpPr>
        <p:spPr>
          <a:xfrm>
            <a:off x="11952923" y="6385024"/>
            <a:ext cx="276037" cy="307777"/>
          </a:xfrm>
        </p:spPr>
        <p:txBody>
          <a:bodyPr wrap="none">
            <a:spAutoFit/>
          </a:bodyPr>
          <a:lstStyle/>
          <a:p>
            <a:r>
              <a:rPr lang="en-US" sz="1400" dirty="0"/>
              <a:t>9</a:t>
            </a:r>
          </a:p>
        </p:txBody>
      </p:sp>
      <p:pic>
        <p:nvPicPr>
          <p:cNvPr id="1037" name="Picture 1036">
            <a:extLst>
              <a:ext uri="{FF2B5EF4-FFF2-40B4-BE49-F238E27FC236}">
                <a16:creationId xmlns:a16="http://schemas.microsoft.com/office/drawing/2014/main" id="{468E333C-3951-B9A5-91DC-4170EF5CD61C}"/>
              </a:ext>
            </a:extLst>
          </p:cNvPr>
          <p:cNvPicPr>
            <a:picLocks noChangeAspect="1"/>
          </p:cNvPicPr>
          <p:nvPr/>
        </p:nvPicPr>
        <p:blipFill>
          <a:blip r:embed="rId10"/>
          <a:stretch>
            <a:fillRect/>
          </a:stretch>
        </p:blipFill>
        <p:spPr>
          <a:xfrm flipV="1">
            <a:off x="0" y="701366"/>
            <a:ext cx="11920818" cy="264079"/>
          </a:xfrm>
          <a:prstGeom prst="rect">
            <a:avLst/>
          </a:prstGeom>
        </p:spPr>
      </p:pic>
      <p:sp>
        <p:nvSpPr>
          <p:cNvPr id="1041" name="Title 1">
            <a:extLst>
              <a:ext uri="{FF2B5EF4-FFF2-40B4-BE49-F238E27FC236}">
                <a16:creationId xmlns:a16="http://schemas.microsoft.com/office/drawing/2014/main" id="{1CEFB9E6-7470-745E-BC1A-F7BCABB6A152}"/>
              </a:ext>
            </a:extLst>
          </p:cNvPr>
          <p:cNvSpPr txBox="1">
            <a:spLocks/>
          </p:cNvSpPr>
          <p:nvPr/>
        </p:nvSpPr>
        <p:spPr>
          <a:xfrm>
            <a:off x="165348" y="-16905"/>
            <a:ext cx="11696204"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dirty="0"/>
              <a:t>2. </a:t>
            </a:r>
            <a:r>
              <a:rPr lang="en-US" sz="3200" dirty="0"/>
              <a:t>Pre-trained Transformer-based Large Language Model </a:t>
            </a:r>
          </a:p>
        </p:txBody>
      </p:sp>
      <p:sp>
        <p:nvSpPr>
          <p:cNvPr id="4" name="Title 1">
            <a:extLst>
              <a:ext uri="{FF2B5EF4-FFF2-40B4-BE49-F238E27FC236}">
                <a16:creationId xmlns:a16="http://schemas.microsoft.com/office/drawing/2014/main" id="{5F551CE5-C545-EBDB-CCDE-5FE1AE529C06}"/>
              </a:ext>
            </a:extLst>
          </p:cNvPr>
          <p:cNvSpPr txBox="1">
            <a:spLocks/>
          </p:cNvSpPr>
          <p:nvPr/>
        </p:nvSpPr>
        <p:spPr>
          <a:xfrm>
            <a:off x="3230403" y="3555913"/>
            <a:ext cx="2504664" cy="5451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dk1"/>
                </a:solidFill>
                <a:latin typeface="Times New Roman" panose="02020603050405020304" pitchFamily="18" charset="0"/>
                <a:cs typeface="+mn-cs"/>
              </a:rPr>
              <a:t>Objectives</a:t>
            </a:r>
          </a:p>
        </p:txBody>
      </p:sp>
      <p:sp>
        <p:nvSpPr>
          <p:cNvPr id="6" name="TextBox 5">
            <a:extLst>
              <a:ext uri="{FF2B5EF4-FFF2-40B4-BE49-F238E27FC236}">
                <a16:creationId xmlns:a16="http://schemas.microsoft.com/office/drawing/2014/main" id="{BC9CF0F6-7010-0DB8-3A48-5EB61E046215}"/>
              </a:ext>
            </a:extLst>
          </p:cNvPr>
          <p:cNvSpPr txBox="1"/>
          <p:nvPr/>
        </p:nvSpPr>
        <p:spPr>
          <a:xfrm>
            <a:off x="261974" y="4092723"/>
            <a:ext cx="3574459" cy="1477328"/>
          </a:xfrm>
          <a:prstGeom prst="rect">
            <a:avLst/>
          </a:prstGeom>
          <a:noFill/>
        </p:spPr>
        <p:txBody>
          <a:bodyPr wrap="square">
            <a:spAutoFit/>
          </a:bodyPr>
          <a:lstStyle/>
          <a:p>
            <a:pPr algn="ctr"/>
            <a:r>
              <a:rPr lang="en-US" dirty="0">
                <a:latin typeface="Times New Roman" panose="02020603050405020304" pitchFamily="18" charset="0"/>
                <a:ea typeface="Calibri" panose="020F0502020204030204" pitchFamily="34" charset="0"/>
              </a:rPr>
              <a:t>One can use our previous technique, </a:t>
            </a:r>
            <a:r>
              <a:rPr lang="en-US" b="1" dirty="0">
                <a:latin typeface="Times New Roman" panose="02020603050405020304" pitchFamily="18" charset="0"/>
                <a:ea typeface="Calibri" panose="020F0502020204030204" pitchFamily="34" charset="0"/>
              </a:rPr>
              <a:t>HOWEVER</a:t>
            </a:r>
            <a:r>
              <a:rPr lang="en-US" dirty="0">
                <a:latin typeface="Times New Roman" panose="02020603050405020304" pitchFamily="18" charset="0"/>
                <a:ea typeface="Calibri" panose="020F0502020204030204" pitchFamily="34" charset="0"/>
              </a:rPr>
              <a:t>, for any task we need to prepare sufficiently large training/validation dataset and consequently fine-tun the model</a:t>
            </a:r>
          </a:p>
        </p:txBody>
      </p:sp>
      <p:grpSp>
        <p:nvGrpSpPr>
          <p:cNvPr id="2" name="Graphic 5120" descr="A flying arrow">
            <a:extLst>
              <a:ext uri="{FF2B5EF4-FFF2-40B4-BE49-F238E27FC236}">
                <a16:creationId xmlns:a16="http://schemas.microsoft.com/office/drawing/2014/main" id="{406088F6-CEEC-B131-F921-C9E2F17FBF51}"/>
              </a:ext>
            </a:extLst>
          </p:cNvPr>
          <p:cNvGrpSpPr/>
          <p:nvPr/>
        </p:nvGrpSpPr>
        <p:grpSpPr>
          <a:xfrm rot="6069198">
            <a:off x="3743559" y="5484219"/>
            <a:ext cx="605110" cy="466386"/>
            <a:chOff x="7982475" y="2484729"/>
            <a:chExt cx="1565244" cy="901755"/>
          </a:xfrm>
          <a:solidFill>
            <a:schemeClr val="tx1"/>
          </a:solidFill>
        </p:grpSpPr>
        <p:sp>
          <p:nvSpPr>
            <p:cNvPr id="3" name="Freeform: Shape 2">
              <a:extLst>
                <a:ext uri="{FF2B5EF4-FFF2-40B4-BE49-F238E27FC236}">
                  <a16:creationId xmlns:a16="http://schemas.microsoft.com/office/drawing/2014/main" id="{7CE1B361-4FA7-0F14-7B3B-3E6E62C508B4}"/>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sp>
          <p:nvSpPr>
            <p:cNvPr id="5" name="Freeform: Shape 4">
              <a:extLst>
                <a:ext uri="{FF2B5EF4-FFF2-40B4-BE49-F238E27FC236}">
                  <a16:creationId xmlns:a16="http://schemas.microsoft.com/office/drawing/2014/main" id="{EC66B3A1-E69A-6585-36F0-8AB2F53FEFD5}"/>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effectLst>
                  <a:outerShdw blurRad="38100" dist="19050" dir="2700000" algn="tl" rotWithShape="0">
                    <a:schemeClr val="dk1">
                      <a:alpha val="40000"/>
                    </a:schemeClr>
                  </a:outerShdw>
                </a:effectLst>
              </a:endParaRPr>
            </a:p>
          </p:txBody>
        </p:sp>
      </p:grpSp>
      <p:pic>
        <p:nvPicPr>
          <p:cNvPr id="1026" name="Picture 2" descr="Claude AI: Solve Creative and Analytical Challenges with Advanced AI |  Zorgle">
            <a:extLst>
              <a:ext uri="{FF2B5EF4-FFF2-40B4-BE49-F238E27FC236}">
                <a16:creationId xmlns:a16="http://schemas.microsoft.com/office/drawing/2014/main" id="{3B607817-D303-4398-4F77-097B148EBD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34824" y="2255730"/>
            <a:ext cx="736553" cy="7365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ECD614-437C-A7C9-D862-0B303442892A}"/>
              </a:ext>
            </a:extLst>
          </p:cNvPr>
          <p:cNvSpPr txBox="1"/>
          <p:nvPr/>
        </p:nvSpPr>
        <p:spPr>
          <a:xfrm>
            <a:off x="7703727" y="1909095"/>
            <a:ext cx="1501140" cy="369332"/>
          </a:xfrm>
          <a:prstGeom prst="rect">
            <a:avLst/>
          </a:prstGeom>
          <a:noFill/>
        </p:spPr>
        <p:txBody>
          <a:bodyPr wrap="square">
            <a:spAutoFit/>
          </a:bodyPr>
          <a:lstStyle/>
          <a:p>
            <a:pPr algn="ctr"/>
            <a:r>
              <a:rPr lang="en-US" b="0" i="0" dirty="0">
                <a:solidFill>
                  <a:srgbClr val="272C37"/>
                </a:solidFill>
                <a:effectLst/>
                <a:latin typeface="Roboto" panose="02000000000000000000" pitchFamily="2" charset="0"/>
              </a:rPr>
              <a:t>Claude</a:t>
            </a:r>
          </a:p>
        </p:txBody>
      </p:sp>
      <p:pic>
        <p:nvPicPr>
          <p:cNvPr id="7" name="Picture 6" descr="A picture containing text&#10;&#10;Description automatically generated">
            <a:extLst>
              <a:ext uri="{FF2B5EF4-FFF2-40B4-BE49-F238E27FC236}">
                <a16:creationId xmlns:a16="http://schemas.microsoft.com/office/drawing/2014/main" id="{0C8292D6-9B08-0E17-E7B8-7E49416A1BB3}"/>
              </a:ext>
            </a:extLst>
          </p:cNvPr>
          <p:cNvPicPr>
            <a:picLocks noChangeAspect="1"/>
          </p:cNvPicPr>
          <p:nvPr/>
        </p:nvPicPr>
        <p:blipFill>
          <a:blip r:embed="rId12">
            <a:extLst>
              <a:ext uri="{BEBA8EAE-BF5A-486C-A8C5-ECC9F3942E4B}">
                <a14:imgProps xmlns:a14="http://schemas.microsoft.com/office/drawing/2010/main">
                  <a14:imgLayer r:embed="rId13">
                    <a14:imgEffect>
                      <a14:artisticTexturizer/>
                    </a14:imgEffect>
                  </a14:imgLayer>
                </a14:imgProps>
              </a:ext>
              <a:ext uri="{28A0092B-C50C-407E-A947-70E740481C1C}">
                <a14:useLocalDpi xmlns:a14="http://schemas.microsoft.com/office/drawing/2010/main" val="0"/>
              </a:ext>
            </a:extLst>
          </a:blip>
          <a:stretch>
            <a:fillRect/>
          </a:stretch>
        </p:blipFill>
        <p:spPr>
          <a:xfrm>
            <a:off x="8549301" y="3933191"/>
            <a:ext cx="3047192" cy="1741252"/>
          </a:xfrm>
          <a:prstGeom prst="rect">
            <a:avLst/>
          </a:prstGeom>
          <a:ln w="22225">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006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75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125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125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1500"/>
                                  </p:stCondLst>
                                  <p:childTnLst>
                                    <p:set>
                                      <p:cBhvr>
                                        <p:cTn id="18" dur="1" fill="hold">
                                          <p:stCondLst>
                                            <p:cond delay="0"/>
                                          </p:stCondLst>
                                        </p:cTn>
                                        <p:tgtEl>
                                          <p:spTgt spid="1040"/>
                                        </p:tgtEl>
                                        <p:attrNameLst>
                                          <p:attrName>style.visibility</p:attrName>
                                        </p:attrNameLst>
                                      </p:cBhvr>
                                      <p:to>
                                        <p:strVal val="visible"/>
                                      </p:to>
                                    </p:set>
                                  </p:childTnLst>
                                </p:cTn>
                              </p:par>
                              <p:par>
                                <p:cTn id="19" presetID="1" presetClass="entr" presetSubtype="0" fill="hold" grpId="0" nodeType="withEffect">
                                  <p:stCondLst>
                                    <p:cond delay="150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P spid="31" grpId="0" animBg="1"/>
      <p:bldP spid="4"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3E29EA-B790-AB2B-5424-4A6C9205C549}"/>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27234" y="850939"/>
            <a:ext cx="1852409" cy="6007061"/>
          </a:xfrm>
          <a:prstGeom prst="rect">
            <a:avLst/>
          </a:prstGeom>
        </p:spPr>
      </p:pic>
      <p:sp>
        <p:nvSpPr>
          <p:cNvPr id="4" name="Slide Number Placeholder 3">
            <a:extLst>
              <a:ext uri="{FF2B5EF4-FFF2-40B4-BE49-F238E27FC236}">
                <a16:creationId xmlns:a16="http://schemas.microsoft.com/office/drawing/2014/main" id="{A5A4CB39-C269-9734-0C0A-3A405C4FED76}"/>
              </a:ext>
            </a:extLst>
          </p:cNvPr>
          <p:cNvSpPr>
            <a:spLocks noGrp="1"/>
          </p:cNvSpPr>
          <p:nvPr>
            <p:ph type="sldNum" sz="quarter" idx="12"/>
          </p:nvPr>
        </p:nvSpPr>
        <p:spPr>
          <a:xfrm>
            <a:off x="11887200" y="6400413"/>
            <a:ext cx="341760" cy="276999"/>
          </a:xfrm>
        </p:spPr>
        <p:txBody>
          <a:bodyPr wrap="none">
            <a:spAutoFit/>
          </a:bodyPr>
          <a:lstStyle/>
          <a:p>
            <a:r>
              <a:rPr lang="en-US" dirty="0"/>
              <a:t>10</a:t>
            </a:r>
          </a:p>
        </p:txBody>
      </p:sp>
      <p:sp>
        <p:nvSpPr>
          <p:cNvPr id="2142" name="TextBox 2141">
            <a:extLst>
              <a:ext uri="{FF2B5EF4-FFF2-40B4-BE49-F238E27FC236}">
                <a16:creationId xmlns:a16="http://schemas.microsoft.com/office/drawing/2014/main" id="{E2C66B61-47BC-2A3D-AA75-7DD5A0132F69}"/>
              </a:ext>
            </a:extLst>
          </p:cNvPr>
          <p:cNvSpPr txBox="1"/>
          <p:nvPr/>
        </p:nvSpPr>
        <p:spPr>
          <a:xfrm>
            <a:off x="3262053" y="5891653"/>
            <a:ext cx="6094878" cy="923330"/>
          </a:xfrm>
          <a:prstGeom prst="rect">
            <a:avLst/>
          </a:prstGeom>
          <a:noFill/>
        </p:spPr>
        <p:txBody>
          <a:bodyPr wrap="square">
            <a:spAutoFit/>
          </a:bodyPr>
          <a:lstStyle/>
          <a:p>
            <a:pPr algn="ctr"/>
            <a:r>
              <a:rPr lang="en-US" b="0" i="0" u="sng" dirty="0">
                <a:effectLst/>
                <a:latin typeface="Poppins" panose="020B0502040204020203" pitchFamily="2" charset="0"/>
                <a:hlinkClick r:id="rId5"/>
              </a:rPr>
              <a:t>Few-shot learning</a:t>
            </a:r>
            <a:r>
              <a:rPr lang="en-US" b="0" i="0" dirty="0">
                <a:solidFill>
                  <a:srgbClr val="333333"/>
                </a:solidFill>
                <a:effectLst/>
                <a:latin typeface="Poppins" panose="020B0502040204020203" pitchFamily="2" charset="0"/>
              </a:rPr>
              <a:t> (FSL)</a:t>
            </a:r>
            <a:r>
              <a:rPr lang="en-US" b="0" i="0" dirty="0">
                <a:solidFill>
                  <a:srgbClr val="111827"/>
                </a:solidFill>
                <a:effectLst/>
                <a:latin typeface="Charter"/>
              </a:rPr>
              <a:t> </a:t>
            </a:r>
            <a:r>
              <a:rPr lang="en-US" dirty="0">
                <a:solidFill>
                  <a:srgbClr val="333333"/>
                </a:solidFill>
                <a:latin typeface="Poppins" panose="020B0502040204020203" pitchFamily="2" charset="0"/>
              </a:rPr>
              <a:t>practice of feeding a machine learning model with a very small amount of training data to guide its predictions</a:t>
            </a:r>
            <a:endParaRPr lang="en-US" dirty="0"/>
          </a:p>
        </p:txBody>
      </p:sp>
      <p:pic>
        <p:nvPicPr>
          <p:cNvPr id="2143" name="Picture 2142">
            <a:extLst>
              <a:ext uri="{FF2B5EF4-FFF2-40B4-BE49-F238E27FC236}">
                <a16:creationId xmlns:a16="http://schemas.microsoft.com/office/drawing/2014/main" id="{B400E2C1-7E95-23CD-CB02-A7828C3FF33C}"/>
              </a:ext>
            </a:extLst>
          </p:cNvPr>
          <p:cNvPicPr>
            <a:picLocks noChangeAspect="1"/>
          </p:cNvPicPr>
          <p:nvPr/>
        </p:nvPicPr>
        <p:blipFill>
          <a:blip r:embed="rId6"/>
          <a:stretch>
            <a:fillRect/>
          </a:stretch>
        </p:blipFill>
        <p:spPr>
          <a:xfrm flipV="1">
            <a:off x="0" y="701366"/>
            <a:ext cx="11920818" cy="264079"/>
          </a:xfrm>
          <a:prstGeom prst="rect">
            <a:avLst/>
          </a:prstGeom>
        </p:spPr>
      </p:pic>
      <p:sp>
        <p:nvSpPr>
          <p:cNvPr id="2144" name="Title 1">
            <a:extLst>
              <a:ext uri="{FF2B5EF4-FFF2-40B4-BE49-F238E27FC236}">
                <a16:creationId xmlns:a16="http://schemas.microsoft.com/office/drawing/2014/main" id="{82384AD8-7CA3-49E3-A08B-649175DA4B6E}"/>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b="1" dirty="0">
                <a:solidFill>
                  <a:srgbClr val="C00000"/>
                </a:solidFill>
              </a:rPr>
              <a:t>Few</a:t>
            </a:r>
            <a:r>
              <a:rPr lang="en-US" sz="4900" dirty="0"/>
              <a:t>/Zero shot training</a:t>
            </a:r>
          </a:p>
        </p:txBody>
      </p:sp>
      <p:pic>
        <p:nvPicPr>
          <p:cNvPr id="2154" name="Picture 2153">
            <a:extLst>
              <a:ext uri="{FF2B5EF4-FFF2-40B4-BE49-F238E27FC236}">
                <a16:creationId xmlns:a16="http://schemas.microsoft.com/office/drawing/2014/main" id="{7F381B4B-32E1-5B92-8C9F-D62CCB5A3673}"/>
              </a:ext>
            </a:extLst>
          </p:cNvPr>
          <p:cNvPicPr>
            <a:picLocks noChangeAspect="1"/>
          </p:cNvPicPr>
          <p:nvPr/>
        </p:nvPicPr>
        <p:blipFill rotWithShape="1">
          <a:blip r:embed="rId7"/>
          <a:srcRect t="9012" r="3193" b="991"/>
          <a:stretch/>
        </p:blipFill>
        <p:spPr>
          <a:xfrm rot="16200000">
            <a:off x="117331" y="6016768"/>
            <a:ext cx="723901" cy="958563"/>
          </a:xfrm>
          <a:prstGeom prst="rect">
            <a:avLst/>
          </a:prstGeom>
        </p:spPr>
      </p:pic>
      <p:sp>
        <p:nvSpPr>
          <p:cNvPr id="9" name="Text Placeholder 2">
            <a:extLst>
              <a:ext uri="{FF2B5EF4-FFF2-40B4-BE49-F238E27FC236}">
                <a16:creationId xmlns:a16="http://schemas.microsoft.com/office/drawing/2014/main" id="{12605B80-51CE-0EF6-C628-0AD95618CB44}"/>
              </a:ext>
            </a:extLst>
          </p:cNvPr>
          <p:cNvSpPr>
            <a:spLocks noGrp="1"/>
          </p:cNvSpPr>
          <p:nvPr>
            <p:ph type="body" idx="1"/>
          </p:nvPr>
        </p:nvSpPr>
        <p:spPr>
          <a:xfrm>
            <a:off x="184847" y="1942051"/>
            <a:ext cx="3135014" cy="1080802"/>
          </a:xfrm>
          <a:ln w="12700">
            <a:solidFill>
              <a:schemeClr val="dk1"/>
            </a:solidFill>
            <a:prstDash val="sysDot"/>
          </a:ln>
        </p:spPr>
        <p:txBody>
          <a:bodyPr>
            <a:noAutofit/>
          </a:bodyPr>
          <a:lstStyle/>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1: 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2: PK DDI sentence </a:t>
            </a:r>
          </a:p>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3: Non-PK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4: Non-PK DDI sentence</a:t>
            </a:r>
          </a:p>
        </p:txBody>
      </p:sp>
      <p:sp>
        <p:nvSpPr>
          <p:cNvPr id="10" name="Text Placeholder 2">
            <a:extLst>
              <a:ext uri="{FF2B5EF4-FFF2-40B4-BE49-F238E27FC236}">
                <a16:creationId xmlns:a16="http://schemas.microsoft.com/office/drawing/2014/main" id="{01153105-340C-DA82-3B36-CE1999C76FBC}"/>
              </a:ext>
            </a:extLst>
          </p:cNvPr>
          <p:cNvSpPr txBox="1">
            <a:spLocks/>
          </p:cNvSpPr>
          <p:nvPr/>
        </p:nvSpPr>
        <p:spPr>
          <a:xfrm>
            <a:off x="184846" y="33324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11" name="TextBox 10">
            <a:extLst>
              <a:ext uri="{FF2B5EF4-FFF2-40B4-BE49-F238E27FC236}">
                <a16:creationId xmlns:a16="http://schemas.microsoft.com/office/drawing/2014/main" id="{616D91A9-D4A9-2100-4CDF-5EB32AB874B3}"/>
              </a:ext>
            </a:extLst>
          </p:cNvPr>
          <p:cNvSpPr txBox="1"/>
          <p:nvPr/>
        </p:nvSpPr>
        <p:spPr>
          <a:xfrm>
            <a:off x="696941" y="1572719"/>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FSL</a:t>
            </a:r>
            <a:endParaRPr lang="en-US"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44455275-C307-F356-68CE-362CAD9D051C}"/>
              </a:ext>
            </a:extLst>
          </p:cNvPr>
          <p:cNvSpPr/>
          <p:nvPr/>
        </p:nvSpPr>
        <p:spPr>
          <a:xfrm>
            <a:off x="4730749" y="1147621"/>
            <a:ext cx="5515611" cy="2312279"/>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26A64E9-6FF4-DF3D-D2D2-57B410F63468}"/>
              </a:ext>
            </a:extLst>
          </p:cNvPr>
          <p:cNvSpPr/>
          <p:nvPr/>
        </p:nvSpPr>
        <p:spPr>
          <a:xfrm>
            <a:off x="9547945" y="12399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FDC976-A1F0-F0DB-E910-86B310B3245A}"/>
              </a:ext>
            </a:extLst>
          </p:cNvPr>
          <p:cNvSpPr/>
          <p:nvPr/>
        </p:nvSpPr>
        <p:spPr>
          <a:xfrm>
            <a:off x="9590871" y="17817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153A26C-9B14-7287-45A8-17329D69477E}"/>
              </a:ext>
            </a:extLst>
          </p:cNvPr>
          <p:cNvSpPr/>
          <p:nvPr/>
        </p:nvSpPr>
        <p:spPr>
          <a:xfrm>
            <a:off x="9739158" y="26739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D1C14DE-FFC7-228B-C8D9-B16DD8E3F2C3}"/>
              </a:ext>
            </a:extLst>
          </p:cNvPr>
          <p:cNvSpPr/>
          <p:nvPr/>
        </p:nvSpPr>
        <p:spPr>
          <a:xfrm>
            <a:off x="9739157" y="25293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AA26BC-CAE2-50DA-2DCD-607F82E41CBD}"/>
              </a:ext>
            </a:extLst>
          </p:cNvPr>
          <p:cNvSpPr/>
          <p:nvPr/>
        </p:nvSpPr>
        <p:spPr>
          <a:xfrm>
            <a:off x="9731853" y="23847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500FC3-B642-E77C-D629-3BC9CA8FDED2}"/>
              </a:ext>
            </a:extLst>
          </p:cNvPr>
          <p:cNvSpPr/>
          <p:nvPr/>
        </p:nvSpPr>
        <p:spPr>
          <a:xfrm>
            <a:off x="9583562" y="28856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8F31A21-6DD7-D133-23BB-F79F3559F5A1}"/>
              </a:ext>
            </a:extLst>
          </p:cNvPr>
          <p:cNvSpPr/>
          <p:nvPr/>
        </p:nvSpPr>
        <p:spPr>
          <a:xfrm>
            <a:off x="9582207" y="13142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DE8B4A2-4EF1-F1AE-45B3-F9B412376AFE}"/>
              </a:ext>
            </a:extLst>
          </p:cNvPr>
          <p:cNvGrpSpPr/>
          <p:nvPr/>
        </p:nvGrpSpPr>
        <p:grpSpPr>
          <a:xfrm>
            <a:off x="4003060" y="3504342"/>
            <a:ext cx="7801589" cy="2499897"/>
            <a:chOff x="2842237" y="3006266"/>
            <a:chExt cx="4782013" cy="1532321"/>
          </a:xfrm>
        </p:grpSpPr>
        <p:sp>
          <p:nvSpPr>
            <p:cNvPr id="21" name="Rectangle: Top Corners Snipped 20">
              <a:extLst>
                <a:ext uri="{FF2B5EF4-FFF2-40B4-BE49-F238E27FC236}">
                  <a16:creationId xmlns:a16="http://schemas.microsoft.com/office/drawing/2014/main" id="{3426BC90-7597-A103-D661-4E68AEF5A07B}"/>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22" name="Rectangle 21">
              <a:extLst>
                <a:ext uri="{FF2B5EF4-FFF2-40B4-BE49-F238E27FC236}">
                  <a16:creationId xmlns:a16="http://schemas.microsoft.com/office/drawing/2014/main" id="{6EE7CFC8-FC8A-08A3-7C50-58C5BA891369}"/>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23" name="Rectangle 22">
              <a:extLst>
                <a:ext uri="{FF2B5EF4-FFF2-40B4-BE49-F238E27FC236}">
                  <a16:creationId xmlns:a16="http://schemas.microsoft.com/office/drawing/2014/main" id="{E37690A9-F22D-0B6D-C389-76BDDC9A4E6F}"/>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24" name="Straight Arrow Connector 23">
              <a:extLst>
                <a:ext uri="{FF2B5EF4-FFF2-40B4-BE49-F238E27FC236}">
                  <a16:creationId xmlns:a16="http://schemas.microsoft.com/office/drawing/2014/main" id="{138414AA-9EF2-3146-5330-A71ADD123FD1}"/>
                </a:ext>
              </a:extLst>
            </p:cNvPr>
            <p:cNvCxnSpPr>
              <a:cxnSpLocks/>
              <a:stCxn id="22" idx="2"/>
              <a:endCxn id="23"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31FFE4D9-7525-8B2F-A557-E34D6BA08C27}"/>
                </a:ext>
              </a:extLst>
            </p:cNvPr>
            <p:cNvCxnSpPr>
              <a:cxnSpLocks/>
              <a:stCxn id="23" idx="3"/>
              <a:endCxn id="21"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516A0C03-9BFE-6503-96B2-F291F0BE4A57}"/>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27" name="Straight Arrow Connector 26">
              <a:extLst>
                <a:ext uri="{FF2B5EF4-FFF2-40B4-BE49-F238E27FC236}">
                  <a16:creationId xmlns:a16="http://schemas.microsoft.com/office/drawing/2014/main" id="{92D3D2C2-4567-12EB-4896-FB6112B9A848}"/>
                </a:ext>
              </a:extLst>
            </p:cNvPr>
            <p:cNvCxnSpPr>
              <a:cxnSpLocks/>
              <a:stCxn id="21" idx="3"/>
              <a:endCxn id="26"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15CD779D-0F3C-03C9-A3CC-4A5AB9D4CA9A}"/>
                </a:ext>
              </a:extLst>
            </p:cNvPr>
            <p:cNvCxnSpPr>
              <a:cxnSpLocks/>
              <a:stCxn id="26" idx="3"/>
              <a:endCxn id="29"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30A4BE3F-8372-07EE-F0D3-DBC9E5C8EC36}"/>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CE6769B8-A3E2-38BF-5AD8-D49AFCD4028D}"/>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BF9E6BD-AFB3-FF2E-08A4-7006DD566726}"/>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E612013-6F04-3338-3BAE-ECF3E385E1C1}"/>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F2485D1-40B4-6460-E124-DA07F1C671E8}"/>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9BC87C2-0B4B-03BC-B09E-756904CA616C}"/>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D5A97FC-DD1C-8CD2-B44E-93D14E61B057}"/>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7" name="Text Placeholder 2">
              <a:extLst>
                <a:ext uri="{FF2B5EF4-FFF2-40B4-BE49-F238E27FC236}">
                  <a16:creationId xmlns:a16="http://schemas.microsoft.com/office/drawing/2014/main" id="{377EB562-B3E3-E5E9-5688-CAA83F0DE9D8}"/>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40" name="Connector: Elbow 39">
            <a:extLst>
              <a:ext uri="{FF2B5EF4-FFF2-40B4-BE49-F238E27FC236}">
                <a16:creationId xmlns:a16="http://schemas.microsoft.com/office/drawing/2014/main" id="{D1747F25-4E80-707A-0577-D38A4B91A194}"/>
              </a:ext>
            </a:extLst>
          </p:cNvPr>
          <p:cNvCxnSpPr>
            <a:cxnSpLocks/>
            <a:stCxn id="12" idx="2"/>
            <a:endCxn id="21" idx="2"/>
          </p:cNvCxnSpPr>
          <p:nvPr/>
        </p:nvCxnSpPr>
        <p:spPr>
          <a:xfrm rot="5400000">
            <a:off x="6694423" y="37362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42" name="Connector: Elbow 41">
            <a:extLst>
              <a:ext uri="{FF2B5EF4-FFF2-40B4-BE49-F238E27FC236}">
                <a16:creationId xmlns:a16="http://schemas.microsoft.com/office/drawing/2014/main" id="{C18A45A6-2D93-45B0-BF77-0EEAF3FB6C0E}"/>
              </a:ext>
            </a:extLst>
          </p:cNvPr>
          <p:cNvCxnSpPr>
            <a:cxnSpLocks/>
            <a:stCxn id="22" idx="0"/>
            <a:endCxn id="10" idx="3"/>
          </p:cNvCxnSpPr>
          <p:nvPr/>
        </p:nvCxnSpPr>
        <p:spPr>
          <a:xfrm rot="16200000" flipV="1">
            <a:off x="3980195" y="29631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43" name="Text Placeholder 2">
            <a:extLst>
              <a:ext uri="{FF2B5EF4-FFF2-40B4-BE49-F238E27FC236}">
                <a16:creationId xmlns:a16="http://schemas.microsoft.com/office/drawing/2014/main" id="{10876522-8B6C-DD1F-E673-E7A4A0C4CCC3}"/>
              </a:ext>
            </a:extLst>
          </p:cNvPr>
          <p:cNvSpPr txBox="1">
            <a:spLocks/>
          </p:cNvSpPr>
          <p:nvPr/>
        </p:nvSpPr>
        <p:spPr>
          <a:xfrm>
            <a:off x="184846" y="3053469"/>
            <a:ext cx="3135015" cy="2439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t>
            </a:r>
          </a:p>
        </p:txBody>
      </p:sp>
      <p:sp>
        <p:nvSpPr>
          <p:cNvPr id="44" name="Text Placeholder 2">
            <a:extLst>
              <a:ext uri="{FF2B5EF4-FFF2-40B4-BE49-F238E27FC236}">
                <a16:creationId xmlns:a16="http://schemas.microsoft.com/office/drawing/2014/main" id="{BB864FA1-2B02-727E-B219-3DA363B9B35B}"/>
              </a:ext>
            </a:extLst>
          </p:cNvPr>
          <p:cNvSpPr txBox="1">
            <a:spLocks/>
          </p:cNvSpPr>
          <p:nvPr/>
        </p:nvSpPr>
        <p:spPr>
          <a:xfrm>
            <a:off x="3653995" y="33665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FSL input</a:t>
            </a:r>
          </a:p>
        </p:txBody>
      </p:sp>
      <p:pic>
        <p:nvPicPr>
          <p:cNvPr id="46" name="Graphic 45" descr="Database outline">
            <a:extLst>
              <a:ext uri="{FF2B5EF4-FFF2-40B4-BE49-F238E27FC236}">
                <a16:creationId xmlns:a16="http://schemas.microsoft.com/office/drawing/2014/main" id="{2DE71C11-9EE7-FC7C-E935-F5D72DB5DB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83161" y="1865629"/>
            <a:ext cx="1133782" cy="1133782"/>
          </a:xfrm>
          <a:prstGeom prst="rect">
            <a:avLst/>
          </a:prstGeom>
        </p:spPr>
      </p:pic>
      <p:pic>
        <p:nvPicPr>
          <p:cNvPr id="47" name="Graphic 46" descr="Database with solid fill">
            <a:extLst>
              <a:ext uri="{FF2B5EF4-FFF2-40B4-BE49-F238E27FC236}">
                <a16:creationId xmlns:a16="http://schemas.microsoft.com/office/drawing/2014/main" id="{39689A6F-D4EC-9410-7B1A-9BF18DA0AC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61736" y="1997674"/>
            <a:ext cx="1010544" cy="1010544"/>
          </a:xfrm>
          <a:prstGeom prst="rect">
            <a:avLst/>
          </a:prstGeom>
        </p:spPr>
      </p:pic>
      <p:sp>
        <p:nvSpPr>
          <p:cNvPr id="48" name="TextBox 47">
            <a:extLst>
              <a:ext uri="{FF2B5EF4-FFF2-40B4-BE49-F238E27FC236}">
                <a16:creationId xmlns:a16="http://schemas.microsoft.com/office/drawing/2014/main" id="{140E196A-F012-CA35-F364-60586F967DA8}"/>
              </a:ext>
            </a:extLst>
          </p:cNvPr>
          <p:cNvSpPr txBox="1"/>
          <p:nvPr/>
        </p:nvSpPr>
        <p:spPr>
          <a:xfrm>
            <a:off x="4844424" y="15853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49" name="Oval 48">
            <a:extLst>
              <a:ext uri="{FF2B5EF4-FFF2-40B4-BE49-F238E27FC236}">
                <a16:creationId xmlns:a16="http://schemas.microsoft.com/office/drawing/2014/main" id="{1E2B479D-B5FA-B26B-C78E-C0572C671B82}"/>
              </a:ext>
            </a:extLst>
          </p:cNvPr>
          <p:cNvSpPr/>
          <p:nvPr/>
        </p:nvSpPr>
        <p:spPr>
          <a:xfrm>
            <a:off x="7204107"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AB2D167-1E9A-6469-6006-D2D5E0E38A15}"/>
              </a:ext>
            </a:extLst>
          </p:cNvPr>
          <p:cNvSpPr/>
          <p:nvPr/>
        </p:nvSpPr>
        <p:spPr>
          <a:xfrm>
            <a:off x="7542576"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FB81F10-C4B6-30F7-D62B-36C40FECFA62}"/>
              </a:ext>
            </a:extLst>
          </p:cNvPr>
          <p:cNvSpPr/>
          <p:nvPr/>
        </p:nvSpPr>
        <p:spPr>
          <a:xfrm>
            <a:off x="7883648"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BA49970-E92F-7C8C-7C10-24EAB7375632}"/>
              </a:ext>
            </a:extLst>
          </p:cNvPr>
          <p:cNvSpPr/>
          <p:nvPr/>
        </p:nvSpPr>
        <p:spPr>
          <a:xfrm>
            <a:off x="7046196"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2A039B7-62DC-CD74-1001-03BE8A29B365}"/>
              </a:ext>
            </a:extLst>
          </p:cNvPr>
          <p:cNvSpPr/>
          <p:nvPr/>
        </p:nvSpPr>
        <p:spPr>
          <a:xfrm>
            <a:off x="7387724"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995E78-1DAB-06E7-C4AC-E8A54489FC99}"/>
              </a:ext>
            </a:extLst>
          </p:cNvPr>
          <p:cNvSpPr/>
          <p:nvPr/>
        </p:nvSpPr>
        <p:spPr>
          <a:xfrm>
            <a:off x="7729251" y="18806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C526B14-59D1-728F-A272-8EAEF770827D}"/>
              </a:ext>
            </a:extLst>
          </p:cNvPr>
          <p:cNvSpPr/>
          <p:nvPr/>
        </p:nvSpPr>
        <p:spPr>
          <a:xfrm>
            <a:off x="8070779"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EB5E4C1-BFD6-B48E-C5A7-8845FD3762EE}"/>
              </a:ext>
            </a:extLst>
          </p:cNvPr>
          <p:cNvSpPr/>
          <p:nvPr/>
        </p:nvSpPr>
        <p:spPr>
          <a:xfrm>
            <a:off x="8414026" y="18771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9F081FE-4371-F164-926B-DE168E8694CA}"/>
              </a:ext>
            </a:extLst>
          </p:cNvPr>
          <p:cNvSpPr/>
          <p:nvPr/>
        </p:nvSpPr>
        <p:spPr>
          <a:xfrm>
            <a:off x="8228545"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0932070-B298-7B6C-7598-58C8BA5FB391}"/>
              </a:ext>
            </a:extLst>
          </p:cNvPr>
          <p:cNvSpPr/>
          <p:nvPr/>
        </p:nvSpPr>
        <p:spPr>
          <a:xfrm>
            <a:off x="7046196"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8106489-9E00-668D-F5E3-53C68D29A1EF}"/>
              </a:ext>
            </a:extLst>
          </p:cNvPr>
          <p:cNvSpPr/>
          <p:nvPr/>
        </p:nvSpPr>
        <p:spPr>
          <a:xfrm>
            <a:off x="7387724"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6F7DF76-0628-8690-49C8-B3A0BB277512}"/>
              </a:ext>
            </a:extLst>
          </p:cNvPr>
          <p:cNvSpPr/>
          <p:nvPr/>
        </p:nvSpPr>
        <p:spPr>
          <a:xfrm>
            <a:off x="7729251" y="25859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D719D18-3469-47BA-A842-C0B368E1EF55}"/>
              </a:ext>
            </a:extLst>
          </p:cNvPr>
          <p:cNvSpPr/>
          <p:nvPr/>
        </p:nvSpPr>
        <p:spPr>
          <a:xfrm>
            <a:off x="8070779"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2F8B478-F03F-CCD6-31AE-31643E304D15}"/>
              </a:ext>
            </a:extLst>
          </p:cNvPr>
          <p:cNvSpPr/>
          <p:nvPr/>
        </p:nvSpPr>
        <p:spPr>
          <a:xfrm>
            <a:off x="8414026" y="25824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49CD5E4-FAAD-2671-CC01-C76F866C3170}"/>
              </a:ext>
            </a:extLst>
          </p:cNvPr>
          <p:cNvSpPr/>
          <p:nvPr/>
        </p:nvSpPr>
        <p:spPr>
          <a:xfrm>
            <a:off x="7377604" y="31366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40" name="Oval 2239">
            <a:extLst>
              <a:ext uri="{FF2B5EF4-FFF2-40B4-BE49-F238E27FC236}">
                <a16:creationId xmlns:a16="http://schemas.microsoft.com/office/drawing/2014/main" id="{0BAE3D00-6348-8C71-403B-2ED258B48C8D}"/>
              </a:ext>
            </a:extLst>
          </p:cNvPr>
          <p:cNvSpPr/>
          <p:nvPr/>
        </p:nvSpPr>
        <p:spPr>
          <a:xfrm>
            <a:off x="7720850"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41" name="Oval 2240">
            <a:extLst>
              <a:ext uri="{FF2B5EF4-FFF2-40B4-BE49-F238E27FC236}">
                <a16:creationId xmlns:a16="http://schemas.microsoft.com/office/drawing/2014/main" id="{CC094DCC-3372-4EFA-81A3-5613EFEFC6D0}"/>
              </a:ext>
            </a:extLst>
          </p:cNvPr>
          <p:cNvSpPr/>
          <p:nvPr/>
        </p:nvSpPr>
        <p:spPr>
          <a:xfrm>
            <a:off x="8059608"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242" name="Straight Connector 2241">
            <a:extLst>
              <a:ext uri="{FF2B5EF4-FFF2-40B4-BE49-F238E27FC236}">
                <a16:creationId xmlns:a16="http://schemas.microsoft.com/office/drawing/2014/main" id="{1B53B9C5-0505-440F-B767-8D3ED14D1AAB}"/>
              </a:ext>
            </a:extLst>
          </p:cNvPr>
          <p:cNvCxnSpPr>
            <a:cxnSpLocks/>
            <a:stCxn id="49" idx="4"/>
            <a:endCxn id="52" idx="0"/>
          </p:cNvCxnSpPr>
          <p:nvPr/>
        </p:nvCxnSpPr>
        <p:spPr>
          <a:xfrm flipH="1">
            <a:off x="7186629" y="14918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2243" name="Straight Connector 2242">
            <a:extLst>
              <a:ext uri="{FF2B5EF4-FFF2-40B4-BE49-F238E27FC236}">
                <a16:creationId xmlns:a16="http://schemas.microsoft.com/office/drawing/2014/main" id="{C0F8BA88-617B-90A2-0725-BD1C2CF5AEE4}"/>
              </a:ext>
            </a:extLst>
          </p:cNvPr>
          <p:cNvCxnSpPr>
            <a:cxnSpLocks/>
            <a:stCxn id="49" idx="4"/>
            <a:endCxn id="53" idx="0"/>
          </p:cNvCxnSpPr>
          <p:nvPr/>
        </p:nvCxnSpPr>
        <p:spPr>
          <a:xfrm>
            <a:off x="7344540" y="14918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2244" name="Straight Connector 2243">
            <a:extLst>
              <a:ext uri="{FF2B5EF4-FFF2-40B4-BE49-F238E27FC236}">
                <a16:creationId xmlns:a16="http://schemas.microsoft.com/office/drawing/2014/main" id="{BEDE4F58-10B6-7147-D26D-D1C50B69413D}"/>
              </a:ext>
            </a:extLst>
          </p:cNvPr>
          <p:cNvCxnSpPr>
            <a:cxnSpLocks/>
            <a:stCxn id="49" idx="4"/>
            <a:endCxn id="54" idx="0"/>
          </p:cNvCxnSpPr>
          <p:nvPr/>
        </p:nvCxnSpPr>
        <p:spPr>
          <a:xfrm>
            <a:off x="7344540" y="14918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2245" name="Straight Connector 2244">
            <a:extLst>
              <a:ext uri="{FF2B5EF4-FFF2-40B4-BE49-F238E27FC236}">
                <a16:creationId xmlns:a16="http://schemas.microsoft.com/office/drawing/2014/main" id="{0A6F94FC-4C97-BD6A-44D6-15E1C97436A7}"/>
              </a:ext>
            </a:extLst>
          </p:cNvPr>
          <p:cNvCxnSpPr>
            <a:cxnSpLocks/>
            <a:stCxn id="49" idx="4"/>
            <a:endCxn id="55" idx="0"/>
          </p:cNvCxnSpPr>
          <p:nvPr/>
        </p:nvCxnSpPr>
        <p:spPr>
          <a:xfrm>
            <a:off x="7344540" y="14918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2246" name="Straight Connector 2245">
            <a:extLst>
              <a:ext uri="{FF2B5EF4-FFF2-40B4-BE49-F238E27FC236}">
                <a16:creationId xmlns:a16="http://schemas.microsoft.com/office/drawing/2014/main" id="{4BE943C1-7593-C2CD-8D10-08A6C7D2E3D4}"/>
              </a:ext>
            </a:extLst>
          </p:cNvPr>
          <p:cNvCxnSpPr>
            <a:cxnSpLocks/>
            <a:stCxn id="49" idx="4"/>
            <a:endCxn id="56" idx="0"/>
          </p:cNvCxnSpPr>
          <p:nvPr/>
        </p:nvCxnSpPr>
        <p:spPr>
          <a:xfrm>
            <a:off x="7344540" y="14918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2247" name="Straight Connector 2246">
            <a:extLst>
              <a:ext uri="{FF2B5EF4-FFF2-40B4-BE49-F238E27FC236}">
                <a16:creationId xmlns:a16="http://schemas.microsoft.com/office/drawing/2014/main" id="{0708B5E3-D3FD-459A-3CC3-D68D6B34C2FF}"/>
              </a:ext>
            </a:extLst>
          </p:cNvPr>
          <p:cNvCxnSpPr>
            <a:cxnSpLocks/>
            <a:stCxn id="50" idx="4"/>
            <a:endCxn id="52" idx="0"/>
          </p:cNvCxnSpPr>
          <p:nvPr/>
        </p:nvCxnSpPr>
        <p:spPr>
          <a:xfrm flipH="1">
            <a:off x="7186629" y="14918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2248" name="Straight Connector 2247">
            <a:extLst>
              <a:ext uri="{FF2B5EF4-FFF2-40B4-BE49-F238E27FC236}">
                <a16:creationId xmlns:a16="http://schemas.microsoft.com/office/drawing/2014/main" id="{0AA01E4C-7EA0-7E38-E7E5-FD35888EE3C2}"/>
              </a:ext>
            </a:extLst>
          </p:cNvPr>
          <p:cNvCxnSpPr>
            <a:cxnSpLocks/>
            <a:stCxn id="50" idx="4"/>
            <a:endCxn id="53" idx="0"/>
          </p:cNvCxnSpPr>
          <p:nvPr/>
        </p:nvCxnSpPr>
        <p:spPr>
          <a:xfrm flipH="1">
            <a:off x="7528157" y="14918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2249" name="Straight Connector 2248">
            <a:extLst>
              <a:ext uri="{FF2B5EF4-FFF2-40B4-BE49-F238E27FC236}">
                <a16:creationId xmlns:a16="http://schemas.microsoft.com/office/drawing/2014/main" id="{A5905F0E-0991-6CA7-A66E-E2690558B1E4}"/>
              </a:ext>
            </a:extLst>
          </p:cNvPr>
          <p:cNvCxnSpPr>
            <a:cxnSpLocks/>
            <a:stCxn id="50" idx="4"/>
            <a:endCxn id="54" idx="0"/>
          </p:cNvCxnSpPr>
          <p:nvPr/>
        </p:nvCxnSpPr>
        <p:spPr>
          <a:xfrm>
            <a:off x="7683009" y="14918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2250" name="Straight Connector 2249">
            <a:extLst>
              <a:ext uri="{FF2B5EF4-FFF2-40B4-BE49-F238E27FC236}">
                <a16:creationId xmlns:a16="http://schemas.microsoft.com/office/drawing/2014/main" id="{00E96803-FA0D-395D-1CE1-C70A5EFA6340}"/>
              </a:ext>
            </a:extLst>
          </p:cNvPr>
          <p:cNvCxnSpPr>
            <a:cxnSpLocks/>
            <a:stCxn id="50" idx="4"/>
            <a:endCxn id="55" idx="0"/>
          </p:cNvCxnSpPr>
          <p:nvPr/>
        </p:nvCxnSpPr>
        <p:spPr>
          <a:xfrm>
            <a:off x="7683009" y="14918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2251" name="Straight Connector 2250">
            <a:extLst>
              <a:ext uri="{FF2B5EF4-FFF2-40B4-BE49-F238E27FC236}">
                <a16:creationId xmlns:a16="http://schemas.microsoft.com/office/drawing/2014/main" id="{5072A984-E655-2CF6-1210-3C14197CB918}"/>
              </a:ext>
            </a:extLst>
          </p:cNvPr>
          <p:cNvCxnSpPr>
            <a:cxnSpLocks/>
            <a:stCxn id="50" idx="4"/>
            <a:endCxn id="56" idx="0"/>
          </p:cNvCxnSpPr>
          <p:nvPr/>
        </p:nvCxnSpPr>
        <p:spPr>
          <a:xfrm>
            <a:off x="7683009" y="14918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2252" name="Straight Connector 2251">
            <a:extLst>
              <a:ext uri="{FF2B5EF4-FFF2-40B4-BE49-F238E27FC236}">
                <a16:creationId xmlns:a16="http://schemas.microsoft.com/office/drawing/2014/main" id="{5DBFB96F-D2B7-CC49-0729-102947503B65}"/>
              </a:ext>
            </a:extLst>
          </p:cNvPr>
          <p:cNvCxnSpPr>
            <a:cxnSpLocks/>
            <a:stCxn id="51" idx="4"/>
            <a:endCxn id="52" idx="0"/>
          </p:cNvCxnSpPr>
          <p:nvPr/>
        </p:nvCxnSpPr>
        <p:spPr>
          <a:xfrm flipH="1">
            <a:off x="7186629" y="14918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2253" name="Straight Connector 2252">
            <a:extLst>
              <a:ext uri="{FF2B5EF4-FFF2-40B4-BE49-F238E27FC236}">
                <a16:creationId xmlns:a16="http://schemas.microsoft.com/office/drawing/2014/main" id="{32FE5D45-E5BE-2722-5A54-A121E10526CF}"/>
              </a:ext>
            </a:extLst>
          </p:cNvPr>
          <p:cNvCxnSpPr>
            <a:cxnSpLocks/>
            <a:stCxn id="51" idx="4"/>
            <a:endCxn id="53" idx="0"/>
          </p:cNvCxnSpPr>
          <p:nvPr/>
        </p:nvCxnSpPr>
        <p:spPr>
          <a:xfrm flipH="1">
            <a:off x="7528157" y="14918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2254" name="Straight Connector 2253">
            <a:extLst>
              <a:ext uri="{FF2B5EF4-FFF2-40B4-BE49-F238E27FC236}">
                <a16:creationId xmlns:a16="http://schemas.microsoft.com/office/drawing/2014/main" id="{EDA3221C-61E6-6E3F-1F1E-BD6D4735D0EB}"/>
              </a:ext>
            </a:extLst>
          </p:cNvPr>
          <p:cNvCxnSpPr>
            <a:cxnSpLocks/>
            <a:stCxn id="51" idx="4"/>
            <a:endCxn id="54" idx="0"/>
          </p:cNvCxnSpPr>
          <p:nvPr/>
        </p:nvCxnSpPr>
        <p:spPr>
          <a:xfrm flipH="1">
            <a:off x="7869684" y="14918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2255" name="Straight Connector 2254">
            <a:extLst>
              <a:ext uri="{FF2B5EF4-FFF2-40B4-BE49-F238E27FC236}">
                <a16:creationId xmlns:a16="http://schemas.microsoft.com/office/drawing/2014/main" id="{5317D449-BF83-228E-E46B-4C6235703752}"/>
              </a:ext>
            </a:extLst>
          </p:cNvPr>
          <p:cNvCxnSpPr>
            <a:cxnSpLocks/>
            <a:stCxn id="51" idx="4"/>
            <a:endCxn id="55" idx="0"/>
          </p:cNvCxnSpPr>
          <p:nvPr/>
        </p:nvCxnSpPr>
        <p:spPr>
          <a:xfrm>
            <a:off x="8024081" y="14918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2256" name="Straight Connector 2255">
            <a:extLst>
              <a:ext uri="{FF2B5EF4-FFF2-40B4-BE49-F238E27FC236}">
                <a16:creationId xmlns:a16="http://schemas.microsoft.com/office/drawing/2014/main" id="{5FD48A55-C59C-513C-7AB9-532144866F3F}"/>
              </a:ext>
            </a:extLst>
          </p:cNvPr>
          <p:cNvCxnSpPr>
            <a:cxnSpLocks/>
            <a:stCxn id="51" idx="4"/>
            <a:endCxn id="56" idx="0"/>
          </p:cNvCxnSpPr>
          <p:nvPr/>
        </p:nvCxnSpPr>
        <p:spPr>
          <a:xfrm>
            <a:off x="8024081" y="14918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2257" name="Straight Connector 2256">
            <a:extLst>
              <a:ext uri="{FF2B5EF4-FFF2-40B4-BE49-F238E27FC236}">
                <a16:creationId xmlns:a16="http://schemas.microsoft.com/office/drawing/2014/main" id="{C1AFAB36-D8A8-69D1-030B-0C4FD1E231B3}"/>
              </a:ext>
            </a:extLst>
          </p:cNvPr>
          <p:cNvCxnSpPr>
            <a:cxnSpLocks/>
            <a:stCxn id="57" idx="4"/>
            <a:endCxn id="56" idx="0"/>
          </p:cNvCxnSpPr>
          <p:nvPr/>
        </p:nvCxnSpPr>
        <p:spPr>
          <a:xfrm>
            <a:off x="8368978" y="14918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2258" name="Straight Connector 2257">
            <a:extLst>
              <a:ext uri="{FF2B5EF4-FFF2-40B4-BE49-F238E27FC236}">
                <a16:creationId xmlns:a16="http://schemas.microsoft.com/office/drawing/2014/main" id="{D754BA80-8B2F-FD06-FC1E-E76104D35092}"/>
              </a:ext>
            </a:extLst>
          </p:cNvPr>
          <p:cNvCxnSpPr>
            <a:cxnSpLocks/>
            <a:stCxn id="57" idx="4"/>
            <a:endCxn id="55" idx="0"/>
          </p:cNvCxnSpPr>
          <p:nvPr/>
        </p:nvCxnSpPr>
        <p:spPr>
          <a:xfrm flipH="1">
            <a:off x="8211212" y="14918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2259" name="Straight Connector 2258">
            <a:extLst>
              <a:ext uri="{FF2B5EF4-FFF2-40B4-BE49-F238E27FC236}">
                <a16:creationId xmlns:a16="http://schemas.microsoft.com/office/drawing/2014/main" id="{551AAEBC-7348-00F8-2CA8-16AD2E62DF80}"/>
              </a:ext>
            </a:extLst>
          </p:cNvPr>
          <p:cNvCxnSpPr>
            <a:cxnSpLocks/>
            <a:stCxn id="57" idx="4"/>
            <a:endCxn id="54" idx="0"/>
          </p:cNvCxnSpPr>
          <p:nvPr/>
        </p:nvCxnSpPr>
        <p:spPr>
          <a:xfrm flipH="1">
            <a:off x="7869684" y="14918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2260" name="Straight Connector 2259">
            <a:extLst>
              <a:ext uri="{FF2B5EF4-FFF2-40B4-BE49-F238E27FC236}">
                <a16:creationId xmlns:a16="http://schemas.microsoft.com/office/drawing/2014/main" id="{2C7A76CE-3F88-84C1-891D-D94CD9C09575}"/>
              </a:ext>
            </a:extLst>
          </p:cNvPr>
          <p:cNvCxnSpPr>
            <a:cxnSpLocks/>
            <a:stCxn id="53" idx="0"/>
            <a:endCxn id="57" idx="4"/>
          </p:cNvCxnSpPr>
          <p:nvPr/>
        </p:nvCxnSpPr>
        <p:spPr>
          <a:xfrm flipV="1">
            <a:off x="7528157" y="14918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2261" name="Straight Connector 2260">
            <a:extLst>
              <a:ext uri="{FF2B5EF4-FFF2-40B4-BE49-F238E27FC236}">
                <a16:creationId xmlns:a16="http://schemas.microsoft.com/office/drawing/2014/main" id="{B326EB1F-2996-2318-40F9-C1F0AFAF056E}"/>
              </a:ext>
            </a:extLst>
          </p:cNvPr>
          <p:cNvCxnSpPr>
            <a:cxnSpLocks/>
            <a:stCxn id="52" idx="0"/>
            <a:endCxn id="57" idx="4"/>
          </p:cNvCxnSpPr>
          <p:nvPr/>
        </p:nvCxnSpPr>
        <p:spPr>
          <a:xfrm flipV="1">
            <a:off x="7186629" y="14918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2262" name="Straight Connector 2261">
            <a:extLst>
              <a:ext uri="{FF2B5EF4-FFF2-40B4-BE49-F238E27FC236}">
                <a16:creationId xmlns:a16="http://schemas.microsoft.com/office/drawing/2014/main" id="{F955EB44-BB4B-FEE8-201F-EFD1CC3EA995}"/>
              </a:ext>
            </a:extLst>
          </p:cNvPr>
          <p:cNvCxnSpPr>
            <a:cxnSpLocks/>
            <a:stCxn id="52" idx="4"/>
            <a:endCxn id="58" idx="0"/>
          </p:cNvCxnSpPr>
          <p:nvPr/>
        </p:nvCxnSpPr>
        <p:spPr>
          <a:xfrm>
            <a:off x="7186629"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299" name="Straight Connector 2298">
            <a:extLst>
              <a:ext uri="{FF2B5EF4-FFF2-40B4-BE49-F238E27FC236}">
                <a16:creationId xmlns:a16="http://schemas.microsoft.com/office/drawing/2014/main" id="{8681D302-8A35-AA5A-C4B6-5407B6F8CA34}"/>
              </a:ext>
            </a:extLst>
          </p:cNvPr>
          <p:cNvCxnSpPr>
            <a:cxnSpLocks/>
            <a:endCxn id="59" idx="0"/>
          </p:cNvCxnSpPr>
          <p:nvPr/>
        </p:nvCxnSpPr>
        <p:spPr>
          <a:xfrm>
            <a:off x="7186629" y="23916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2300" name="Straight Connector 2299">
            <a:extLst>
              <a:ext uri="{FF2B5EF4-FFF2-40B4-BE49-F238E27FC236}">
                <a16:creationId xmlns:a16="http://schemas.microsoft.com/office/drawing/2014/main" id="{918E98AB-52C7-EC3C-FD7D-5C42FE49207C}"/>
              </a:ext>
            </a:extLst>
          </p:cNvPr>
          <p:cNvCxnSpPr>
            <a:cxnSpLocks/>
            <a:stCxn id="52" idx="4"/>
            <a:endCxn id="60" idx="0"/>
          </p:cNvCxnSpPr>
          <p:nvPr/>
        </p:nvCxnSpPr>
        <p:spPr>
          <a:xfrm>
            <a:off x="7186629" y="21594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2301" name="Straight Connector 2300">
            <a:extLst>
              <a:ext uri="{FF2B5EF4-FFF2-40B4-BE49-F238E27FC236}">
                <a16:creationId xmlns:a16="http://schemas.microsoft.com/office/drawing/2014/main" id="{AE91ED20-511C-AE50-9A1E-AADB225F5AB4}"/>
              </a:ext>
            </a:extLst>
          </p:cNvPr>
          <p:cNvCxnSpPr>
            <a:cxnSpLocks/>
            <a:endCxn id="61" idx="0"/>
          </p:cNvCxnSpPr>
          <p:nvPr/>
        </p:nvCxnSpPr>
        <p:spPr>
          <a:xfrm>
            <a:off x="7186629" y="23916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2302" name="Straight Connector 2301">
            <a:extLst>
              <a:ext uri="{FF2B5EF4-FFF2-40B4-BE49-F238E27FC236}">
                <a16:creationId xmlns:a16="http://schemas.microsoft.com/office/drawing/2014/main" id="{06AD1755-2F87-41C6-9146-5C6F0D84A49C}"/>
              </a:ext>
            </a:extLst>
          </p:cNvPr>
          <p:cNvCxnSpPr>
            <a:cxnSpLocks/>
            <a:stCxn id="52" idx="4"/>
            <a:endCxn id="62" idx="0"/>
          </p:cNvCxnSpPr>
          <p:nvPr/>
        </p:nvCxnSpPr>
        <p:spPr>
          <a:xfrm>
            <a:off x="7186629" y="21594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2303" name="Straight Connector 2302">
            <a:extLst>
              <a:ext uri="{FF2B5EF4-FFF2-40B4-BE49-F238E27FC236}">
                <a16:creationId xmlns:a16="http://schemas.microsoft.com/office/drawing/2014/main" id="{339FC4E3-EF03-2FA9-6FC3-D17E99C5E292}"/>
              </a:ext>
            </a:extLst>
          </p:cNvPr>
          <p:cNvCxnSpPr>
            <a:cxnSpLocks/>
            <a:stCxn id="53" idx="4"/>
            <a:endCxn id="58" idx="0"/>
          </p:cNvCxnSpPr>
          <p:nvPr/>
        </p:nvCxnSpPr>
        <p:spPr>
          <a:xfrm flipH="1">
            <a:off x="7186629" y="21594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2048" name="Straight Connector 2047">
            <a:extLst>
              <a:ext uri="{FF2B5EF4-FFF2-40B4-BE49-F238E27FC236}">
                <a16:creationId xmlns:a16="http://schemas.microsoft.com/office/drawing/2014/main" id="{C1A2FA28-6B3D-81C1-364D-A8D28948093F}"/>
              </a:ext>
            </a:extLst>
          </p:cNvPr>
          <p:cNvCxnSpPr>
            <a:cxnSpLocks/>
            <a:stCxn id="53" idx="4"/>
            <a:endCxn id="59" idx="0"/>
          </p:cNvCxnSpPr>
          <p:nvPr/>
        </p:nvCxnSpPr>
        <p:spPr>
          <a:xfrm>
            <a:off x="7528157"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049" name="Straight Connector 2048">
            <a:extLst>
              <a:ext uri="{FF2B5EF4-FFF2-40B4-BE49-F238E27FC236}">
                <a16:creationId xmlns:a16="http://schemas.microsoft.com/office/drawing/2014/main" id="{B34D4B72-CACA-78AA-7F4B-B5E75F30FEE6}"/>
              </a:ext>
            </a:extLst>
          </p:cNvPr>
          <p:cNvCxnSpPr>
            <a:cxnSpLocks/>
            <a:stCxn id="53" idx="4"/>
            <a:endCxn id="60" idx="0"/>
          </p:cNvCxnSpPr>
          <p:nvPr/>
        </p:nvCxnSpPr>
        <p:spPr>
          <a:xfrm>
            <a:off x="7528157" y="21594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2050" name="Straight Connector 2049">
            <a:extLst>
              <a:ext uri="{FF2B5EF4-FFF2-40B4-BE49-F238E27FC236}">
                <a16:creationId xmlns:a16="http://schemas.microsoft.com/office/drawing/2014/main" id="{B3007FF8-3112-2D91-4A58-41D5A4DED37E}"/>
              </a:ext>
            </a:extLst>
          </p:cNvPr>
          <p:cNvCxnSpPr>
            <a:cxnSpLocks/>
            <a:stCxn id="53" idx="4"/>
            <a:endCxn id="61" idx="0"/>
          </p:cNvCxnSpPr>
          <p:nvPr/>
        </p:nvCxnSpPr>
        <p:spPr>
          <a:xfrm>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051" name="Straight Connector 2050">
            <a:extLst>
              <a:ext uri="{FF2B5EF4-FFF2-40B4-BE49-F238E27FC236}">
                <a16:creationId xmlns:a16="http://schemas.microsoft.com/office/drawing/2014/main" id="{79A29F12-324D-C9CA-572A-395FA9F5633E}"/>
              </a:ext>
            </a:extLst>
          </p:cNvPr>
          <p:cNvCxnSpPr>
            <a:cxnSpLocks/>
            <a:stCxn id="53" idx="4"/>
            <a:endCxn id="62" idx="0"/>
          </p:cNvCxnSpPr>
          <p:nvPr/>
        </p:nvCxnSpPr>
        <p:spPr>
          <a:xfrm>
            <a:off x="7528157" y="21594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2052" name="Straight Connector 2051">
            <a:extLst>
              <a:ext uri="{FF2B5EF4-FFF2-40B4-BE49-F238E27FC236}">
                <a16:creationId xmlns:a16="http://schemas.microsoft.com/office/drawing/2014/main" id="{E26E25EC-8597-C172-D19B-9856D4545353}"/>
              </a:ext>
            </a:extLst>
          </p:cNvPr>
          <p:cNvCxnSpPr>
            <a:cxnSpLocks/>
            <a:stCxn id="54" idx="4"/>
            <a:endCxn id="58" idx="0"/>
          </p:cNvCxnSpPr>
          <p:nvPr/>
        </p:nvCxnSpPr>
        <p:spPr>
          <a:xfrm flipH="1">
            <a:off x="7186629" y="21614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2053" name="Straight Connector 2052">
            <a:extLst>
              <a:ext uri="{FF2B5EF4-FFF2-40B4-BE49-F238E27FC236}">
                <a16:creationId xmlns:a16="http://schemas.microsoft.com/office/drawing/2014/main" id="{41178B26-7E52-4C6E-4F05-620D356B2F2E}"/>
              </a:ext>
            </a:extLst>
          </p:cNvPr>
          <p:cNvCxnSpPr>
            <a:cxnSpLocks/>
            <a:stCxn id="54" idx="4"/>
            <a:endCxn id="59" idx="0"/>
          </p:cNvCxnSpPr>
          <p:nvPr/>
        </p:nvCxnSpPr>
        <p:spPr>
          <a:xfrm flipH="1">
            <a:off x="7528157" y="21614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2054" name="Straight Connector 2053">
            <a:extLst>
              <a:ext uri="{FF2B5EF4-FFF2-40B4-BE49-F238E27FC236}">
                <a16:creationId xmlns:a16="http://schemas.microsoft.com/office/drawing/2014/main" id="{6A55C61C-AE74-16E3-6013-8FCAE530426D}"/>
              </a:ext>
            </a:extLst>
          </p:cNvPr>
          <p:cNvCxnSpPr>
            <a:cxnSpLocks/>
            <a:stCxn id="54" idx="4"/>
            <a:endCxn id="60" idx="0"/>
          </p:cNvCxnSpPr>
          <p:nvPr/>
        </p:nvCxnSpPr>
        <p:spPr>
          <a:xfrm>
            <a:off x="7869684" y="21614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055" name="Straight Connector 2054">
            <a:extLst>
              <a:ext uri="{FF2B5EF4-FFF2-40B4-BE49-F238E27FC236}">
                <a16:creationId xmlns:a16="http://schemas.microsoft.com/office/drawing/2014/main" id="{E2844A07-65A0-0DEA-7457-4E8510293FCB}"/>
              </a:ext>
            </a:extLst>
          </p:cNvPr>
          <p:cNvCxnSpPr>
            <a:cxnSpLocks/>
            <a:stCxn id="54" idx="4"/>
            <a:endCxn id="61" idx="0"/>
          </p:cNvCxnSpPr>
          <p:nvPr/>
        </p:nvCxnSpPr>
        <p:spPr>
          <a:xfrm>
            <a:off x="7869684" y="21614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2056" name="Straight Connector 2055">
            <a:extLst>
              <a:ext uri="{FF2B5EF4-FFF2-40B4-BE49-F238E27FC236}">
                <a16:creationId xmlns:a16="http://schemas.microsoft.com/office/drawing/2014/main" id="{FAF2B4F9-C6FE-E10F-1EC6-21A0C149202B}"/>
              </a:ext>
            </a:extLst>
          </p:cNvPr>
          <p:cNvCxnSpPr>
            <a:cxnSpLocks/>
            <a:stCxn id="54" idx="4"/>
            <a:endCxn id="62" idx="0"/>
          </p:cNvCxnSpPr>
          <p:nvPr/>
        </p:nvCxnSpPr>
        <p:spPr>
          <a:xfrm>
            <a:off x="7869684" y="21614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2057" name="Straight Connector 2056">
            <a:extLst>
              <a:ext uri="{FF2B5EF4-FFF2-40B4-BE49-F238E27FC236}">
                <a16:creationId xmlns:a16="http://schemas.microsoft.com/office/drawing/2014/main" id="{CA55F447-44FC-81A2-54CD-F0C72F6D3E90}"/>
              </a:ext>
            </a:extLst>
          </p:cNvPr>
          <p:cNvCxnSpPr>
            <a:cxnSpLocks/>
            <a:stCxn id="55" idx="4"/>
            <a:endCxn id="58" idx="0"/>
          </p:cNvCxnSpPr>
          <p:nvPr/>
        </p:nvCxnSpPr>
        <p:spPr>
          <a:xfrm flipH="1">
            <a:off x="7186629" y="21594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2058" name="Straight Connector 2057">
            <a:extLst>
              <a:ext uri="{FF2B5EF4-FFF2-40B4-BE49-F238E27FC236}">
                <a16:creationId xmlns:a16="http://schemas.microsoft.com/office/drawing/2014/main" id="{4302EC9D-47DB-F29D-092E-6BC9698FA291}"/>
              </a:ext>
            </a:extLst>
          </p:cNvPr>
          <p:cNvCxnSpPr>
            <a:cxnSpLocks/>
            <a:stCxn id="55" idx="4"/>
            <a:endCxn id="59" idx="0"/>
          </p:cNvCxnSpPr>
          <p:nvPr/>
        </p:nvCxnSpPr>
        <p:spPr>
          <a:xfrm flipH="1">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059" name="Straight Connector 2058">
            <a:extLst>
              <a:ext uri="{FF2B5EF4-FFF2-40B4-BE49-F238E27FC236}">
                <a16:creationId xmlns:a16="http://schemas.microsoft.com/office/drawing/2014/main" id="{E1E84B47-376A-144F-EB0F-95DF3FCD6F76}"/>
              </a:ext>
            </a:extLst>
          </p:cNvPr>
          <p:cNvCxnSpPr>
            <a:cxnSpLocks/>
            <a:stCxn id="55" idx="4"/>
            <a:endCxn id="60" idx="0"/>
          </p:cNvCxnSpPr>
          <p:nvPr/>
        </p:nvCxnSpPr>
        <p:spPr>
          <a:xfrm flipH="1">
            <a:off x="7869684" y="21594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2060" name="Straight Connector 2059">
            <a:extLst>
              <a:ext uri="{FF2B5EF4-FFF2-40B4-BE49-F238E27FC236}">
                <a16:creationId xmlns:a16="http://schemas.microsoft.com/office/drawing/2014/main" id="{AFAF5218-349E-B5CF-F688-9245A665E2EC}"/>
              </a:ext>
            </a:extLst>
          </p:cNvPr>
          <p:cNvCxnSpPr>
            <a:cxnSpLocks/>
            <a:stCxn id="55" idx="4"/>
            <a:endCxn id="61" idx="0"/>
          </p:cNvCxnSpPr>
          <p:nvPr/>
        </p:nvCxnSpPr>
        <p:spPr>
          <a:xfrm>
            <a:off x="8211212"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061" name="Straight Connector 2060">
            <a:extLst>
              <a:ext uri="{FF2B5EF4-FFF2-40B4-BE49-F238E27FC236}">
                <a16:creationId xmlns:a16="http://schemas.microsoft.com/office/drawing/2014/main" id="{7EE77E70-841C-2EBF-C431-22230D012D6B}"/>
              </a:ext>
            </a:extLst>
          </p:cNvPr>
          <p:cNvCxnSpPr>
            <a:cxnSpLocks/>
            <a:stCxn id="55" idx="4"/>
            <a:endCxn id="62" idx="0"/>
          </p:cNvCxnSpPr>
          <p:nvPr/>
        </p:nvCxnSpPr>
        <p:spPr>
          <a:xfrm>
            <a:off x="8211212" y="21594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2062" name="Straight Connector 2061">
            <a:extLst>
              <a:ext uri="{FF2B5EF4-FFF2-40B4-BE49-F238E27FC236}">
                <a16:creationId xmlns:a16="http://schemas.microsoft.com/office/drawing/2014/main" id="{AB80055D-E051-7D68-F804-A121EC545069}"/>
              </a:ext>
            </a:extLst>
          </p:cNvPr>
          <p:cNvCxnSpPr>
            <a:cxnSpLocks/>
            <a:stCxn id="56" idx="4"/>
            <a:endCxn id="58" idx="0"/>
          </p:cNvCxnSpPr>
          <p:nvPr/>
        </p:nvCxnSpPr>
        <p:spPr>
          <a:xfrm flipH="1">
            <a:off x="7186629" y="21580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2063" name="Straight Connector 2062">
            <a:extLst>
              <a:ext uri="{FF2B5EF4-FFF2-40B4-BE49-F238E27FC236}">
                <a16:creationId xmlns:a16="http://schemas.microsoft.com/office/drawing/2014/main" id="{56E401C4-47F0-9ABB-C845-6E0D333B8AF9}"/>
              </a:ext>
            </a:extLst>
          </p:cNvPr>
          <p:cNvCxnSpPr>
            <a:cxnSpLocks/>
            <a:stCxn id="56" idx="4"/>
            <a:endCxn id="59" idx="0"/>
          </p:cNvCxnSpPr>
          <p:nvPr/>
        </p:nvCxnSpPr>
        <p:spPr>
          <a:xfrm flipH="1">
            <a:off x="7528157" y="21580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2064" name="Straight Connector 2063">
            <a:extLst>
              <a:ext uri="{FF2B5EF4-FFF2-40B4-BE49-F238E27FC236}">
                <a16:creationId xmlns:a16="http://schemas.microsoft.com/office/drawing/2014/main" id="{7A4E6D0D-36F4-359B-A0C4-74C545D8999F}"/>
              </a:ext>
            </a:extLst>
          </p:cNvPr>
          <p:cNvCxnSpPr>
            <a:cxnSpLocks/>
            <a:stCxn id="56" idx="4"/>
            <a:endCxn id="60" idx="0"/>
          </p:cNvCxnSpPr>
          <p:nvPr/>
        </p:nvCxnSpPr>
        <p:spPr>
          <a:xfrm flipH="1">
            <a:off x="7869684" y="21580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2065" name="Straight Connector 2064">
            <a:extLst>
              <a:ext uri="{FF2B5EF4-FFF2-40B4-BE49-F238E27FC236}">
                <a16:creationId xmlns:a16="http://schemas.microsoft.com/office/drawing/2014/main" id="{C03C6C77-AA36-F9EC-2E58-EE5D1C35C7C5}"/>
              </a:ext>
            </a:extLst>
          </p:cNvPr>
          <p:cNvCxnSpPr>
            <a:cxnSpLocks/>
            <a:stCxn id="56" idx="4"/>
            <a:endCxn id="61" idx="0"/>
          </p:cNvCxnSpPr>
          <p:nvPr/>
        </p:nvCxnSpPr>
        <p:spPr>
          <a:xfrm flipH="1">
            <a:off x="8211212" y="21580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2066" name="Straight Connector 2065">
            <a:extLst>
              <a:ext uri="{FF2B5EF4-FFF2-40B4-BE49-F238E27FC236}">
                <a16:creationId xmlns:a16="http://schemas.microsoft.com/office/drawing/2014/main" id="{C7EF5E87-B9EE-0901-DE17-6BEEEAB9169A}"/>
              </a:ext>
            </a:extLst>
          </p:cNvPr>
          <p:cNvCxnSpPr>
            <a:cxnSpLocks/>
            <a:stCxn id="56" idx="4"/>
            <a:endCxn id="62" idx="0"/>
          </p:cNvCxnSpPr>
          <p:nvPr/>
        </p:nvCxnSpPr>
        <p:spPr>
          <a:xfrm>
            <a:off x="8554459" y="21580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067" name="Straight Connector 2066">
            <a:extLst>
              <a:ext uri="{FF2B5EF4-FFF2-40B4-BE49-F238E27FC236}">
                <a16:creationId xmlns:a16="http://schemas.microsoft.com/office/drawing/2014/main" id="{B81B6E82-5613-23E6-8BCD-3989077BC37F}"/>
              </a:ext>
            </a:extLst>
          </p:cNvPr>
          <p:cNvCxnSpPr>
            <a:cxnSpLocks/>
            <a:stCxn id="58" idx="4"/>
            <a:endCxn id="63" idx="0"/>
          </p:cNvCxnSpPr>
          <p:nvPr/>
        </p:nvCxnSpPr>
        <p:spPr>
          <a:xfrm>
            <a:off x="7186629" y="28647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2068" name="Straight Connector 2067">
            <a:extLst>
              <a:ext uri="{FF2B5EF4-FFF2-40B4-BE49-F238E27FC236}">
                <a16:creationId xmlns:a16="http://schemas.microsoft.com/office/drawing/2014/main" id="{1FDBEBC6-8D22-2862-133F-5864CC6545F5}"/>
              </a:ext>
            </a:extLst>
          </p:cNvPr>
          <p:cNvCxnSpPr>
            <a:cxnSpLocks/>
            <a:stCxn id="58" idx="4"/>
            <a:endCxn id="2240" idx="0"/>
          </p:cNvCxnSpPr>
          <p:nvPr/>
        </p:nvCxnSpPr>
        <p:spPr>
          <a:xfrm>
            <a:off x="7186629" y="28647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2069" name="Straight Connector 2068">
            <a:extLst>
              <a:ext uri="{FF2B5EF4-FFF2-40B4-BE49-F238E27FC236}">
                <a16:creationId xmlns:a16="http://schemas.microsoft.com/office/drawing/2014/main" id="{65C7FB64-D76A-5824-A6A7-8C1593B8834C}"/>
              </a:ext>
            </a:extLst>
          </p:cNvPr>
          <p:cNvCxnSpPr>
            <a:cxnSpLocks/>
            <a:stCxn id="58" idx="4"/>
            <a:endCxn id="2241" idx="0"/>
          </p:cNvCxnSpPr>
          <p:nvPr/>
        </p:nvCxnSpPr>
        <p:spPr>
          <a:xfrm>
            <a:off x="7186629" y="28647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2070" name="Straight Connector 2069">
            <a:extLst>
              <a:ext uri="{FF2B5EF4-FFF2-40B4-BE49-F238E27FC236}">
                <a16:creationId xmlns:a16="http://schemas.microsoft.com/office/drawing/2014/main" id="{D2D2879D-5F5A-DCE3-601B-D2A5F04F9C29}"/>
              </a:ext>
            </a:extLst>
          </p:cNvPr>
          <p:cNvCxnSpPr>
            <a:cxnSpLocks/>
            <a:stCxn id="59" idx="4"/>
            <a:endCxn id="63" idx="0"/>
          </p:cNvCxnSpPr>
          <p:nvPr/>
        </p:nvCxnSpPr>
        <p:spPr>
          <a:xfrm flipH="1">
            <a:off x="7518037" y="28647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2071" name="Straight Connector 2070">
            <a:extLst>
              <a:ext uri="{FF2B5EF4-FFF2-40B4-BE49-F238E27FC236}">
                <a16:creationId xmlns:a16="http://schemas.microsoft.com/office/drawing/2014/main" id="{E130CE4E-C798-5E37-1DC4-F75226144C71}"/>
              </a:ext>
            </a:extLst>
          </p:cNvPr>
          <p:cNvCxnSpPr>
            <a:cxnSpLocks/>
            <a:stCxn id="59" idx="4"/>
            <a:endCxn id="2240" idx="0"/>
          </p:cNvCxnSpPr>
          <p:nvPr/>
        </p:nvCxnSpPr>
        <p:spPr>
          <a:xfrm>
            <a:off x="7528157" y="28647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2072" name="Straight Connector 2071">
            <a:extLst>
              <a:ext uri="{FF2B5EF4-FFF2-40B4-BE49-F238E27FC236}">
                <a16:creationId xmlns:a16="http://schemas.microsoft.com/office/drawing/2014/main" id="{085B3DEB-84E6-A551-300B-39A92FF22C6B}"/>
              </a:ext>
            </a:extLst>
          </p:cNvPr>
          <p:cNvCxnSpPr>
            <a:cxnSpLocks/>
            <a:stCxn id="59" idx="4"/>
            <a:endCxn id="2241" idx="0"/>
          </p:cNvCxnSpPr>
          <p:nvPr/>
        </p:nvCxnSpPr>
        <p:spPr>
          <a:xfrm>
            <a:off x="7528157" y="28647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2073" name="Straight Connector 2072">
            <a:extLst>
              <a:ext uri="{FF2B5EF4-FFF2-40B4-BE49-F238E27FC236}">
                <a16:creationId xmlns:a16="http://schemas.microsoft.com/office/drawing/2014/main" id="{05438A4D-0E40-BACD-B10E-C9F2C3D87806}"/>
              </a:ext>
            </a:extLst>
          </p:cNvPr>
          <p:cNvCxnSpPr>
            <a:cxnSpLocks/>
            <a:stCxn id="60" idx="4"/>
            <a:endCxn id="63" idx="0"/>
          </p:cNvCxnSpPr>
          <p:nvPr/>
        </p:nvCxnSpPr>
        <p:spPr>
          <a:xfrm flipH="1">
            <a:off x="7518037" y="28667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2074" name="Straight Connector 2073">
            <a:extLst>
              <a:ext uri="{FF2B5EF4-FFF2-40B4-BE49-F238E27FC236}">
                <a16:creationId xmlns:a16="http://schemas.microsoft.com/office/drawing/2014/main" id="{5150B606-B7B9-42B1-FDAB-727C7BCBC661}"/>
              </a:ext>
            </a:extLst>
          </p:cNvPr>
          <p:cNvCxnSpPr>
            <a:cxnSpLocks/>
            <a:stCxn id="60" idx="4"/>
            <a:endCxn id="2240" idx="0"/>
          </p:cNvCxnSpPr>
          <p:nvPr/>
        </p:nvCxnSpPr>
        <p:spPr>
          <a:xfrm flipH="1">
            <a:off x="7861283" y="28667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2075" name="Straight Connector 2074">
            <a:extLst>
              <a:ext uri="{FF2B5EF4-FFF2-40B4-BE49-F238E27FC236}">
                <a16:creationId xmlns:a16="http://schemas.microsoft.com/office/drawing/2014/main" id="{CCA44D83-C116-D626-EFB3-EF01ECDCE9F3}"/>
              </a:ext>
            </a:extLst>
          </p:cNvPr>
          <p:cNvCxnSpPr>
            <a:cxnSpLocks/>
            <a:stCxn id="60" idx="4"/>
            <a:endCxn id="2241" idx="0"/>
          </p:cNvCxnSpPr>
          <p:nvPr/>
        </p:nvCxnSpPr>
        <p:spPr>
          <a:xfrm>
            <a:off x="7869684" y="28667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2076" name="Straight Connector 2075">
            <a:extLst>
              <a:ext uri="{FF2B5EF4-FFF2-40B4-BE49-F238E27FC236}">
                <a16:creationId xmlns:a16="http://schemas.microsoft.com/office/drawing/2014/main" id="{F8DD2AA7-3A79-9EA6-32C6-9B9DD5B8BC1F}"/>
              </a:ext>
            </a:extLst>
          </p:cNvPr>
          <p:cNvCxnSpPr>
            <a:cxnSpLocks/>
            <a:stCxn id="61" idx="4"/>
            <a:endCxn id="63" idx="0"/>
          </p:cNvCxnSpPr>
          <p:nvPr/>
        </p:nvCxnSpPr>
        <p:spPr>
          <a:xfrm flipH="1">
            <a:off x="7518037" y="28647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2077" name="Straight Connector 2076">
            <a:extLst>
              <a:ext uri="{FF2B5EF4-FFF2-40B4-BE49-F238E27FC236}">
                <a16:creationId xmlns:a16="http://schemas.microsoft.com/office/drawing/2014/main" id="{7D9B567F-BEA2-E0A4-6689-A6596476286C}"/>
              </a:ext>
            </a:extLst>
          </p:cNvPr>
          <p:cNvCxnSpPr>
            <a:cxnSpLocks/>
            <a:stCxn id="61" idx="4"/>
            <a:endCxn id="2240" idx="0"/>
          </p:cNvCxnSpPr>
          <p:nvPr/>
        </p:nvCxnSpPr>
        <p:spPr>
          <a:xfrm flipH="1">
            <a:off x="7861283" y="28647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2078" name="Straight Connector 2077">
            <a:extLst>
              <a:ext uri="{FF2B5EF4-FFF2-40B4-BE49-F238E27FC236}">
                <a16:creationId xmlns:a16="http://schemas.microsoft.com/office/drawing/2014/main" id="{2470586E-05BB-3C24-47D0-E9A4D27EEA03}"/>
              </a:ext>
            </a:extLst>
          </p:cNvPr>
          <p:cNvCxnSpPr>
            <a:cxnSpLocks/>
            <a:stCxn id="61" idx="4"/>
            <a:endCxn id="2241" idx="0"/>
          </p:cNvCxnSpPr>
          <p:nvPr/>
        </p:nvCxnSpPr>
        <p:spPr>
          <a:xfrm flipH="1">
            <a:off x="8200041" y="28647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2079" name="Straight Connector 2078">
            <a:extLst>
              <a:ext uri="{FF2B5EF4-FFF2-40B4-BE49-F238E27FC236}">
                <a16:creationId xmlns:a16="http://schemas.microsoft.com/office/drawing/2014/main" id="{45F3F421-F5E9-55B8-AE64-93F4B8388E00}"/>
              </a:ext>
            </a:extLst>
          </p:cNvPr>
          <p:cNvCxnSpPr>
            <a:cxnSpLocks/>
            <a:stCxn id="62" idx="4"/>
            <a:endCxn id="63" idx="0"/>
          </p:cNvCxnSpPr>
          <p:nvPr/>
        </p:nvCxnSpPr>
        <p:spPr>
          <a:xfrm flipH="1">
            <a:off x="7518037" y="28632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2080" name="Straight Connector 2079">
            <a:extLst>
              <a:ext uri="{FF2B5EF4-FFF2-40B4-BE49-F238E27FC236}">
                <a16:creationId xmlns:a16="http://schemas.microsoft.com/office/drawing/2014/main" id="{D8CB7C7B-DAAE-362B-FA76-9CF301FCCC40}"/>
              </a:ext>
            </a:extLst>
          </p:cNvPr>
          <p:cNvCxnSpPr>
            <a:cxnSpLocks/>
            <a:stCxn id="62" idx="4"/>
            <a:endCxn id="2240" idx="0"/>
          </p:cNvCxnSpPr>
          <p:nvPr/>
        </p:nvCxnSpPr>
        <p:spPr>
          <a:xfrm flipH="1">
            <a:off x="7861283" y="28632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2081" name="Straight Connector 2080">
            <a:extLst>
              <a:ext uri="{FF2B5EF4-FFF2-40B4-BE49-F238E27FC236}">
                <a16:creationId xmlns:a16="http://schemas.microsoft.com/office/drawing/2014/main" id="{B819E1FE-DC75-7E8B-2AE4-AB622A953FA9}"/>
              </a:ext>
            </a:extLst>
          </p:cNvPr>
          <p:cNvCxnSpPr>
            <a:cxnSpLocks/>
            <a:stCxn id="62" idx="4"/>
            <a:endCxn id="2241" idx="0"/>
          </p:cNvCxnSpPr>
          <p:nvPr/>
        </p:nvCxnSpPr>
        <p:spPr>
          <a:xfrm flipH="1">
            <a:off x="8200041" y="28632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2082" name="Arrow: Right 2081">
            <a:extLst>
              <a:ext uri="{FF2B5EF4-FFF2-40B4-BE49-F238E27FC236}">
                <a16:creationId xmlns:a16="http://schemas.microsoft.com/office/drawing/2014/main" id="{618E4424-37D6-60C8-9E14-40ADB2F62719}"/>
              </a:ext>
            </a:extLst>
          </p:cNvPr>
          <p:cNvSpPr/>
          <p:nvPr/>
        </p:nvSpPr>
        <p:spPr>
          <a:xfrm>
            <a:off x="6512713" y="23078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83" name="Arrow: Right 2082">
            <a:extLst>
              <a:ext uri="{FF2B5EF4-FFF2-40B4-BE49-F238E27FC236}">
                <a16:creationId xmlns:a16="http://schemas.microsoft.com/office/drawing/2014/main" id="{0E05726A-5BB7-831C-2F8A-9E92A5BDFA3F}"/>
              </a:ext>
            </a:extLst>
          </p:cNvPr>
          <p:cNvSpPr/>
          <p:nvPr/>
        </p:nvSpPr>
        <p:spPr>
          <a:xfrm>
            <a:off x="8863169" y="22982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1DBF9515-4FED-7A0A-B1A5-64675FE4BB2A}"/>
              </a:ext>
            </a:extLst>
          </p:cNvPr>
          <p:cNvGrpSpPr/>
          <p:nvPr/>
        </p:nvGrpSpPr>
        <p:grpSpPr>
          <a:xfrm>
            <a:off x="3723117" y="967838"/>
            <a:ext cx="7857852" cy="4984124"/>
            <a:chOff x="2419830" y="1079216"/>
            <a:chExt cx="7857852" cy="4984124"/>
          </a:xfrm>
        </p:grpSpPr>
        <p:pic>
          <p:nvPicPr>
            <p:cNvPr id="5" name="Picture 4">
              <a:extLst>
                <a:ext uri="{FF2B5EF4-FFF2-40B4-BE49-F238E27FC236}">
                  <a16:creationId xmlns:a16="http://schemas.microsoft.com/office/drawing/2014/main" id="{94A7D178-681A-2492-D750-170B40CFEF10}"/>
                </a:ext>
              </a:extLst>
            </p:cNvPr>
            <p:cNvPicPr>
              <a:picLocks noChangeAspect="1"/>
            </p:cNvPicPr>
            <p:nvPr/>
          </p:nvPicPr>
          <p:blipFill>
            <a:blip r:embed="rId12"/>
            <a:stretch>
              <a:fillRect/>
            </a:stretch>
          </p:blipFill>
          <p:spPr>
            <a:xfrm>
              <a:off x="2419830" y="1079216"/>
              <a:ext cx="7857852" cy="49841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D1FE5334-8A0C-077D-9A30-0CD4D0D068AB}"/>
                </a:ext>
              </a:extLst>
            </p:cNvPr>
            <p:cNvSpPr txBox="1"/>
            <p:nvPr/>
          </p:nvSpPr>
          <p:spPr>
            <a:xfrm>
              <a:off x="2546594" y="1410193"/>
              <a:ext cx="2105767" cy="1015663"/>
            </a:xfrm>
            <a:prstGeom prst="rect">
              <a:avLst/>
            </a:prstGeom>
            <a:noFill/>
          </p:spPr>
          <p:txBody>
            <a:bodyPr wrap="square" rtlCol="0">
              <a:spAutoFit/>
            </a:bodyPr>
            <a:lstStyle/>
            <a:p>
              <a:pPr algn="ctr"/>
              <a:r>
                <a:rPr lang="en-US" sz="2000" b="1" dirty="0">
                  <a:ea typeface="ADLaM Display" panose="020F0502020204030204" pitchFamily="2" charset="0"/>
                  <a:cs typeface="ADLaM Display" panose="020F0502020204030204" pitchFamily="2" charset="0"/>
                </a:rPr>
                <a:t>Using Few-Shot learning to train </a:t>
              </a:r>
              <a:r>
                <a:rPr lang="en-US" sz="2000" b="1" dirty="0" err="1">
                  <a:ea typeface="ADLaM Display" panose="020F0502020204030204" pitchFamily="2" charset="0"/>
                  <a:cs typeface="ADLaM Display" panose="020F0502020204030204" pitchFamily="2" charset="0"/>
                </a:rPr>
                <a:t>ChatGBT</a:t>
              </a:r>
              <a:endParaRPr lang="en-US" sz="2000" b="1" dirty="0">
                <a:ea typeface="ADLaM Display" panose="020F0502020204030204" pitchFamily="2" charset="0"/>
                <a:cs typeface="ADLaM Display" panose="020F0502020204030204" pitchFamily="2" charset="0"/>
              </a:endParaRPr>
            </a:p>
          </p:txBody>
        </p:sp>
      </p:grpSp>
    </p:spTree>
    <p:extLst>
      <p:ext uri="{BB962C8B-B14F-4D97-AF65-F5344CB8AC3E}">
        <p14:creationId xmlns:p14="http://schemas.microsoft.com/office/powerpoint/2010/main" val="59592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AAAC36-FE3F-0205-703A-7AA2981231D4}"/>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5" name="Text Placeholder 2">
            <a:extLst>
              <a:ext uri="{FF2B5EF4-FFF2-40B4-BE49-F238E27FC236}">
                <a16:creationId xmlns:a16="http://schemas.microsoft.com/office/drawing/2014/main" id="{C221DF2D-EA5F-4171-899C-5FEFF9BEF0B6}"/>
              </a:ext>
            </a:extLst>
          </p:cNvPr>
          <p:cNvSpPr>
            <a:spLocks noGrp="1"/>
          </p:cNvSpPr>
          <p:nvPr>
            <p:ph type="body" idx="1"/>
          </p:nvPr>
        </p:nvSpPr>
        <p:spPr>
          <a:xfrm>
            <a:off x="184847" y="1942051"/>
            <a:ext cx="3135014" cy="1080802"/>
          </a:xfrm>
          <a:ln w="12700">
            <a:solidFill>
              <a:schemeClr val="dk1"/>
            </a:solidFill>
            <a:prstDash val="sysDot"/>
          </a:ln>
        </p:spPr>
        <p:txBody>
          <a:bodyPr>
            <a:noAutofit/>
          </a:bodyPr>
          <a:lstStyle/>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1: 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2: PK DDI sentence </a:t>
            </a:r>
          </a:p>
          <a:p>
            <a:pPr marL="0" indent="0" algn="l">
              <a:lnSpc>
                <a:spcPct val="100000"/>
              </a:lnSpc>
              <a:buNone/>
            </a:pPr>
            <a:r>
              <a:rPr lang="en-US" sz="1400" b="1" i="0" dirty="0">
                <a:effectLst/>
                <a:latin typeface="Times New Roman" panose="02020603050405020304" pitchFamily="18" charset="0"/>
                <a:cs typeface="Times New Roman" panose="02020603050405020304" pitchFamily="18" charset="0"/>
              </a:rPr>
              <a:t>Example 3: Non-PK DDI sentence</a:t>
            </a:r>
            <a:br>
              <a:rPr lang="en-US" sz="1400" b="1" i="0" dirty="0">
                <a:effectLst/>
                <a:latin typeface="Times New Roman" panose="02020603050405020304" pitchFamily="18" charset="0"/>
                <a:cs typeface="Times New Roman" panose="02020603050405020304" pitchFamily="18" charset="0"/>
              </a:rPr>
            </a:br>
            <a:r>
              <a:rPr lang="en-US" sz="1400" b="1" i="0" dirty="0">
                <a:effectLst/>
                <a:latin typeface="Times New Roman" panose="02020603050405020304" pitchFamily="18" charset="0"/>
                <a:cs typeface="Times New Roman" panose="02020603050405020304" pitchFamily="18" charset="0"/>
              </a:rPr>
              <a:t>Example 4: Non-PK DDI sentence</a:t>
            </a:r>
          </a:p>
        </p:txBody>
      </p:sp>
      <p:sp>
        <p:nvSpPr>
          <p:cNvPr id="6" name="Text Placeholder 2">
            <a:extLst>
              <a:ext uri="{FF2B5EF4-FFF2-40B4-BE49-F238E27FC236}">
                <a16:creationId xmlns:a16="http://schemas.microsoft.com/office/drawing/2014/main" id="{E7B6C806-4E28-4ACB-9775-D5B79197BEF6}"/>
              </a:ext>
            </a:extLst>
          </p:cNvPr>
          <p:cNvSpPr txBox="1">
            <a:spLocks/>
          </p:cNvSpPr>
          <p:nvPr/>
        </p:nvSpPr>
        <p:spPr>
          <a:xfrm>
            <a:off x="184846" y="33324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7" name="TextBox 6">
            <a:extLst>
              <a:ext uri="{FF2B5EF4-FFF2-40B4-BE49-F238E27FC236}">
                <a16:creationId xmlns:a16="http://schemas.microsoft.com/office/drawing/2014/main" id="{2A79DECE-FDBF-E116-DF0D-F85EC939CB34}"/>
              </a:ext>
            </a:extLst>
          </p:cNvPr>
          <p:cNvSpPr txBox="1"/>
          <p:nvPr/>
        </p:nvSpPr>
        <p:spPr>
          <a:xfrm>
            <a:off x="696941" y="1572719"/>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FSL</a:t>
            </a:r>
            <a:endParaRPr lang="en-US" dirty="0">
              <a:latin typeface="Times New Roman" panose="02020603050405020304" pitchFamily="18"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BB3714C0-0039-2C8B-D6C9-E11C7B044A46}"/>
              </a:ext>
            </a:extLst>
          </p:cNvPr>
          <p:cNvSpPr/>
          <p:nvPr/>
        </p:nvSpPr>
        <p:spPr>
          <a:xfrm>
            <a:off x="4730749" y="1147621"/>
            <a:ext cx="5515611" cy="2312279"/>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33443989-4E3A-CA5B-2172-358DAA639FAC}"/>
              </a:ext>
            </a:extLst>
          </p:cNvPr>
          <p:cNvSpPr/>
          <p:nvPr/>
        </p:nvSpPr>
        <p:spPr>
          <a:xfrm>
            <a:off x="9547945" y="12399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36D28A7-3C15-2614-D8D4-2AAC688196E8}"/>
              </a:ext>
            </a:extLst>
          </p:cNvPr>
          <p:cNvSpPr/>
          <p:nvPr/>
        </p:nvSpPr>
        <p:spPr>
          <a:xfrm>
            <a:off x="9590871" y="17817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9B4002-A956-5BB8-E8EB-AD121BE139CE}"/>
              </a:ext>
            </a:extLst>
          </p:cNvPr>
          <p:cNvSpPr/>
          <p:nvPr/>
        </p:nvSpPr>
        <p:spPr>
          <a:xfrm>
            <a:off x="9739158" y="26739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5B2A9BF-F165-7BE0-1BF4-2B289466A119}"/>
              </a:ext>
            </a:extLst>
          </p:cNvPr>
          <p:cNvSpPr/>
          <p:nvPr/>
        </p:nvSpPr>
        <p:spPr>
          <a:xfrm>
            <a:off x="9739157" y="25293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872F06C-6975-5149-5171-3483F802C93F}"/>
              </a:ext>
            </a:extLst>
          </p:cNvPr>
          <p:cNvSpPr/>
          <p:nvPr/>
        </p:nvSpPr>
        <p:spPr>
          <a:xfrm>
            <a:off x="9731853" y="23847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ABC3F6D-E470-8A56-EB54-7509B2FA7BAE}"/>
              </a:ext>
            </a:extLst>
          </p:cNvPr>
          <p:cNvSpPr/>
          <p:nvPr/>
        </p:nvSpPr>
        <p:spPr>
          <a:xfrm>
            <a:off x="9583562" y="28856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47D0363-F112-6219-0E18-C3296292AC7B}"/>
              </a:ext>
            </a:extLst>
          </p:cNvPr>
          <p:cNvSpPr/>
          <p:nvPr/>
        </p:nvSpPr>
        <p:spPr>
          <a:xfrm>
            <a:off x="9582207" y="13142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DDD8EA4-2CFB-0387-924C-83FA4F8FDAA8}"/>
              </a:ext>
            </a:extLst>
          </p:cNvPr>
          <p:cNvGrpSpPr/>
          <p:nvPr/>
        </p:nvGrpSpPr>
        <p:grpSpPr>
          <a:xfrm>
            <a:off x="4003060" y="3504342"/>
            <a:ext cx="7801589" cy="2499897"/>
            <a:chOff x="2842237" y="3006266"/>
            <a:chExt cx="4782013" cy="1532321"/>
          </a:xfrm>
        </p:grpSpPr>
        <p:sp>
          <p:nvSpPr>
            <p:cNvPr id="15" name="Rectangle: Top Corners Snipped 14">
              <a:extLst>
                <a:ext uri="{FF2B5EF4-FFF2-40B4-BE49-F238E27FC236}">
                  <a16:creationId xmlns:a16="http://schemas.microsoft.com/office/drawing/2014/main" id="{05BC1CCD-EE96-3963-99ED-78E693B7184E}"/>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16" name="Rectangle 15">
              <a:extLst>
                <a:ext uri="{FF2B5EF4-FFF2-40B4-BE49-F238E27FC236}">
                  <a16:creationId xmlns:a16="http://schemas.microsoft.com/office/drawing/2014/main" id="{2270A5B9-6313-195C-632A-CB4D8AE57FF5}"/>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17" name="Rectangle 16">
              <a:extLst>
                <a:ext uri="{FF2B5EF4-FFF2-40B4-BE49-F238E27FC236}">
                  <a16:creationId xmlns:a16="http://schemas.microsoft.com/office/drawing/2014/main" id="{EB56C0B3-5CA3-2D5B-BA5D-5A2EFAEAFE2F}"/>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18" name="Straight Arrow Connector 17">
              <a:extLst>
                <a:ext uri="{FF2B5EF4-FFF2-40B4-BE49-F238E27FC236}">
                  <a16:creationId xmlns:a16="http://schemas.microsoft.com/office/drawing/2014/main" id="{CFD3EC2D-8900-4B23-A008-A7525A67E4A5}"/>
                </a:ext>
              </a:extLst>
            </p:cNvPr>
            <p:cNvCxnSpPr>
              <a:cxnSpLocks/>
              <a:stCxn id="16" idx="2"/>
              <a:endCxn id="17"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374160EB-4FB7-6903-48A0-A3B036A390D6}"/>
                </a:ext>
              </a:extLst>
            </p:cNvPr>
            <p:cNvCxnSpPr>
              <a:cxnSpLocks/>
              <a:stCxn id="17" idx="3"/>
              <a:endCxn id="15"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09613C60-9181-8B8D-A1A5-0EC98DDD04A1}"/>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21" name="Straight Arrow Connector 20">
              <a:extLst>
                <a:ext uri="{FF2B5EF4-FFF2-40B4-BE49-F238E27FC236}">
                  <a16:creationId xmlns:a16="http://schemas.microsoft.com/office/drawing/2014/main" id="{16F323B3-C4FB-CE98-DA74-2072FFC520DD}"/>
                </a:ext>
              </a:extLst>
            </p:cNvPr>
            <p:cNvCxnSpPr>
              <a:cxnSpLocks/>
              <a:stCxn id="15" idx="3"/>
              <a:endCxn id="20"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B16CEAD2-1630-50EE-4AAC-4C467E3D9BDF}"/>
                </a:ext>
              </a:extLst>
            </p:cNvPr>
            <p:cNvCxnSpPr>
              <a:cxnSpLocks/>
              <a:stCxn id="20" idx="3"/>
              <a:endCxn id="23"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64FC4B2-A4E3-28DF-E6BA-038A8F5DC348}"/>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3A758B7-7292-F37A-29DD-78079007EF99}"/>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839D93F-E296-7808-045E-1EBA7C78BA95}"/>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A2911DA-16BA-E54D-8BB9-21E1F48BB40C}"/>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438A70F-60E6-39A5-51A8-8FA07CD0029A}"/>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C91ECB3-D8B2-EC53-D69E-1ADFF1ABCB31}"/>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5FA59DB-7BC2-AC25-E62C-D27A90E9A1C0}"/>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Text Placeholder 2">
              <a:extLst>
                <a:ext uri="{FF2B5EF4-FFF2-40B4-BE49-F238E27FC236}">
                  <a16:creationId xmlns:a16="http://schemas.microsoft.com/office/drawing/2014/main" id="{C48BBBBF-05AB-9A81-7965-8D651EF5839F}"/>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55" name="Connector: Elbow 54">
            <a:extLst>
              <a:ext uri="{FF2B5EF4-FFF2-40B4-BE49-F238E27FC236}">
                <a16:creationId xmlns:a16="http://schemas.microsoft.com/office/drawing/2014/main" id="{7822A8D8-C4C6-11B8-3838-2BCCA6DC8F4A}"/>
              </a:ext>
            </a:extLst>
          </p:cNvPr>
          <p:cNvCxnSpPr>
            <a:cxnSpLocks/>
            <a:stCxn id="32" idx="2"/>
            <a:endCxn id="15" idx="2"/>
          </p:cNvCxnSpPr>
          <p:nvPr/>
        </p:nvCxnSpPr>
        <p:spPr>
          <a:xfrm rot="5400000">
            <a:off x="6694423" y="37362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71" name="Connector: Elbow 70">
            <a:extLst>
              <a:ext uri="{FF2B5EF4-FFF2-40B4-BE49-F238E27FC236}">
                <a16:creationId xmlns:a16="http://schemas.microsoft.com/office/drawing/2014/main" id="{58BAF67B-2CCD-8213-F226-2080BFA93C86}"/>
              </a:ext>
            </a:extLst>
          </p:cNvPr>
          <p:cNvCxnSpPr>
            <a:cxnSpLocks/>
            <a:stCxn id="16" idx="0"/>
            <a:endCxn id="6" idx="3"/>
          </p:cNvCxnSpPr>
          <p:nvPr/>
        </p:nvCxnSpPr>
        <p:spPr>
          <a:xfrm rot="16200000" flipV="1">
            <a:off x="3980195" y="29631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72" name="Text Placeholder 2">
            <a:extLst>
              <a:ext uri="{FF2B5EF4-FFF2-40B4-BE49-F238E27FC236}">
                <a16:creationId xmlns:a16="http://schemas.microsoft.com/office/drawing/2014/main" id="{DD90E690-8E9B-5DF3-6D51-9FC07760E2F0}"/>
              </a:ext>
            </a:extLst>
          </p:cNvPr>
          <p:cNvSpPr txBox="1">
            <a:spLocks/>
          </p:cNvSpPr>
          <p:nvPr/>
        </p:nvSpPr>
        <p:spPr>
          <a:xfrm>
            <a:off x="184846" y="3053469"/>
            <a:ext cx="3135015" cy="2439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t>
            </a:r>
          </a:p>
        </p:txBody>
      </p:sp>
      <p:sp>
        <p:nvSpPr>
          <p:cNvPr id="86" name="Text Placeholder 2">
            <a:extLst>
              <a:ext uri="{FF2B5EF4-FFF2-40B4-BE49-F238E27FC236}">
                <a16:creationId xmlns:a16="http://schemas.microsoft.com/office/drawing/2014/main" id="{98829E47-6B15-F03A-59B4-414A9113B268}"/>
              </a:ext>
            </a:extLst>
          </p:cNvPr>
          <p:cNvSpPr txBox="1">
            <a:spLocks/>
          </p:cNvSpPr>
          <p:nvPr/>
        </p:nvSpPr>
        <p:spPr>
          <a:xfrm>
            <a:off x="3653995" y="33665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FSL input</a:t>
            </a:r>
          </a:p>
        </p:txBody>
      </p:sp>
      <p:pic>
        <p:nvPicPr>
          <p:cNvPr id="99" name="Graphic 98" descr="Database outline">
            <a:extLst>
              <a:ext uri="{FF2B5EF4-FFF2-40B4-BE49-F238E27FC236}">
                <a16:creationId xmlns:a16="http://schemas.microsoft.com/office/drawing/2014/main" id="{DEB1DC34-14C3-800F-02E0-2F25B21C62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3161" y="1865629"/>
            <a:ext cx="1133782" cy="1133782"/>
          </a:xfrm>
          <a:prstGeom prst="rect">
            <a:avLst/>
          </a:prstGeom>
        </p:spPr>
      </p:pic>
      <p:pic>
        <p:nvPicPr>
          <p:cNvPr id="104" name="Graphic 103" descr="Database with solid fill">
            <a:extLst>
              <a:ext uri="{FF2B5EF4-FFF2-40B4-BE49-F238E27FC236}">
                <a16:creationId xmlns:a16="http://schemas.microsoft.com/office/drawing/2014/main" id="{3AF3E78A-AB99-1399-7F40-06D9D6A72E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61736" y="1997674"/>
            <a:ext cx="1010544" cy="1010544"/>
          </a:xfrm>
          <a:prstGeom prst="rect">
            <a:avLst/>
          </a:prstGeom>
        </p:spPr>
      </p:pic>
      <p:sp>
        <p:nvSpPr>
          <p:cNvPr id="108" name="TextBox 107">
            <a:extLst>
              <a:ext uri="{FF2B5EF4-FFF2-40B4-BE49-F238E27FC236}">
                <a16:creationId xmlns:a16="http://schemas.microsoft.com/office/drawing/2014/main" id="{A1B585F7-D4F8-1FF5-1AB0-68F26425B040}"/>
              </a:ext>
            </a:extLst>
          </p:cNvPr>
          <p:cNvSpPr txBox="1"/>
          <p:nvPr/>
        </p:nvSpPr>
        <p:spPr>
          <a:xfrm>
            <a:off x="4844424" y="15853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1" name="Oval 110">
            <a:extLst>
              <a:ext uri="{FF2B5EF4-FFF2-40B4-BE49-F238E27FC236}">
                <a16:creationId xmlns:a16="http://schemas.microsoft.com/office/drawing/2014/main" id="{76019D31-4854-B53B-AFC9-6A0D455C72EA}"/>
              </a:ext>
            </a:extLst>
          </p:cNvPr>
          <p:cNvSpPr/>
          <p:nvPr/>
        </p:nvSpPr>
        <p:spPr>
          <a:xfrm>
            <a:off x="7204107"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9621E9E-A7CD-0892-D67E-4275946897F8}"/>
              </a:ext>
            </a:extLst>
          </p:cNvPr>
          <p:cNvSpPr/>
          <p:nvPr/>
        </p:nvSpPr>
        <p:spPr>
          <a:xfrm>
            <a:off x="7542576"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33F7954-7449-A0C6-3FE1-4811B0512429}"/>
              </a:ext>
            </a:extLst>
          </p:cNvPr>
          <p:cNvSpPr/>
          <p:nvPr/>
        </p:nvSpPr>
        <p:spPr>
          <a:xfrm>
            <a:off x="7883648"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820D43C-AF75-6815-A23F-692C5F274AE7}"/>
              </a:ext>
            </a:extLst>
          </p:cNvPr>
          <p:cNvSpPr/>
          <p:nvPr/>
        </p:nvSpPr>
        <p:spPr>
          <a:xfrm>
            <a:off x="7046196"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FBBE190-4B59-CE58-467B-5C3AB353B8A0}"/>
              </a:ext>
            </a:extLst>
          </p:cNvPr>
          <p:cNvSpPr/>
          <p:nvPr/>
        </p:nvSpPr>
        <p:spPr>
          <a:xfrm>
            <a:off x="7387724"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DF08591-6119-D140-338C-C730971E2610}"/>
              </a:ext>
            </a:extLst>
          </p:cNvPr>
          <p:cNvSpPr/>
          <p:nvPr/>
        </p:nvSpPr>
        <p:spPr>
          <a:xfrm>
            <a:off x="7729251" y="18806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18398FE-3AB5-B4A5-CE40-D2FCB36EFDC1}"/>
              </a:ext>
            </a:extLst>
          </p:cNvPr>
          <p:cNvSpPr/>
          <p:nvPr/>
        </p:nvSpPr>
        <p:spPr>
          <a:xfrm>
            <a:off x="8070779" y="18786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A04497CC-94FB-DFA6-E5D5-9D734AA636CF}"/>
              </a:ext>
            </a:extLst>
          </p:cNvPr>
          <p:cNvSpPr/>
          <p:nvPr/>
        </p:nvSpPr>
        <p:spPr>
          <a:xfrm>
            <a:off x="8414026" y="18771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35435EE-4084-F623-970E-8736752E7D61}"/>
              </a:ext>
            </a:extLst>
          </p:cNvPr>
          <p:cNvSpPr/>
          <p:nvPr/>
        </p:nvSpPr>
        <p:spPr>
          <a:xfrm>
            <a:off x="8228545" y="12109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5A5DDA9-6055-094B-5085-FA712D6DF0D9}"/>
              </a:ext>
            </a:extLst>
          </p:cNvPr>
          <p:cNvSpPr/>
          <p:nvPr/>
        </p:nvSpPr>
        <p:spPr>
          <a:xfrm>
            <a:off x="7046196"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D4ADD85-F31B-7688-F3DB-E801A3839C49}"/>
              </a:ext>
            </a:extLst>
          </p:cNvPr>
          <p:cNvSpPr/>
          <p:nvPr/>
        </p:nvSpPr>
        <p:spPr>
          <a:xfrm>
            <a:off x="7387724"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B2E4FA-63A8-92D2-822C-F264529B5DCA}"/>
              </a:ext>
            </a:extLst>
          </p:cNvPr>
          <p:cNvSpPr/>
          <p:nvPr/>
        </p:nvSpPr>
        <p:spPr>
          <a:xfrm>
            <a:off x="7729251" y="25859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3140208-714F-471E-01BB-3CBBBFAEED84}"/>
              </a:ext>
            </a:extLst>
          </p:cNvPr>
          <p:cNvSpPr/>
          <p:nvPr/>
        </p:nvSpPr>
        <p:spPr>
          <a:xfrm>
            <a:off x="8070779" y="25838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57CC0D8-B206-640D-D8AD-7DC692AF353E}"/>
              </a:ext>
            </a:extLst>
          </p:cNvPr>
          <p:cNvSpPr/>
          <p:nvPr/>
        </p:nvSpPr>
        <p:spPr>
          <a:xfrm>
            <a:off x="8414026" y="25824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B82E71C-B677-39AB-CE06-8C0728B3F044}"/>
              </a:ext>
            </a:extLst>
          </p:cNvPr>
          <p:cNvSpPr/>
          <p:nvPr/>
        </p:nvSpPr>
        <p:spPr>
          <a:xfrm>
            <a:off x="7377604" y="31366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EDCF6AE-EA87-0760-5324-F1C8970C8E35}"/>
              </a:ext>
            </a:extLst>
          </p:cNvPr>
          <p:cNvSpPr/>
          <p:nvPr/>
        </p:nvSpPr>
        <p:spPr>
          <a:xfrm>
            <a:off x="7720850"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DA0453A-F5B3-F58B-B43B-F680B8BAE292}"/>
              </a:ext>
            </a:extLst>
          </p:cNvPr>
          <p:cNvSpPr/>
          <p:nvPr/>
        </p:nvSpPr>
        <p:spPr>
          <a:xfrm>
            <a:off x="8059608" y="31351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2F18432E-0979-7C28-360B-2C2DF2CCEB42}"/>
              </a:ext>
            </a:extLst>
          </p:cNvPr>
          <p:cNvCxnSpPr>
            <a:cxnSpLocks/>
            <a:stCxn id="111" idx="4"/>
            <a:endCxn id="114" idx="0"/>
          </p:cNvCxnSpPr>
          <p:nvPr/>
        </p:nvCxnSpPr>
        <p:spPr>
          <a:xfrm flipH="1">
            <a:off x="7186629" y="14918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17C38B8C-3922-0B5D-E9EE-A230276378C0}"/>
              </a:ext>
            </a:extLst>
          </p:cNvPr>
          <p:cNvCxnSpPr>
            <a:cxnSpLocks/>
            <a:stCxn id="111" idx="4"/>
            <a:endCxn id="115" idx="0"/>
          </p:cNvCxnSpPr>
          <p:nvPr/>
        </p:nvCxnSpPr>
        <p:spPr>
          <a:xfrm>
            <a:off x="7344540" y="14918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136" name="Straight Connector 135">
            <a:extLst>
              <a:ext uri="{FF2B5EF4-FFF2-40B4-BE49-F238E27FC236}">
                <a16:creationId xmlns:a16="http://schemas.microsoft.com/office/drawing/2014/main" id="{A82EF695-90B6-4246-2713-9EDBE229A10D}"/>
              </a:ext>
            </a:extLst>
          </p:cNvPr>
          <p:cNvCxnSpPr>
            <a:cxnSpLocks/>
            <a:stCxn id="111" idx="4"/>
            <a:endCxn id="116" idx="0"/>
          </p:cNvCxnSpPr>
          <p:nvPr/>
        </p:nvCxnSpPr>
        <p:spPr>
          <a:xfrm>
            <a:off x="7344540" y="14918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139" name="Straight Connector 138">
            <a:extLst>
              <a:ext uri="{FF2B5EF4-FFF2-40B4-BE49-F238E27FC236}">
                <a16:creationId xmlns:a16="http://schemas.microsoft.com/office/drawing/2014/main" id="{11B74C0B-4C8B-6A65-9D82-CB5077ACD25A}"/>
              </a:ext>
            </a:extLst>
          </p:cNvPr>
          <p:cNvCxnSpPr>
            <a:cxnSpLocks/>
            <a:stCxn id="111" idx="4"/>
            <a:endCxn id="117" idx="0"/>
          </p:cNvCxnSpPr>
          <p:nvPr/>
        </p:nvCxnSpPr>
        <p:spPr>
          <a:xfrm>
            <a:off x="7344540" y="14918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142" name="Straight Connector 141">
            <a:extLst>
              <a:ext uri="{FF2B5EF4-FFF2-40B4-BE49-F238E27FC236}">
                <a16:creationId xmlns:a16="http://schemas.microsoft.com/office/drawing/2014/main" id="{D3B42465-BEAB-2AAE-ACA1-C6095D842795}"/>
              </a:ext>
            </a:extLst>
          </p:cNvPr>
          <p:cNvCxnSpPr>
            <a:cxnSpLocks/>
            <a:stCxn id="111" idx="4"/>
            <a:endCxn id="118" idx="0"/>
          </p:cNvCxnSpPr>
          <p:nvPr/>
        </p:nvCxnSpPr>
        <p:spPr>
          <a:xfrm>
            <a:off x="7344540" y="14918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145" name="Straight Connector 144">
            <a:extLst>
              <a:ext uri="{FF2B5EF4-FFF2-40B4-BE49-F238E27FC236}">
                <a16:creationId xmlns:a16="http://schemas.microsoft.com/office/drawing/2014/main" id="{00098E99-63C7-838B-C1B1-D07437E94D5C}"/>
              </a:ext>
            </a:extLst>
          </p:cNvPr>
          <p:cNvCxnSpPr>
            <a:cxnSpLocks/>
            <a:stCxn id="112" idx="4"/>
            <a:endCxn id="114" idx="0"/>
          </p:cNvCxnSpPr>
          <p:nvPr/>
        </p:nvCxnSpPr>
        <p:spPr>
          <a:xfrm flipH="1">
            <a:off x="7186629" y="14918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148" name="Straight Connector 147">
            <a:extLst>
              <a:ext uri="{FF2B5EF4-FFF2-40B4-BE49-F238E27FC236}">
                <a16:creationId xmlns:a16="http://schemas.microsoft.com/office/drawing/2014/main" id="{E94DAC92-1571-3228-BDFE-5AECCA926565}"/>
              </a:ext>
            </a:extLst>
          </p:cNvPr>
          <p:cNvCxnSpPr>
            <a:cxnSpLocks/>
            <a:stCxn id="112" idx="4"/>
            <a:endCxn id="115" idx="0"/>
          </p:cNvCxnSpPr>
          <p:nvPr/>
        </p:nvCxnSpPr>
        <p:spPr>
          <a:xfrm flipH="1">
            <a:off x="7528157" y="14918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151" name="Straight Connector 150">
            <a:extLst>
              <a:ext uri="{FF2B5EF4-FFF2-40B4-BE49-F238E27FC236}">
                <a16:creationId xmlns:a16="http://schemas.microsoft.com/office/drawing/2014/main" id="{35191280-6D59-9A55-7D3F-4B99441E3098}"/>
              </a:ext>
            </a:extLst>
          </p:cNvPr>
          <p:cNvCxnSpPr>
            <a:cxnSpLocks/>
            <a:stCxn id="112" idx="4"/>
            <a:endCxn id="116" idx="0"/>
          </p:cNvCxnSpPr>
          <p:nvPr/>
        </p:nvCxnSpPr>
        <p:spPr>
          <a:xfrm>
            <a:off x="7683009" y="14918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ECB0B64C-0051-DC96-0F8C-DBF3BA005321}"/>
              </a:ext>
            </a:extLst>
          </p:cNvPr>
          <p:cNvCxnSpPr>
            <a:cxnSpLocks/>
            <a:stCxn id="112" idx="4"/>
            <a:endCxn id="117" idx="0"/>
          </p:cNvCxnSpPr>
          <p:nvPr/>
        </p:nvCxnSpPr>
        <p:spPr>
          <a:xfrm>
            <a:off x="7683009" y="14918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157" name="Straight Connector 156">
            <a:extLst>
              <a:ext uri="{FF2B5EF4-FFF2-40B4-BE49-F238E27FC236}">
                <a16:creationId xmlns:a16="http://schemas.microsoft.com/office/drawing/2014/main" id="{FED5C874-333F-46C9-B949-DA5353DC632C}"/>
              </a:ext>
            </a:extLst>
          </p:cNvPr>
          <p:cNvCxnSpPr>
            <a:cxnSpLocks/>
            <a:stCxn id="112" idx="4"/>
            <a:endCxn id="118" idx="0"/>
          </p:cNvCxnSpPr>
          <p:nvPr/>
        </p:nvCxnSpPr>
        <p:spPr>
          <a:xfrm>
            <a:off x="7683009" y="14918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160" name="Straight Connector 159">
            <a:extLst>
              <a:ext uri="{FF2B5EF4-FFF2-40B4-BE49-F238E27FC236}">
                <a16:creationId xmlns:a16="http://schemas.microsoft.com/office/drawing/2014/main" id="{6DD632E2-D2B3-2489-9D41-C4AFCAB276CD}"/>
              </a:ext>
            </a:extLst>
          </p:cNvPr>
          <p:cNvCxnSpPr>
            <a:cxnSpLocks/>
            <a:stCxn id="113" idx="4"/>
            <a:endCxn id="114" idx="0"/>
          </p:cNvCxnSpPr>
          <p:nvPr/>
        </p:nvCxnSpPr>
        <p:spPr>
          <a:xfrm flipH="1">
            <a:off x="7186629" y="14918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163" name="Straight Connector 162">
            <a:extLst>
              <a:ext uri="{FF2B5EF4-FFF2-40B4-BE49-F238E27FC236}">
                <a16:creationId xmlns:a16="http://schemas.microsoft.com/office/drawing/2014/main" id="{A125FDAD-3F38-6E6A-2338-2AF9D69EA8F2}"/>
              </a:ext>
            </a:extLst>
          </p:cNvPr>
          <p:cNvCxnSpPr>
            <a:cxnSpLocks/>
            <a:stCxn id="113" idx="4"/>
            <a:endCxn id="115" idx="0"/>
          </p:cNvCxnSpPr>
          <p:nvPr/>
        </p:nvCxnSpPr>
        <p:spPr>
          <a:xfrm flipH="1">
            <a:off x="7528157" y="14918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C17C862B-7AEF-6932-D800-E6486B7C5BB4}"/>
              </a:ext>
            </a:extLst>
          </p:cNvPr>
          <p:cNvCxnSpPr>
            <a:cxnSpLocks/>
            <a:stCxn id="113" idx="4"/>
            <a:endCxn id="116" idx="0"/>
          </p:cNvCxnSpPr>
          <p:nvPr/>
        </p:nvCxnSpPr>
        <p:spPr>
          <a:xfrm flipH="1">
            <a:off x="7869684" y="14918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169" name="Straight Connector 168">
            <a:extLst>
              <a:ext uri="{FF2B5EF4-FFF2-40B4-BE49-F238E27FC236}">
                <a16:creationId xmlns:a16="http://schemas.microsoft.com/office/drawing/2014/main" id="{E2037E3C-0A80-21E4-2AE1-9851E7F43E6A}"/>
              </a:ext>
            </a:extLst>
          </p:cNvPr>
          <p:cNvCxnSpPr>
            <a:cxnSpLocks/>
            <a:stCxn id="113" idx="4"/>
            <a:endCxn id="117" idx="0"/>
          </p:cNvCxnSpPr>
          <p:nvPr/>
        </p:nvCxnSpPr>
        <p:spPr>
          <a:xfrm>
            <a:off x="8024081" y="14918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33AA708B-7C68-3CF6-128E-15E7F4543E50}"/>
              </a:ext>
            </a:extLst>
          </p:cNvPr>
          <p:cNvCxnSpPr>
            <a:cxnSpLocks/>
            <a:stCxn id="113" idx="4"/>
            <a:endCxn id="118" idx="0"/>
          </p:cNvCxnSpPr>
          <p:nvPr/>
        </p:nvCxnSpPr>
        <p:spPr>
          <a:xfrm>
            <a:off x="8024081" y="14918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175" name="Straight Connector 174">
            <a:extLst>
              <a:ext uri="{FF2B5EF4-FFF2-40B4-BE49-F238E27FC236}">
                <a16:creationId xmlns:a16="http://schemas.microsoft.com/office/drawing/2014/main" id="{DC5E2A42-1FED-0198-D81B-4EE0A9A77C7A}"/>
              </a:ext>
            </a:extLst>
          </p:cNvPr>
          <p:cNvCxnSpPr>
            <a:cxnSpLocks/>
            <a:stCxn id="119" idx="4"/>
            <a:endCxn id="118" idx="0"/>
          </p:cNvCxnSpPr>
          <p:nvPr/>
        </p:nvCxnSpPr>
        <p:spPr>
          <a:xfrm>
            <a:off x="8368978" y="14918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178" name="Straight Connector 177">
            <a:extLst>
              <a:ext uri="{FF2B5EF4-FFF2-40B4-BE49-F238E27FC236}">
                <a16:creationId xmlns:a16="http://schemas.microsoft.com/office/drawing/2014/main" id="{AB85B630-1399-9D99-2310-F96B502AD801}"/>
              </a:ext>
            </a:extLst>
          </p:cNvPr>
          <p:cNvCxnSpPr>
            <a:cxnSpLocks/>
            <a:stCxn id="119" idx="4"/>
            <a:endCxn id="117" idx="0"/>
          </p:cNvCxnSpPr>
          <p:nvPr/>
        </p:nvCxnSpPr>
        <p:spPr>
          <a:xfrm flipH="1">
            <a:off x="8211212" y="14918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181" name="Straight Connector 180">
            <a:extLst>
              <a:ext uri="{FF2B5EF4-FFF2-40B4-BE49-F238E27FC236}">
                <a16:creationId xmlns:a16="http://schemas.microsoft.com/office/drawing/2014/main" id="{EFBC533F-1CE5-A73C-9BCA-5E16106B6FA8}"/>
              </a:ext>
            </a:extLst>
          </p:cNvPr>
          <p:cNvCxnSpPr>
            <a:cxnSpLocks/>
            <a:stCxn id="119" idx="4"/>
            <a:endCxn id="116" idx="0"/>
          </p:cNvCxnSpPr>
          <p:nvPr/>
        </p:nvCxnSpPr>
        <p:spPr>
          <a:xfrm flipH="1">
            <a:off x="7869684" y="14918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184" name="Straight Connector 183">
            <a:extLst>
              <a:ext uri="{FF2B5EF4-FFF2-40B4-BE49-F238E27FC236}">
                <a16:creationId xmlns:a16="http://schemas.microsoft.com/office/drawing/2014/main" id="{3C794409-A52C-7EC6-261A-93C14AE698AF}"/>
              </a:ext>
            </a:extLst>
          </p:cNvPr>
          <p:cNvCxnSpPr>
            <a:cxnSpLocks/>
            <a:stCxn id="115" idx="0"/>
            <a:endCxn id="119" idx="4"/>
          </p:cNvCxnSpPr>
          <p:nvPr/>
        </p:nvCxnSpPr>
        <p:spPr>
          <a:xfrm flipV="1">
            <a:off x="7528157" y="14918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187" name="Straight Connector 186">
            <a:extLst>
              <a:ext uri="{FF2B5EF4-FFF2-40B4-BE49-F238E27FC236}">
                <a16:creationId xmlns:a16="http://schemas.microsoft.com/office/drawing/2014/main" id="{7ADEBF42-832A-BF01-D84A-9CF32C0214A9}"/>
              </a:ext>
            </a:extLst>
          </p:cNvPr>
          <p:cNvCxnSpPr>
            <a:cxnSpLocks/>
            <a:stCxn id="114" idx="0"/>
            <a:endCxn id="119" idx="4"/>
          </p:cNvCxnSpPr>
          <p:nvPr/>
        </p:nvCxnSpPr>
        <p:spPr>
          <a:xfrm flipV="1">
            <a:off x="7186629" y="14918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Connector 192">
            <a:extLst>
              <a:ext uri="{FF2B5EF4-FFF2-40B4-BE49-F238E27FC236}">
                <a16:creationId xmlns:a16="http://schemas.microsoft.com/office/drawing/2014/main" id="{E77A0B26-7B15-C854-7AA2-96FF89A76824}"/>
              </a:ext>
            </a:extLst>
          </p:cNvPr>
          <p:cNvCxnSpPr>
            <a:cxnSpLocks/>
            <a:stCxn id="114" idx="4"/>
            <a:endCxn id="120" idx="0"/>
          </p:cNvCxnSpPr>
          <p:nvPr/>
        </p:nvCxnSpPr>
        <p:spPr>
          <a:xfrm>
            <a:off x="7186629"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16417289-4CFF-9624-4150-B62E01F2A7D9}"/>
              </a:ext>
            </a:extLst>
          </p:cNvPr>
          <p:cNvCxnSpPr>
            <a:cxnSpLocks/>
            <a:endCxn id="121" idx="0"/>
          </p:cNvCxnSpPr>
          <p:nvPr/>
        </p:nvCxnSpPr>
        <p:spPr>
          <a:xfrm>
            <a:off x="7186629" y="23916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a:extLst>
              <a:ext uri="{FF2B5EF4-FFF2-40B4-BE49-F238E27FC236}">
                <a16:creationId xmlns:a16="http://schemas.microsoft.com/office/drawing/2014/main" id="{D213EB27-6306-63FF-717E-B0D02F2D60A5}"/>
              </a:ext>
            </a:extLst>
          </p:cNvPr>
          <p:cNvCxnSpPr>
            <a:cxnSpLocks/>
            <a:stCxn id="114" idx="4"/>
            <a:endCxn id="122" idx="0"/>
          </p:cNvCxnSpPr>
          <p:nvPr/>
        </p:nvCxnSpPr>
        <p:spPr>
          <a:xfrm>
            <a:off x="7186629" y="21594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202" name="Straight Connector 201">
            <a:extLst>
              <a:ext uri="{FF2B5EF4-FFF2-40B4-BE49-F238E27FC236}">
                <a16:creationId xmlns:a16="http://schemas.microsoft.com/office/drawing/2014/main" id="{5FE80BD3-E855-C5B2-FA68-5EC7DD01AE82}"/>
              </a:ext>
            </a:extLst>
          </p:cNvPr>
          <p:cNvCxnSpPr>
            <a:cxnSpLocks/>
            <a:endCxn id="123" idx="0"/>
          </p:cNvCxnSpPr>
          <p:nvPr/>
        </p:nvCxnSpPr>
        <p:spPr>
          <a:xfrm>
            <a:off x="7186629" y="23916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205" name="Straight Connector 204">
            <a:extLst>
              <a:ext uri="{FF2B5EF4-FFF2-40B4-BE49-F238E27FC236}">
                <a16:creationId xmlns:a16="http://schemas.microsoft.com/office/drawing/2014/main" id="{8A551750-EB3A-B8B2-AB93-B74075EFE45B}"/>
              </a:ext>
            </a:extLst>
          </p:cNvPr>
          <p:cNvCxnSpPr>
            <a:cxnSpLocks/>
            <a:stCxn id="114" idx="4"/>
            <a:endCxn id="124" idx="0"/>
          </p:cNvCxnSpPr>
          <p:nvPr/>
        </p:nvCxnSpPr>
        <p:spPr>
          <a:xfrm>
            <a:off x="7186629" y="21594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208" name="Straight Connector 207">
            <a:extLst>
              <a:ext uri="{FF2B5EF4-FFF2-40B4-BE49-F238E27FC236}">
                <a16:creationId xmlns:a16="http://schemas.microsoft.com/office/drawing/2014/main" id="{513D475A-4B3B-4450-5FEF-C8F544B8AF58}"/>
              </a:ext>
            </a:extLst>
          </p:cNvPr>
          <p:cNvCxnSpPr>
            <a:cxnSpLocks/>
            <a:stCxn id="115" idx="4"/>
            <a:endCxn id="120" idx="0"/>
          </p:cNvCxnSpPr>
          <p:nvPr/>
        </p:nvCxnSpPr>
        <p:spPr>
          <a:xfrm flipH="1">
            <a:off x="7186629" y="21594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211" name="Straight Connector 210">
            <a:extLst>
              <a:ext uri="{FF2B5EF4-FFF2-40B4-BE49-F238E27FC236}">
                <a16:creationId xmlns:a16="http://schemas.microsoft.com/office/drawing/2014/main" id="{F588129F-9A3D-FE17-BCEC-198B96A3B25A}"/>
              </a:ext>
            </a:extLst>
          </p:cNvPr>
          <p:cNvCxnSpPr>
            <a:cxnSpLocks/>
            <a:stCxn id="115" idx="4"/>
            <a:endCxn id="121" idx="0"/>
          </p:cNvCxnSpPr>
          <p:nvPr/>
        </p:nvCxnSpPr>
        <p:spPr>
          <a:xfrm>
            <a:off x="7528157"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14" name="Straight Connector 213">
            <a:extLst>
              <a:ext uri="{FF2B5EF4-FFF2-40B4-BE49-F238E27FC236}">
                <a16:creationId xmlns:a16="http://schemas.microsoft.com/office/drawing/2014/main" id="{88B24A1B-E63D-6EE8-E53B-4D85607F8FBF}"/>
              </a:ext>
            </a:extLst>
          </p:cNvPr>
          <p:cNvCxnSpPr>
            <a:cxnSpLocks/>
            <a:stCxn id="115" idx="4"/>
            <a:endCxn id="122" idx="0"/>
          </p:cNvCxnSpPr>
          <p:nvPr/>
        </p:nvCxnSpPr>
        <p:spPr>
          <a:xfrm>
            <a:off x="7528157" y="21594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217" name="Straight Connector 216">
            <a:extLst>
              <a:ext uri="{FF2B5EF4-FFF2-40B4-BE49-F238E27FC236}">
                <a16:creationId xmlns:a16="http://schemas.microsoft.com/office/drawing/2014/main" id="{A4BF6B51-5150-9F39-26AF-C70808BD02A6}"/>
              </a:ext>
            </a:extLst>
          </p:cNvPr>
          <p:cNvCxnSpPr>
            <a:cxnSpLocks/>
            <a:stCxn id="115" idx="4"/>
            <a:endCxn id="123" idx="0"/>
          </p:cNvCxnSpPr>
          <p:nvPr/>
        </p:nvCxnSpPr>
        <p:spPr>
          <a:xfrm>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20" name="Straight Connector 219">
            <a:extLst>
              <a:ext uri="{FF2B5EF4-FFF2-40B4-BE49-F238E27FC236}">
                <a16:creationId xmlns:a16="http://schemas.microsoft.com/office/drawing/2014/main" id="{5AC057DA-EFB5-FB3C-7372-E3315123BE41}"/>
              </a:ext>
            </a:extLst>
          </p:cNvPr>
          <p:cNvCxnSpPr>
            <a:cxnSpLocks/>
            <a:stCxn id="115" idx="4"/>
            <a:endCxn id="124" idx="0"/>
          </p:cNvCxnSpPr>
          <p:nvPr/>
        </p:nvCxnSpPr>
        <p:spPr>
          <a:xfrm>
            <a:off x="7528157" y="21594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223" name="Straight Connector 222">
            <a:extLst>
              <a:ext uri="{FF2B5EF4-FFF2-40B4-BE49-F238E27FC236}">
                <a16:creationId xmlns:a16="http://schemas.microsoft.com/office/drawing/2014/main" id="{A814F146-3C3C-22D4-482A-4E5A3F68F051}"/>
              </a:ext>
            </a:extLst>
          </p:cNvPr>
          <p:cNvCxnSpPr>
            <a:cxnSpLocks/>
            <a:stCxn id="116" idx="4"/>
            <a:endCxn id="120" idx="0"/>
          </p:cNvCxnSpPr>
          <p:nvPr/>
        </p:nvCxnSpPr>
        <p:spPr>
          <a:xfrm flipH="1">
            <a:off x="7186629" y="21614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226" name="Straight Connector 225">
            <a:extLst>
              <a:ext uri="{FF2B5EF4-FFF2-40B4-BE49-F238E27FC236}">
                <a16:creationId xmlns:a16="http://schemas.microsoft.com/office/drawing/2014/main" id="{4CFD0E54-9252-2910-C2CA-645F2BB00A28}"/>
              </a:ext>
            </a:extLst>
          </p:cNvPr>
          <p:cNvCxnSpPr>
            <a:cxnSpLocks/>
            <a:stCxn id="116" idx="4"/>
            <a:endCxn id="121" idx="0"/>
          </p:cNvCxnSpPr>
          <p:nvPr/>
        </p:nvCxnSpPr>
        <p:spPr>
          <a:xfrm flipH="1">
            <a:off x="7528157" y="21614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229" name="Straight Connector 228">
            <a:extLst>
              <a:ext uri="{FF2B5EF4-FFF2-40B4-BE49-F238E27FC236}">
                <a16:creationId xmlns:a16="http://schemas.microsoft.com/office/drawing/2014/main" id="{E8AA5ABD-3EEF-7CE4-A9C7-ADEA472E3E4B}"/>
              </a:ext>
            </a:extLst>
          </p:cNvPr>
          <p:cNvCxnSpPr>
            <a:cxnSpLocks/>
            <a:stCxn id="116" idx="4"/>
            <a:endCxn id="122" idx="0"/>
          </p:cNvCxnSpPr>
          <p:nvPr/>
        </p:nvCxnSpPr>
        <p:spPr>
          <a:xfrm>
            <a:off x="7869684" y="21614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32" name="Straight Connector 231">
            <a:extLst>
              <a:ext uri="{FF2B5EF4-FFF2-40B4-BE49-F238E27FC236}">
                <a16:creationId xmlns:a16="http://schemas.microsoft.com/office/drawing/2014/main" id="{82D5382E-95B4-881C-C3B7-4F3E73D40792}"/>
              </a:ext>
            </a:extLst>
          </p:cNvPr>
          <p:cNvCxnSpPr>
            <a:cxnSpLocks/>
            <a:stCxn id="116" idx="4"/>
            <a:endCxn id="123" idx="0"/>
          </p:cNvCxnSpPr>
          <p:nvPr/>
        </p:nvCxnSpPr>
        <p:spPr>
          <a:xfrm>
            <a:off x="7869684" y="21614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235" name="Straight Connector 234">
            <a:extLst>
              <a:ext uri="{FF2B5EF4-FFF2-40B4-BE49-F238E27FC236}">
                <a16:creationId xmlns:a16="http://schemas.microsoft.com/office/drawing/2014/main" id="{22DAFF84-AD1F-3ECC-44E5-109074177B04}"/>
              </a:ext>
            </a:extLst>
          </p:cNvPr>
          <p:cNvCxnSpPr>
            <a:cxnSpLocks/>
            <a:stCxn id="116" idx="4"/>
            <a:endCxn id="124" idx="0"/>
          </p:cNvCxnSpPr>
          <p:nvPr/>
        </p:nvCxnSpPr>
        <p:spPr>
          <a:xfrm>
            <a:off x="7869684" y="21614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238" name="Straight Connector 237">
            <a:extLst>
              <a:ext uri="{FF2B5EF4-FFF2-40B4-BE49-F238E27FC236}">
                <a16:creationId xmlns:a16="http://schemas.microsoft.com/office/drawing/2014/main" id="{71519AEC-E9C6-C743-172A-EA55C6641D61}"/>
              </a:ext>
            </a:extLst>
          </p:cNvPr>
          <p:cNvCxnSpPr>
            <a:cxnSpLocks/>
            <a:stCxn id="117" idx="4"/>
            <a:endCxn id="120" idx="0"/>
          </p:cNvCxnSpPr>
          <p:nvPr/>
        </p:nvCxnSpPr>
        <p:spPr>
          <a:xfrm flipH="1">
            <a:off x="7186629" y="21594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241" name="Straight Connector 240">
            <a:extLst>
              <a:ext uri="{FF2B5EF4-FFF2-40B4-BE49-F238E27FC236}">
                <a16:creationId xmlns:a16="http://schemas.microsoft.com/office/drawing/2014/main" id="{F9756E4A-4049-D1F8-F998-878A896BFFC5}"/>
              </a:ext>
            </a:extLst>
          </p:cNvPr>
          <p:cNvCxnSpPr>
            <a:cxnSpLocks/>
            <a:stCxn id="117" idx="4"/>
            <a:endCxn id="121" idx="0"/>
          </p:cNvCxnSpPr>
          <p:nvPr/>
        </p:nvCxnSpPr>
        <p:spPr>
          <a:xfrm flipH="1">
            <a:off x="7528157" y="21594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244" name="Straight Connector 243">
            <a:extLst>
              <a:ext uri="{FF2B5EF4-FFF2-40B4-BE49-F238E27FC236}">
                <a16:creationId xmlns:a16="http://schemas.microsoft.com/office/drawing/2014/main" id="{D8123830-F36D-9F8B-660C-1B6C2A728B40}"/>
              </a:ext>
            </a:extLst>
          </p:cNvPr>
          <p:cNvCxnSpPr>
            <a:cxnSpLocks/>
            <a:stCxn id="117" idx="4"/>
            <a:endCxn id="122" idx="0"/>
          </p:cNvCxnSpPr>
          <p:nvPr/>
        </p:nvCxnSpPr>
        <p:spPr>
          <a:xfrm flipH="1">
            <a:off x="7869684" y="21594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247" name="Straight Connector 246">
            <a:extLst>
              <a:ext uri="{FF2B5EF4-FFF2-40B4-BE49-F238E27FC236}">
                <a16:creationId xmlns:a16="http://schemas.microsoft.com/office/drawing/2014/main" id="{3BE51AC6-0E77-ECD5-9B92-6E74B99C5ED4}"/>
              </a:ext>
            </a:extLst>
          </p:cNvPr>
          <p:cNvCxnSpPr>
            <a:cxnSpLocks/>
            <a:stCxn id="117" idx="4"/>
            <a:endCxn id="123" idx="0"/>
          </p:cNvCxnSpPr>
          <p:nvPr/>
        </p:nvCxnSpPr>
        <p:spPr>
          <a:xfrm>
            <a:off x="8211212" y="21594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a:extLst>
              <a:ext uri="{FF2B5EF4-FFF2-40B4-BE49-F238E27FC236}">
                <a16:creationId xmlns:a16="http://schemas.microsoft.com/office/drawing/2014/main" id="{24AD074D-CB9A-8C09-FC50-2DB355C610DC}"/>
              </a:ext>
            </a:extLst>
          </p:cNvPr>
          <p:cNvCxnSpPr>
            <a:cxnSpLocks/>
            <a:stCxn id="117" idx="4"/>
            <a:endCxn id="124" idx="0"/>
          </p:cNvCxnSpPr>
          <p:nvPr/>
        </p:nvCxnSpPr>
        <p:spPr>
          <a:xfrm>
            <a:off x="8211212" y="21594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253" name="Straight Connector 252">
            <a:extLst>
              <a:ext uri="{FF2B5EF4-FFF2-40B4-BE49-F238E27FC236}">
                <a16:creationId xmlns:a16="http://schemas.microsoft.com/office/drawing/2014/main" id="{6DBBD3DE-0BFD-5BD9-41EB-F167E658C0A7}"/>
              </a:ext>
            </a:extLst>
          </p:cNvPr>
          <p:cNvCxnSpPr>
            <a:cxnSpLocks/>
            <a:stCxn id="118" idx="4"/>
            <a:endCxn id="120" idx="0"/>
          </p:cNvCxnSpPr>
          <p:nvPr/>
        </p:nvCxnSpPr>
        <p:spPr>
          <a:xfrm flipH="1">
            <a:off x="7186629" y="21580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256" name="Straight Connector 255">
            <a:extLst>
              <a:ext uri="{FF2B5EF4-FFF2-40B4-BE49-F238E27FC236}">
                <a16:creationId xmlns:a16="http://schemas.microsoft.com/office/drawing/2014/main" id="{BDFFDF37-54DF-2AFF-7F2C-4AA84D950A23}"/>
              </a:ext>
            </a:extLst>
          </p:cNvPr>
          <p:cNvCxnSpPr>
            <a:cxnSpLocks/>
            <a:stCxn id="118" idx="4"/>
            <a:endCxn id="121" idx="0"/>
          </p:cNvCxnSpPr>
          <p:nvPr/>
        </p:nvCxnSpPr>
        <p:spPr>
          <a:xfrm flipH="1">
            <a:off x="7528157" y="21580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259" name="Straight Connector 258">
            <a:extLst>
              <a:ext uri="{FF2B5EF4-FFF2-40B4-BE49-F238E27FC236}">
                <a16:creationId xmlns:a16="http://schemas.microsoft.com/office/drawing/2014/main" id="{7DB9426A-AFCF-DEFB-0551-C4B4EB008A8E}"/>
              </a:ext>
            </a:extLst>
          </p:cNvPr>
          <p:cNvCxnSpPr>
            <a:cxnSpLocks/>
            <a:stCxn id="118" idx="4"/>
            <a:endCxn id="122" idx="0"/>
          </p:cNvCxnSpPr>
          <p:nvPr/>
        </p:nvCxnSpPr>
        <p:spPr>
          <a:xfrm flipH="1">
            <a:off x="7869684" y="21580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262" name="Straight Connector 261">
            <a:extLst>
              <a:ext uri="{FF2B5EF4-FFF2-40B4-BE49-F238E27FC236}">
                <a16:creationId xmlns:a16="http://schemas.microsoft.com/office/drawing/2014/main" id="{BDE3D6B9-2A7D-2ECC-5353-46D69D93F2B3}"/>
              </a:ext>
            </a:extLst>
          </p:cNvPr>
          <p:cNvCxnSpPr>
            <a:cxnSpLocks/>
            <a:stCxn id="118" idx="4"/>
            <a:endCxn id="123" idx="0"/>
          </p:cNvCxnSpPr>
          <p:nvPr/>
        </p:nvCxnSpPr>
        <p:spPr>
          <a:xfrm flipH="1">
            <a:off x="8211212" y="21580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265" name="Straight Connector 264">
            <a:extLst>
              <a:ext uri="{FF2B5EF4-FFF2-40B4-BE49-F238E27FC236}">
                <a16:creationId xmlns:a16="http://schemas.microsoft.com/office/drawing/2014/main" id="{5A3A1A87-CDEE-44EB-CA95-F7DF0A4EE96F}"/>
              </a:ext>
            </a:extLst>
          </p:cNvPr>
          <p:cNvCxnSpPr>
            <a:cxnSpLocks/>
            <a:stCxn id="118" idx="4"/>
            <a:endCxn id="124" idx="0"/>
          </p:cNvCxnSpPr>
          <p:nvPr/>
        </p:nvCxnSpPr>
        <p:spPr>
          <a:xfrm>
            <a:off x="8554459" y="21580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268" name="Straight Connector 267">
            <a:extLst>
              <a:ext uri="{FF2B5EF4-FFF2-40B4-BE49-F238E27FC236}">
                <a16:creationId xmlns:a16="http://schemas.microsoft.com/office/drawing/2014/main" id="{0B73A3F4-288F-EEA4-78F6-59F7CEE31588}"/>
              </a:ext>
            </a:extLst>
          </p:cNvPr>
          <p:cNvCxnSpPr>
            <a:cxnSpLocks/>
            <a:stCxn id="120" idx="4"/>
            <a:endCxn id="125" idx="0"/>
          </p:cNvCxnSpPr>
          <p:nvPr/>
        </p:nvCxnSpPr>
        <p:spPr>
          <a:xfrm>
            <a:off x="7186629" y="28647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271" name="Straight Connector 270">
            <a:extLst>
              <a:ext uri="{FF2B5EF4-FFF2-40B4-BE49-F238E27FC236}">
                <a16:creationId xmlns:a16="http://schemas.microsoft.com/office/drawing/2014/main" id="{21AFB5E2-5071-EAD7-EE48-FC77E8450D03}"/>
              </a:ext>
            </a:extLst>
          </p:cNvPr>
          <p:cNvCxnSpPr>
            <a:cxnSpLocks/>
            <a:stCxn id="120" idx="4"/>
            <a:endCxn id="126" idx="0"/>
          </p:cNvCxnSpPr>
          <p:nvPr/>
        </p:nvCxnSpPr>
        <p:spPr>
          <a:xfrm>
            <a:off x="7186629" y="28647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274" name="Straight Connector 273">
            <a:extLst>
              <a:ext uri="{FF2B5EF4-FFF2-40B4-BE49-F238E27FC236}">
                <a16:creationId xmlns:a16="http://schemas.microsoft.com/office/drawing/2014/main" id="{00E86E3F-B7A8-3915-5891-F936F5DC2084}"/>
              </a:ext>
            </a:extLst>
          </p:cNvPr>
          <p:cNvCxnSpPr>
            <a:cxnSpLocks/>
            <a:stCxn id="120" idx="4"/>
            <a:endCxn id="127" idx="0"/>
          </p:cNvCxnSpPr>
          <p:nvPr/>
        </p:nvCxnSpPr>
        <p:spPr>
          <a:xfrm>
            <a:off x="7186629" y="28647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283" name="Straight Connector 282">
            <a:extLst>
              <a:ext uri="{FF2B5EF4-FFF2-40B4-BE49-F238E27FC236}">
                <a16:creationId xmlns:a16="http://schemas.microsoft.com/office/drawing/2014/main" id="{5B863C67-0692-41B3-189A-F587945ED13F}"/>
              </a:ext>
            </a:extLst>
          </p:cNvPr>
          <p:cNvCxnSpPr>
            <a:cxnSpLocks/>
            <a:stCxn id="121" idx="4"/>
            <a:endCxn id="125" idx="0"/>
          </p:cNvCxnSpPr>
          <p:nvPr/>
        </p:nvCxnSpPr>
        <p:spPr>
          <a:xfrm flipH="1">
            <a:off x="7518037" y="28647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286" name="Straight Connector 285">
            <a:extLst>
              <a:ext uri="{FF2B5EF4-FFF2-40B4-BE49-F238E27FC236}">
                <a16:creationId xmlns:a16="http://schemas.microsoft.com/office/drawing/2014/main" id="{040AD489-39FC-6CC9-C7D4-A71BBE086A25}"/>
              </a:ext>
            </a:extLst>
          </p:cNvPr>
          <p:cNvCxnSpPr>
            <a:cxnSpLocks/>
            <a:stCxn id="121" idx="4"/>
            <a:endCxn id="126" idx="0"/>
          </p:cNvCxnSpPr>
          <p:nvPr/>
        </p:nvCxnSpPr>
        <p:spPr>
          <a:xfrm>
            <a:off x="7528157" y="28647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289" name="Straight Connector 288">
            <a:extLst>
              <a:ext uri="{FF2B5EF4-FFF2-40B4-BE49-F238E27FC236}">
                <a16:creationId xmlns:a16="http://schemas.microsoft.com/office/drawing/2014/main" id="{2384595E-5DA6-CC9E-DB99-6EEC98A05AFE}"/>
              </a:ext>
            </a:extLst>
          </p:cNvPr>
          <p:cNvCxnSpPr>
            <a:cxnSpLocks/>
            <a:stCxn id="121" idx="4"/>
            <a:endCxn id="127" idx="0"/>
          </p:cNvCxnSpPr>
          <p:nvPr/>
        </p:nvCxnSpPr>
        <p:spPr>
          <a:xfrm>
            <a:off x="7528157" y="28647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292" name="Straight Connector 291">
            <a:extLst>
              <a:ext uri="{FF2B5EF4-FFF2-40B4-BE49-F238E27FC236}">
                <a16:creationId xmlns:a16="http://schemas.microsoft.com/office/drawing/2014/main" id="{0FCF4EBC-FAD4-8F86-731E-A5D5CD02A570}"/>
              </a:ext>
            </a:extLst>
          </p:cNvPr>
          <p:cNvCxnSpPr>
            <a:cxnSpLocks/>
            <a:stCxn id="122" idx="4"/>
            <a:endCxn id="125" idx="0"/>
          </p:cNvCxnSpPr>
          <p:nvPr/>
        </p:nvCxnSpPr>
        <p:spPr>
          <a:xfrm flipH="1">
            <a:off x="7518037" y="28667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295" name="Straight Connector 294">
            <a:extLst>
              <a:ext uri="{FF2B5EF4-FFF2-40B4-BE49-F238E27FC236}">
                <a16:creationId xmlns:a16="http://schemas.microsoft.com/office/drawing/2014/main" id="{3BB2B58A-3D31-8A86-9007-5EF25E7476DF}"/>
              </a:ext>
            </a:extLst>
          </p:cNvPr>
          <p:cNvCxnSpPr>
            <a:cxnSpLocks/>
            <a:stCxn id="122" idx="4"/>
            <a:endCxn id="126" idx="0"/>
          </p:cNvCxnSpPr>
          <p:nvPr/>
        </p:nvCxnSpPr>
        <p:spPr>
          <a:xfrm flipH="1">
            <a:off x="7861283" y="28667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298" name="Straight Connector 297">
            <a:extLst>
              <a:ext uri="{FF2B5EF4-FFF2-40B4-BE49-F238E27FC236}">
                <a16:creationId xmlns:a16="http://schemas.microsoft.com/office/drawing/2014/main" id="{22DB7A20-6C67-7E8F-D478-6298DE3EE07C}"/>
              </a:ext>
            </a:extLst>
          </p:cNvPr>
          <p:cNvCxnSpPr>
            <a:cxnSpLocks/>
            <a:stCxn id="122" idx="4"/>
            <a:endCxn id="127" idx="0"/>
          </p:cNvCxnSpPr>
          <p:nvPr/>
        </p:nvCxnSpPr>
        <p:spPr>
          <a:xfrm>
            <a:off x="7869684" y="28667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301" name="Straight Connector 300">
            <a:extLst>
              <a:ext uri="{FF2B5EF4-FFF2-40B4-BE49-F238E27FC236}">
                <a16:creationId xmlns:a16="http://schemas.microsoft.com/office/drawing/2014/main" id="{CC5182A4-A8DF-0798-5F83-E565689673AB}"/>
              </a:ext>
            </a:extLst>
          </p:cNvPr>
          <p:cNvCxnSpPr>
            <a:cxnSpLocks/>
            <a:stCxn id="123" idx="4"/>
            <a:endCxn id="125" idx="0"/>
          </p:cNvCxnSpPr>
          <p:nvPr/>
        </p:nvCxnSpPr>
        <p:spPr>
          <a:xfrm flipH="1">
            <a:off x="7518037" y="28647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305" name="Straight Connector 304">
            <a:extLst>
              <a:ext uri="{FF2B5EF4-FFF2-40B4-BE49-F238E27FC236}">
                <a16:creationId xmlns:a16="http://schemas.microsoft.com/office/drawing/2014/main" id="{B9CEC962-5E97-2280-05A5-382523C2E1FF}"/>
              </a:ext>
            </a:extLst>
          </p:cNvPr>
          <p:cNvCxnSpPr>
            <a:cxnSpLocks/>
            <a:stCxn id="123" idx="4"/>
            <a:endCxn id="126" idx="0"/>
          </p:cNvCxnSpPr>
          <p:nvPr/>
        </p:nvCxnSpPr>
        <p:spPr>
          <a:xfrm flipH="1">
            <a:off x="7861283" y="28647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308" name="Straight Connector 307">
            <a:extLst>
              <a:ext uri="{FF2B5EF4-FFF2-40B4-BE49-F238E27FC236}">
                <a16:creationId xmlns:a16="http://schemas.microsoft.com/office/drawing/2014/main" id="{02470066-661D-32CA-2042-9BF4C3C8FAEF}"/>
              </a:ext>
            </a:extLst>
          </p:cNvPr>
          <p:cNvCxnSpPr>
            <a:cxnSpLocks/>
            <a:stCxn id="123" idx="4"/>
            <a:endCxn id="127" idx="0"/>
          </p:cNvCxnSpPr>
          <p:nvPr/>
        </p:nvCxnSpPr>
        <p:spPr>
          <a:xfrm flipH="1">
            <a:off x="8200041" y="28647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311" name="Straight Connector 310">
            <a:extLst>
              <a:ext uri="{FF2B5EF4-FFF2-40B4-BE49-F238E27FC236}">
                <a16:creationId xmlns:a16="http://schemas.microsoft.com/office/drawing/2014/main" id="{54903095-1083-8C3A-867E-4A197020F3CB}"/>
              </a:ext>
            </a:extLst>
          </p:cNvPr>
          <p:cNvCxnSpPr>
            <a:cxnSpLocks/>
            <a:stCxn id="124" idx="4"/>
            <a:endCxn id="125" idx="0"/>
          </p:cNvCxnSpPr>
          <p:nvPr/>
        </p:nvCxnSpPr>
        <p:spPr>
          <a:xfrm flipH="1">
            <a:off x="7518037" y="28632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314" name="Straight Connector 313">
            <a:extLst>
              <a:ext uri="{FF2B5EF4-FFF2-40B4-BE49-F238E27FC236}">
                <a16:creationId xmlns:a16="http://schemas.microsoft.com/office/drawing/2014/main" id="{4B3DFA6A-171E-AD6E-2F6D-BDEA14C73B24}"/>
              </a:ext>
            </a:extLst>
          </p:cNvPr>
          <p:cNvCxnSpPr>
            <a:cxnSpLocks/>
            <a:stCxn id="124" idx="4"/>
            <a:endCxn id="126" idx="0"/>
          </p:cNvCxnSpPr>
          <p:nvPr/>
        </p:nvCxnSpPr>
        <p:spPr>
          <a:xfrm flipH="1">
            <a:off x="7861283" y="28632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317" name="Straight Connector 316">
            <a:extLst>
              <a:ext uri="{FF2B5EF4-FFF2-40B4-BE49-F238E27FC236}">
                <a16:creationId xmlns:a16="http://schemas.microsoft.com/office/drawing/2014/main" id="{E4FD6085-7183-DE5D-76E1-C5DBB64A4A23}"/>
              </a:ext>
            </a:extLst>
          </p:cNvPr>
          <p:cNvCxnSpPr>
            <a:cxnSpLocks/>
            <a:stCxn id="124" idx="4"/>
            <a:endCxn id="127" idx="0"/>
          </p:cNvCxnSpPr>
          <p:nvPr/>
        </p:nvCxnSpPr>
        <p:spPr>
          <a:xfrm flipH="1">
            <a:off x="8200041" y="28632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321" name="Arrow: Right 320">
            <a:extLst>
              <a:ext uri="{FF2B5EF4-FFF2-40B4-BE49-F238E27FC236}">
                <a16:creationId xmlns:a16="http://schemas.microsoft.com/office/drawing/2014/main" id="{40275A2C-B2FE-947E-FD35-49AF9F676D3C}"/>
              </a:ext>
            </a:extLst>
          </p:cNvPr>
          <p:cNvSpPr/>
          <p:nvPr/>
        </p:nvSpPr>
        <p:spPr>
          <a:xfrm>
            <a:off x="6512713" y="23078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2" name="Arrow: Right 321">
            <a:extLst>
              <a:ext uri="{FF2B5EF4-FFF2-40B4-BE49-F238E27FC236}">
                <a16:creationId xmlns:a16="http://schemas.microsoft.com/office/drawing/2014/main" id="{5518FC0C-1DDE-0275-F447-4A096DA2F0EC}"/>
              </a:ext>
            </a:extLst>
          </p:cNvPr>
          <p:cNvSpPr/>
          <p:nvPr/>
        </p:nvSpPr>
        <p:spPr>
          <a:xfrm>
            <a:off x="8863169" y="22982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3">
            <a:extLst>
              <a:ext uri="{FF2B5EF4-FFF2-40B4-BE49-F238E27FC236}">
                <a16:creationId xmlns:a16="http://schemas.microsoft.com/office/drawing/2014/main" id="{1DD235D5-237D-F333-880F-A23B150C2D80}"/>
              </a:ext>
            </a:extLst>
          </p:cNvPr>
          <p:cNvSpPr>
            <a:spLocks noGrp="1"/>
          </p:cNvSpPr>
          <p:nvPr>
            <p:ph type="sldNum" sz="quarter" idx="12"/>
          </p:nvPr>
        </p:nvSpPr>
        <p:spPr>
          <a:xfrm>
            <a:off x="11887200" y="6400413"/>
            <a:ext cx="341760" cy="276999"/>
          </a:xfrm>
        </p:spPr>
        <p:txBody>
          <a:bodyPr wrap="none">
            <a:spAutoFit/>
          </a:bodyPr>
          <a:lstStyle/>
          <a:p>
            <a:r>
              <a:rPr lang="en-US" dirty="0"/>
              <a:t>11</a:t>
            </a:r>
          </a:p>
        </p:txBody>
      </p:sp>
      <p:pic>
        <p:nvPicPr>
          <p:cNvPr id="2" name="Picture 1">
            <a:extLst>
              <a:ext uri="{FF2B5EF4-FFF2-40B4-BE49-F238E27FC236}">
                <a16:creationId xmlns:a16="http://schemas.microsoft.com/office/drawing/2014/main" id="{915A6D7B-0A7A-0A76-AEFC-4007EEFC22D8}"/>
              </a:ext>
            </a:extLst>
          </p:cNvPr>
          <p:cNvPicPr>
            <a:picLocks noChangeAspect="1"/>
          </p:cNvPicPr>
          <p:nvPr/>
        </p:nvPicPr>
        <p:blipFill>
          <a:blip r:embed="rId9"/>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8265B13D-8966-870D-1C3C-551AF8DB38BE}"/>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b="1" dirty="0">
                <a:solidFill>
                  <a:srgbClr val="C00000"/>
                </a:solidFill>
              </a:rPr>
              <a:t>Few</a:t>
            </a:r>
            <a:r>
              <a:rPr lang="en-US" sz="4900" dirty="0"/>
              <a:t>/Zero shot training</a:t>
            </a:r>
          </a:p>
        </p:txBody>
      </p:sp>
      <p:sp>
        <p:nvSpPr>
          <p:cNvPr id="10" name="TextBox 9">
            <a:extLst>
              <a:ext uri="{FF2B5EF4-FFF2-40B4-BE49-F238E27FC236}">
                <a16:creationId xmlns:a16="http://schemas.microsoft.com/office/drawing/2014/main" id="{60F111DC-D807-9E24-4F92-6F68BA6045A8}"/>
              </a:ext>
            </a:extLst>
          </p:cNvPr>
          <p:cNvSpPr txBox="1"/>
          <p:nvPr/>
        </p:nvSpPr>
        <p:spPr>
          <a:xfrm>
            <a:off x="3262053" y="5891653"/>
            <a:ext cx="6094878" cy="923330"/>
          </a:xfrm>
          <a:prstGeom prst="rect">
            <a:avLst/>
          </a:prstGeom>
          <a:noFill/>
        </p:spPr>
        <p:txBody>
          <a:bodyPr wrap="square">
            <a:spAutoFit/>
          </a:bodyPr>
          <a:lstStyle/>
          <a:p>
            <a:pPr algn="ctr"/>
            <a:r>
              <a:rPr lang="en-US" b="0" i="0" u="sng" dirty="0">
                <a:effectLst/>
                <a:latin typeface="Poppins" panose="020B0502040204020203" pitchFamily="2" charset="0"/>
                <a:hlinkClick r:id="rId10"/>
              </a:rPr>
              <a:t>Few-shot learning</a:t>
            </a:r>
            <a:r>
              <a:rPr lang="en-US" b="0" i="0" dirty="0">
                <a:solidFill>
                  <a:srgbClr val="333333"/>
                </a:solidFill>
                <a:effectLst/>
                <a:latin typeface="Poppins" panose="020B0502040204020203" pitchFamily="2" charset="0"/>
              </a:rPr>
              <a:t> (FSL)</a:t>
            </a:r>
            <a:r>
              <a:rPr lang="en-US" b="0" i="0" dirty="0">
                <a:solidFill>
                  <a:srgbClr val="111827"/>
                </a:solidFill>
                <a:effectLst/>
                <a:latin typeface="Charter"/>
              </a:rPr>
              <a:t> </a:t>
            </a:r>
            <a:r>
              <a:rPr lang="en-US" dirty="0">
                <a:solidFill>
                  <a:srgbClr val="333333"/>
                </a:solidFill>
                <a:latin typeface="Poppins" panose="020B0502040204020203" pitchFamily="2" charset="0"/>
              </a:rPr>
              <a:t>practice of feeding a machine learning model with a very small amount of training data to guide its predictions</a:t>
            </a:r>
            <a:endParaRPr lang="en-US" dirty="0"/>
          </a:p>
        </p:txBody>
      </p:sp>
      <p:pic>
        <p:nvPicPr>
          <p:cNvPr id="11" name="Picture 10">
            <a:extLst>
              <a:ext uri="{FF2B5EF4-FFF2-40B4-BE49-F238E27FC236}">
                <a16:creationId xmlns:a16="http://schemas.microsoft.com/office/drawing/2014/main" id="{EB75C941-C43F-4E2C-4D0D-65FC7B10E2B4}"/>
              </a:ext>
            </a:extLst>
          </p:cNvPr>
          <p:cNvPicPr>
            <a:picLocks noChangeAspect="1"/>
          </p:cNvPicPr>
          <p:nvPr/>
        </p:nvPicPr>
        <p:blipFill rotWithShape="1">
          <a:blip r:embed="rId11"/>
          <a:srcRect t="9012" r="3193" b="991"/>
          <a:stretch/>
        </p:blipFill>
        <p:spPr>
          <a:xfrm rot="16200000">
            <a:off x="117331" y="6016768"/>
            <a:ext cx="723901" cy="958563"/>
          </a:xfrm>
          <a:prstGeom prst="rect">
            <a:avLst/>
          </a:prstGeom>
        </p:spPr>
      </p:pic>
    </p:spTree>
    <p:extLst>
      <p:ext uri="{BB962C8B-B14F-4D97-AF65-F5344CB8AC3E}">
        <p14:creationId xmlns:p14="http://schemas.microsoft.com/office/powerpoint/2010/main" val="118603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3A4C27-4FBD-DE59-7C8E-7A9C3C289617}"/>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sp>
        <p:nvSpPr>
          <p:cNvPr id="30" name="Text Placeholder 2">
            <a:extLst>
              <a:ext uri="{FF2B5EF4-FFF2-40B4-BE49-F238E27FC236}">
                <a16:creationId xmlns:a16="http://schemas.microsoft.com/office/drawing/2014/main" id="{97A4C8FC-5BCF-54FB-7CE3-B3B3FCBFA48E}"/>
              </a:ext>
            </a:extLst>
          </p:cNvPr>
          <p:cNvSpPr txBox="1">
            <a:spLocks/>
          </p:cNvSpPr>
          <p:nvPr/>
        </p:nvSpPr>
        <p:spPr>
          <a:xfrm>
            <a:off x="374363" y="3153762"/>
            <a:ext cx="2322577" cy="365126"/>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Prompt Query + (sentences set)</a:t>
            </a:r>
          </a:p>
        </p:txBody>
      </p:sp>
      <p:sp>
        <p:nvSpPr>
          <p:cNvPr id="2097" name="TextBox 2096">
            <a:extLst>
              <a:ext uri="{FF2B5EF4-FFF2-40B4-BE49-F238E27FC236}">
                <a16:creationId xmlns:a16="http://schemas.microsoft.com/office/drawing/2014/main" id="{F8DC6DE0-2797-9EE0-2A5C-EF1B03F65CB6}"/>
              </a:ext>
            </a:extLst>
          </p:cNvPr>
          <p:cNvSpPr txBox="1"/>
          <p:nvPr/>
        </p:nvSpPr>
        <p:spPr>
          <a:xfrm>
            <a:off x="853030" y="2876763"/>
            <a:ext cx="1588777" cy="276999"/>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Zero-shot learning</a:t>
            </a:r>
            <a:endParaRPr lang="en-US" sz="1200" dirty="0">
              <a:latin typeface="Times New Roman" panose="02020603050405020304" pitchFamily="18" charset="0"/>
              <a:cs typeface="Times New Roman" panose="02020603050405020304" pitchFamily="18" charset="0"/>
            </a:endParaRPr>
          </a:p>
        </p:txBody>
      </p:sp>
      <p:grpSp>
        <p:nvGrpSpPr>
          <p:cNvPr id="2124" name="Group 2123">
            <a:extLst>
              <a:ext uri="{FF2B5EF4-FFF2-40B4-BE49-F238E27FC236}">
                <a16:creationId xmlns:a16="http://schemas.microsoft.com/office/drawing/2014/main" id="{D0D13409-3D2D-364E-7AA5-F015AFC21DDC}"/>
              </a:ext>
            </a:extLst>
          </p:cNvPr>
          <p:cNvGrpSpPr/>
          <p:nvPr/>
        </p:nvGrpSpPr>
        <p:grpSpPr>
          <a:xfrm>
            <a:off x="2686780" y="1026663"/>
            <a:ext cx="5251216" cy="3444688"/>
            <a:chOff x="2398506" y="1093899"/>
            <a:chExt cx="5251216" cy="3444688"/>
          </a:xfrm>
        </p:grpSpPr>
        <p:grpSp>
          <p:nvGrpSpPr>
            <p:cNvPr id="2123" name="Group 2122">
              <a:extLst>
                <a:ext uri="{FF2B5EF4-FFF2-40B4-BE49-F238E27FC236}">
                  <a16:creationId xmlns:a16="http://schemas.microsoft.com/office/drawing/2014/main" id="{AC89CDD2-5FF8-A7BF-4417-E931BA9248B4}"/>
                </a:ext>
              </a:extLst>
            </p:cNvPr>
            <p:cNvGrpSpPr/>
            <p:nvPr/>
          </p:nvGrpSpPr>
          <p:grpSpPr>
            <a:xfrm>
              <a:off x="2555532" y="1093899"/>
              <a:ext cx="5094190" cy="3444688"/>
              <a:chOff x="2555532" y="1093899"/>
              <a:chExt cx="5094190" cy="3444688"/>
            </a:xfrm>
          </p:grpSpPr>
          <p:cxnSp>
            <p:nvCxnSpPr>
              <p:cNvPr id="17" name="Straight Arrow Connector 16">
                <a:extLst>
                  <a:ext uri="{FF2B5EF4-FFF2-40B4-BE49-F238E27FC236}">
                    <a16:creationId xmlns:a16="http://schemas.microsoft.com/office/drawing/2014/main" id="{9FEA0389-406F-16BC-5931-DAA0EC78C1C7}"/>
                  </a:ext>
                </a:extLst>
              </p:cNvPr>
              <p:cNvCxnSpPr>
                <a:cxnSpLocks/>
                <a:stCxn id="7" idx="2"/>
                <a:endCxn id="31" idx="2"/>
              </p:cNvCxnSpPr>
              <p:nvPr/>
            </p:nvCxnSpPr>
            <p:spPr>
              <a:xfrm flipH="1">
                <a:off x="4661307" y="2297333"/>
                <a:ext cx="2" cy="1337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122" name="Group 2121">
                <a:extLst>
                  <a:ext uri="{FF2B5EF4-FFF2-40B4-BE49-F238E27FC236}">
                    <a16:creationId xmlns:a16="http://schemas.microsoft.com/office/drawing/2014/main" id="{C99470E8-6A19-B967-E435-136EAF35823D}"/>
                  </a:ext>
                </a:extLst>
              </p:cNvPr>
              <p:cNvGrpSpPr/>
              <p:nvPr/>
            </p:nvGrpSpPr>
            <p:grpSpPr>
              <a:xfrm>
                <a:off x="2555532" y="1093899"/>
                <a:ext cx="3375876" cy="1644759"/>
                <a:chOff x="2555532" y="1093899"/>
                <a:chExt cx="3375876" cy="1644759"/>
              </a:xfrm>
            </p:grpSpPr>
            <p:sp>
              <p:nvSpPr>
                <p:cNvPr id="5" name="Flowchart: Magnetic Disk 4">
                  <a:extLst>
                    <a:ext uri="{FF2B5EF4-FFF2-40B4-BE49-F238E27FC236}">
                      <a16:creationId xmlns:a16="http://schemas.microsoft.com/office/drawing/2014/main" id="{F62B83EE-3B9B-5DEE-7838-554E26AB43F8}"/>
                    </a:ext>
                  </a:extLst>
                </p:cNvPr>
                <p:cNvSpPr/>
                <p:nvPr/>
              </p:nvSpPr>
              <p:spPr>
                <a:xfrm>
                  <a:off x="2632853" y="1753265"/>
                  <a:ext cx="1225296" cy="55473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1050" dirty="0">
                      <a:latin typeface="Times New Roman" panose="02020603050405020304" pitchFamily="18" charset="0"/>
                      <a:cs typeface="Times New Roman" panose="02020603050405020304" pitchFamily="18" charset="0"/>
                    </a:rPr>
                    <a:t>Large Labeled Dataset</a:t>
                  </a:r>
                </a:p>
              </p:txBody>
            </p:sp>
            <p:sp>
              <p:nvSpPr>
                <p:cNvPr id="6" name="Rectangle: Rounded Corners 5">
                  <a:extLst>
                    <a:ext uri="{FF2B5EF4-FFF2-40B4-BE49-F238E27FC236}">
                      <a16:creationId xmlns:a16="http://schemas.microsoft.com/office/drawing/2014/main" id="{2C44D0A9-E94B-E0DC-0BF1-A289E1FCCD38}"/>
                    </a:ext>
                  </a:extLst>
                </p:cNvPr>
                <p:cNvSpPr/>
                <p:nvPr/>
              </p:nvSpPr>
              <p:spPr>
                <a:xfrm>
                  <a:off x="2555532" y="1321338"/>
                  <a:ext cx="3375876" cy="1417320"/>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7" name="Picture 2" descr="Everything you need to know about Few-Shot Learning">
                  <a:extLst>
                    <a:ext uri="{FF2B5EF4-FFF2-40B4-BE49-F238E27FC236}">
                      <a16:creationId xmlns:a16="http://schemas.microsoft.com/office/drawing/2014/main" id="{FEFBB521-865D-8CEE-60D0-D4EB71B367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428" t="13714" r="37730" b="73773"/>
                <a:stretch/>
              </p:blipFill>
              <p:spPr bwMode="auto">
                <a:xfrm>
                  <a:off x="4296501" y="1763933"/>
                  <a:ext cx="729615" cy="5334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F4DEBC10-D674-A8EB-44EB-F51C509241FE}"/>
                    </a:ext>
                  </a:extLst>
                </p:cNvPr>
                <p:cNvCxnSpPr>
                  <a:cxnSpLocks/>
                  <a:stCxn id="7" idx="3"/>
                  <a:endCxn id="2102" idx="1"/>
                </p:cNvCxnSpPr>
                <p:nvPr/>
              </p:nvCxnSpPr>
              <p:spPr>
                <a:xfrm>
                  <a:off x="5026116" y="2030633"/>
                  <a:ext cx="489966" cy="24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06DBFCD-A3A6-EDAB-5BDB-A9BEFF008711}"/>
                    </a:ext>
                  </a:extLst>
                </p:cNvPr>
                <p:cNvCxnSpPr>
                  <a:cxnSpLocks/>
                  <a:stCxn id="5" idx="4"/>
                  <a:endCxn id="7" idx="1"/>
                </p:cNvCxnSpPr>
                <p:nvPr/>
              </p:nvCxnSpPr>
              <p:spPr>
                <a:xfrm>
                  <a:off x="3858149" y="2030633"/>
                  <a:ext cx="4383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66" name="TextBox 2065">
                  <a:extLst>
                    <a:ext uri="{FF2B5EF4-FFF2-40B4-BE49-F238E27FC236}">
                      <a16:creationId xmlns:a16="http://schemas.microsoft.com/office/drawing/2014/main" id="{D2146D31-52DD-C55E-DBEF-6607EA39EBBA}"/>
                    </a:ext>
                  </a:extLst>
                </p:cNvPr>
                <p:cNvSpPr txBox="1"/>
                <p:nvPr/>
              </p:nvSpPr>
              <p:spPr>
                <a:xfrm>
                  <a:off x="3470717" y="1093899"/>
                  <a:ext cx="1497666" cy="276999"/>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Transformer Model</a:t>
                  </a:r>
                </a:p>
              </p:txBody>
            </p:sp>
            <p:sp>
              <p:nvSpPr>
                <p:cNvPr id="2102" name="Rectangle 2101">
                  <a:extLst>
                    <a:ext uri="{FF2B5EF4-FFF2-40B4-BE49-F238E27FC236}">
                      <a16:creationId xmlns:a16="http://schemas.microsoft.com/office/drawing/2014/main" id="{25F90EB2-4275-4DF1-E504-9E970F0AB7F4}"/>
                    </a:ext>
                  </a:extLst>
                </p:cNvPr>
                <p:cNvSpPr/>
                <p:nvPr/>
              </p:nvSpPr>
              <p:spPr>
                <a:xfrm>
                  <a:off x="5516082" y="1412038"/>
                  <a:ext cx="255218" cy="124206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103" name="Oval 2102">
                  <a:extLst>
                    <a:ext uri="{FF2B5EF4-FFF2-40B4-BE49-F238E27FC236}">
                      <a16:creationId xmlns:a16="http://schemas.microsoft.com/office/drawing/2014/main" id="{47948CB6-1A67-0F85-02C6-0B613AD40496}"/>
                    </a:ext>
                  </a:extLst>
                </p:cNvPr>
                <p:cNvSpPr/>
                <p:nvPr/>
              </p:nvSpPr>
              <p:spPr>
                <a:xfrm>
                  <a:off x="5542394" y="174409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04" name="Oval 2103">
                  <a:extLst>
                    <a:ext uri="{FF2B5EF4-FFF2-40B4-BE49-F238E27FC236}">
                      <a16:creationId xmlns:a16="http://schemas.microsoft.com/office/drawing/2014/main" id="{C1453838-9C38-8C44-D4BD-19E1C278E234}"/>
                    </a:ext>
                  </a:extLst>
                </p:cNvPr>
                <p:cNvSpPr/>
                <p:nvPr/>
              </p:nvSpPr>
              <p:spPr>
                <a:xfrm>
                  <a:off x="5633287" y="2290972"/>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5" name="Oval 2104">
                  <a:extLst>
                    <a:ext uri="{FF2B5EF4-FFF2-40B4-BE49-F238E27FC236}">
                      <a16:creationId xmlns:a16="http://schemas.microsoft.com/office/drawing/2014/main" id="{E31275D1-2DC0-9A06-203B-2C898763B77E}"/>
                    </a:ext>
                  </a:extLst>
                </p:cNvPr>
                <p:cNvSpPr/>
                <p:nvPr/>
              </p:nvSpPr>
              <p:spPr>
                <a:xfrm>
                  <a:off x="5633286" y="2202318"/>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6" name="Oval 2105">
                  <a:extLst>
                    <a:ext uri="{FF2B5EF4-FFF2-40B4-BE49-F238E27FC236}">
                      <a16:creationId xmlns:a16="http://schemas.microsoft.com/office/drawing/2014/main" id="{BC8F3948-7F1E-DA6A-015B-C750937C7441}"/>
                    </a:ext>
                  </a:extLst>
                </p:cNvPr>
                <p:cNvSpPr/>
                <p:nvPr/>
              </p:nvSpPr>
              <p:spPr>
                <a:xfrm>
                  <a:off x="5628809" y="2113665"/>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7" name="Oval 2106">
                  <a:extLst>
                    <a:ext uri="{FF2B5EF4-FFF2-40B4-BE49-F238E27FC236}">
                      <a16:creationId xmlns:a16="http://schemas.microsoft.com/office/drawing/2014/main" id="{84CCCA3D-0F59-12FD-EE63-18BB48B43528}"/>
                    </a:ext>
                  </a:extLst>
                </p:cNvPr>
                <p:cNvSpPr/>
                <p:nvPr/>
              </p:nvSpPr>
              <p:spPr>
                <a:xfrm>
                  <a:off x="5537914" y="2420710"/>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08" name="Oval 2107">
                  <a:extLst>
                    <a:ext uri="{FF2B5EF4-FFF2-40B4-BE49-F238E27FC236}">
                      <a16:creationId xmlns:a16="http://schemas.microsoft.com/office/drawing/2014/main" id="{0B41812B-610A-E198-176E-EA8E3032728C}"/>
                    </a:ext>
                  </a:extLst>
                </p:cNvPr>
                <p:cNvSpPr/>
                <p:nvPr/>
              </p:nvSpPr>
              <p:spPr>
                <a:xfrm>
                  <a:off x="5537083" y="1457530"/>
                  <a:ext cx="214025" cy="214025"/>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grpSp>
            <p:nvGrpSpPr>
              <p:cNvPr id="2121" name="Group 2120">
                <a:extLst>
                  <a:ext uri="{FF2B5EF4-FFF2-40B4-BE49-F238E27FC236}">
                    <a16:creationId xmlns:a16="http://schemas.microsoft.com/office/drawing/2014/main" id="{297DF706-4477-B523-3620-E09C5241D326}"/>
                  </a:ext>
                </a:extLst>
              </p:cNvPr>
              <p:cNvGrpSpPr/>
              <p:nvPr/>
            </p:nvGrpSpPr>
            <p:grpSpPr>
              <a:xfrm>
                <a:off x="2842237" y="2981181"/>
                <a:ext cx="4807485" cy="1557406"/>
                <a:chOff x="2842237" y="2981181"/>
                <a:chExt cx="4807485" cy="1557406"/>
              </a:xfrm>
            </p:grpSpPr>
            <p:sp>
              <p:nvSpPr>
                <p:cNvPr id="31" name="Rectangle: Top Corners Snipped 30">
                  <a:extLst>
                    <a:ext uri="{FF2B5EF4-FFF2-40B4-BE49-F238E27FC236}">
                      <a16:creationId xmlns:a16="http://schemas.microsoft.com/office/drawing/2014/main" id="{85E37826-A758-1521-AB09-D353FC9D65FB}"/>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200" dirty="0">
                      <a:solidFill>
                        <a:schemeClr val="tx1"/>
                      </a:solidFill>
                    </a:rPr>
                    <a:t>Model</a:t>
                  </a:r>
                  <a:br>
                    <a:rPr lang="en-US" sz="1200" dirty="0">
                      <a:solidFill>
                        <a:schemeClr val="tx1"/>
                      </a:solidFill>
                    </a:rPr>
                  </a:br>
                  <a:r>
                    <a:rPr lang="en-US" sz="1200" dirty="0">
                      <a:solidFill>
                        <a:schemeClr val="tx1"/>
                      </a:solidFill>
                    </a:rPr>
                    <a:t>Inference</a:t>
                  </a:r>
                </a:p>
              </p:txBody>
            </p:sp>
            <p:sp>
              <p:nvSpPr>
                <p:cNvPr id="2055" name="Rectangle 2054">
                  <a:extLst>
                    <a:ext uri="{FF2B5EF4-FFF2-40B4-BE49-F238E27FC236}">
                      <a16:creationId xmlns:a16="http://schemas.microsoft.com/office/drawing/2014/main" id="{F3BF84E7-FFBC-99EF-E56E-E4DE52AF5C26}"/>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Pre-processing</a:t>
                  </a:r>
                </a:p>
              </p:txBody>
            </p:sp>
            <p:sp>
              <p:nvSpPr>
                <p:cNvPr id="2063" name="Rectangle 2062">
                  <a:extLst>
                    <a:ext uri="{FF2B5EF4-FFF2-40B4-BE49-F238E27FC236}">
                      <a16:creationId xmlns:a16="http://schemas.microsoft.com/office/drawing/2014/main" id="{CB7B05AF-52F6-E319-E88E-BB72250B0973}"/>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Tokenization</a:t>
                  </a:r>
                </a:p>
              </p:txBody>
            </p:sp>
            <p:cxnSp>
              <p:nvCxnSpPr>
                <p:cNvPr id="2069" name="Straight Arrow Connector 2068">
                  <a:extLst>
                    <a:ext uri="{FF2B5EF4-FFF2-40B4-BE49-F238E27FC236}">
                      <a16:creationId xmlns:a16="http://schemas.microsoft.com/office/drawing/2014/main" id="{8E1C2A0A-4662-FC09-21F2-6014852A69C9}"/>
                    </a:ext>
                  </a:extLst>
                </p:cNvPr>
                <p:cNvCxnSpPr>
                  <a:cxnSpLocks/>
                  <a:stCxn id="2055" idx="2"/>
                  <a:endCxn id="2063" idx="0"/>
                </p:cNvCxnSpPr>
                <p:nvPr/>
              </p:nvCxnSpPr>
              <p:spPr>
                <a:xfrm flipH="1">
                  <a:off x="3406180" y="3553381"/>
                  <a:ext cx="1242" cy="2305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75" name="Straight Arrow Connector 2074">
                  <a:extLst>
                    <a:ext uri="{FF2B5EF4-FFF2-40B4-BE49-F238E27FC236}">
                      <a16:creationId xmlns:a16="http://schemas.microsoft.com/office/drawing/2014/main" id="{92D11DDF-0907-D968-9618-2A79E6A9DC8D}"/>
                    </a:ext>
                  </a:extLst>
                </p:cNvPr>
                <p:cNvCxnSpPr>
                  <a:cxnSpLocks/>
                  <a:stCxn id="2063" idx="3"/>
                  <a:endCxn id="31" idx="1"/>
                </p:cNvCxnSpPr>
                <p:nvPr/>
              </p:nvCxnSpPr>
              <p:spPr>
                <a:xfrm flipV="1">
                  <a:off x="3970123" y="3917948"/>
                  <a:ext cx="273597" cy="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0" name="Rectangle 2079">
                  <a:extLst>
                    <a:ext uri="{FF2B5EF4-FFF2-40B4-BE49-F238E27FC236}">
                      <a16:creationId xmlns:a16="http://schemas.microsoft.com/office/drawing/2014/main" id="{61087E2E-0901-196B-5FC4-886CC1579E92}"/>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solidFill>
                        <a:schemeClr val="tx1"/>
                      </a:solidFill>
                    </a:rPr>
                    <a:t>Post-Processing</a:t>
                  </a:r>
                </a:p>
              </p:txBody>
            </p:sp>
            <p:cxnSp>
              <p:nvCxnSpPr>
                <p:cNvPr id="2081" name="Straight Arrow Connector 2080">
                  <a:extLst>
                    <a:ext uri="{FF2B5EF4-FFF2-40B4-BE49-F238E27FC236}">
                      <a16:creationId xmlns:a16="http://schemas.microsoft.com/office/drawing/2014/main" id="{5180C0C7-EBB4-40E2-E88F-0893B4967134}"/>
                    </a:ext>
                  </a:extLst>
                </p:cNvPr>
                <p:cNvCxnSpPr>
                  <a:cxnSpLocks/>
                  <a:stCxn id="31" idx="3"/>
                  <a:endCxn id="2080" idx="1"/>
                </p:cNvCxnSpPr>
                <p:nvPr/>
              </p:nvCxnSpPr>
              <p:spPr>
                <a:xfrm flipV="1">
                  <a:off x="5078895" y="3917557"/>
                  <a:ext cx="225032" cy="3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93" name="Straight Arrow Connector 2092">
                  <a:extLst>
                    <a:ext uri="{FF2B5EF4-FFF2-40B4-BE49-F238E27FC236}">
                      <a16:creationId xmlns:a16="http://schemas.microsoft.com/office/drawing/2014/main" id="{251B6E1C-8637-8EB8-3FCD-3305BD79F1E9}"/>
                    </a:ext>
                  </a:extLst>
                </p:cNvPr>
                <p:cNvCxnSpPr>
                  <a:cxnSpLocks/>
                  <a:stCxn id="2080" idx="3"/>
                  <a:endCxn id="2086" idx="1"/>
                </p:cNvCxnSpPr>
                <p:nvPr/>
              </p:nvCxnSpPr>
              <p:spPr>
                <a:xfrm>
                  <a:off x="6463208" y="3917557"/>
                  <a:ext cx="2662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6" name="Rectangle 2085">
                  <a:extLst>
                    <a:ext uri="{FF2B5EF4-FFF2-40B4-BE49-F238E27FC236}">
                      <a16:creationId xmlns:a16="http://schemas.microsoft.com/office/drawing/2014/main" id="{DFB45D38-69D8-8EEE-DF03-99F80097A016}"/>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2088" name="Oval 2087">
                  <a:extLst>
                    <a:ext uri="{FF2B5EF4-FFF2-40B4-BE49-F238E27FC236}">
                      <a16:creationId xmlns:a16="http://schemas.microsoft.com/office/drawing/2014/main" id="{D80F48A2-904E-BFC5-E3FD-7BACE343754A}"/>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0" name="Oval 2089">
                  <a:extLst>
                    <a:ext uri="{FF2B5EF4-FFF2-40B4-BE49-F238E27FC236}">
                      <a16:creationId xmlns:a16="http://schemas.microsoft.com/office/drawing/2014/main" id="{64826432-041D-C639-C5F3-97CE021FB5DC}"/>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91" name="Oval 2090">
                  <a:extLst>
                    <a:ext uri="{FF2B5EF4-FFF2-40B4-BE49-F238E27FC236}">
                      <a16:creationId xmlns:a16="http://schemas.microsoft.com/office/drawing/2014/main" id="{47808766-A413-5A9D-4E56-E8B6655C8FDF}"/>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2" name="Oval 2091">
                  <a:extLst>
                    <a:ext uri="{FF2B5EF4-FFF2-40B4-BE49-F238E27FC236}">
                      <a16:creationId xmlns:a16="http://schemas.microsoft.com/office/drawing/2014/main" id="{2A827667-A5EA-B5C1-5C33-14DDB9974582}"/>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8" name="Oval 2097">
                  <a:extLst>
                    <a:ext uri="{FF2B5EF4-FFF2-40B4-BE49-F238E27FC236}">
                      <a16:creationId xmlns:a16="http://schemas.microsoft.com/office/drawing/2014/main" id="{74C9BD38-73D5-B258-FAF5-5FF59BD00178}"/>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99" name="Oval 2098">
                  <a:extLst>
                    <a:ext uri="{FF2B5EF4-FFF2-40B4-BE49-F238E27FC236}">
                      <a16:creationId xmlns:a16="http://schemas.microsoft.com/office/drawing/2014/main" id="{4CCA552F-9F38-903A-2DDA-2C2E7CCFF8E9}"/>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19" name="Text Placeholder 2">
                  <a:extLst>
                    <a:ext uri="{FF2B5EF4-FFF2-40B4-BE49-F238E27FC236}">
                      <a16:creationId xmlns:a16="http://schemas.microsoft.com/office/drawing/2014/main" id="{7B78617A-4F86-B4E1-72B9-C8476BD6777D}"/>
                    </a:ext>
                  </a:extLst>
                </p:cNvPr>
                <p:cNvSpPr txBox="1">
                  <a:spLocks/>
                </p:cNvSpPr>
                <p:nvPr/>
              </p:nvSpPr>
              <p:spPr>
                <a:xfrm>
                  <a:off x="6085655" y="2981181"/>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200" b="1" dirty="0">
                      <a:latin typeface="Times New Roman" panose="02020603050405020304" pitchFamily="18" charset="0"/>
                      <a:cs typeface="Times New Roman" panose="02020603050405020304" pitchFamily="18" charset="0"/>
                    </a:rPr>
                    <a:t>Query set Prediction</a:t>
                  </a:r>
                </a:p>
              </p:txBody>
            </p:sp>
          </p:grpSp>
        </p:grpSp>
        <p:cxnSp>
          <p:nvCxnSpPr>
            <p:cNvPr id="2052" name="Straight Arrow Connector 2051">
              <a:extLst>
                <a:ext uri="{FF2B5EF4-FFF2-40B4-BE49-F238E27FC236}">
                  <a16:creationId xmlns:a16="http://schemas.microsoft.com/office/drawing/2014/main" id="{BE4F4DD4-F99B-CF16-B71E-56D1719B5E5A}"/>
                </a:ext>
              </a:extLst>
            </p:cNvPr>
            <p:cNvCxnSpPr>
              <a:cxnSpLocks/>
              <a:stCxn id="30" idx="3"/>
              <a:endCxn id="2055" idx="1"/>
            </p:cNvCxnSpPr>
            <p:nvPr/>
          </p:nvCxnSpPr>
          <p:spPr>
            <a:xfrm>
              <a:off x="2398506" y="3403561"/>
              <a:ext cx="44497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3" name="TextBox 12">
            <a:extLst>
              <a:ext uri="{FF2B5EF4-FFF2-40B4-BE49-F238E27FC236}">
                <a16:creationId xmlns:a16="http://schemas.microsoft.com/office/drawing/2014/main" id="{2C646246-EAC1-CBF1-A2F5-42873F95071C}"/>
              </a:ext>
            </a:extLst>
          </p:cNvPr>
          <p:cNvSpPr txBox="1"/>
          <p:nvPr/>
        </p:nvSpPr>
        <p:spPr>
          <a:xfrm>
            <a:off x="1165420" y="4991669"/>
            <a:ext cx="6094878" cy="1200329"/>
          </a:xfrm>
          <a:prstGeom prst="rect">
            <a:avLst/>
          </a:prstGeom>
          <a:noFill/>
        </p:spPr>
        <p:txBody>
          <a:bodyPr wrap="square">
            <a:spAutoFit/>
          </a:bodyPr>
          <a:lstStyle/>
          <a:p>
            <a:pPr algn="ctr"/>
            <a:r>
              <a:rPr lang="en-US" b="0" i="0" u="sng" dirty="0">
                <a:effectLst/>
                <a:latin typeface="Poppins" panose="020B0502040204020203" pitchFamily="2" charset="0"/>
                <a:hlinkClick r:id="rId6"/>
              </a:rPr>
              <a:t>Zero-shot learning</a:t>
            </a:r>
            <a:r>
              <a:rPr lang="en-US" b="0" i="0" dirty="0">
                <a:solidFill>
                  <a:srgbClr val="333333"/>
                </a:solidFill>
                <a:effectLst/>
                <a:latin typeface="Poppins" panose="020B0502040204020203" pitchFamily="2" charset="0"/>
              </a:rPr>
              <a:t> (ZSL) is a Machine Learning paradigm that introduces the idea of Query samples with class labels that were never observed during the initial training phase</a:t>
            </a:r>
            <a:endParaRPr lang="en-US" dirty="0"/>
          </a:p>
        </p:txBody>
      </p:sp>
      <p:pic>
        <p:nvPicPr>
          <p:cNvPr id="14" name="Picture 13">
            <a:extLst>
              <a:ext uri="{FF2B5EF4-FFF2-40B4-BE49-F238E27FC236}">
                <a16:creationId xmlns:a16="http://schemas.microsoft.com/office/drawing/2014/main" id="{18FF5334-574C-FDA1-6684-F91E2480B9B1}"/>
              </a:ext>
            </a:extLst>
          </p:cNvPr>
          <p:cNvPicPr>
            <a:picLocks noChangeAspect="1"/>
          </p:cNvPicPr>
          <p:nvPr/>
        </p:nvPicPr>
        <p:blipFill>
          <a:blip r:embed="rId7"/>
          <a:stretch>
            <a:fillRect/>
          </a:stretch>
        </p:blipFill>
        <p:spPr>
          <a:xfrm flipV="1">
            <a:off x="0" y="701366"/>
            <a:ext cx="11920818" cy="264079"/>
          </a:xfrm>
          <a:prstGeom prst="rect">
            <a:avLst/>
          </a:prstGeom>
        </p:spPr>
      </p:pic>
      <p:pic>
        <p:nvPicPr>
          <p:cNvPr id="23" name="Picture 22">
            <a:extLst>
              <a:ext uri="{FF2B5EF4-FFF2-40B4-BE49-F238E27FC236}">
                <a16:creationId xmlns:a16="http://schemas.microsoft.com/office/drawing/2014/main" id="{D93775EB-6C95-AC74-02D1-C31D52530245}"/>
              </a:ext>
            </a:extLst>
          </p:cNvPr>
          <p:cNvPicPr>
            <a:picLocks noChangeAspect="1"/>
          </p:cNvPicPr>
          <p:nvPr/>
        </p:nvPicPr>
        <p:blipFill rotWithShape="1">
          <a:blip r:embed="rId8"/>
          <a:srcRect t="9012" r="3193" b="991"/>
          <a:stretch/>
        </p:blipFill>
        <p:spPr>
          <a:xfrm>
            <a:off x="0" y="5899437"/>
            <a:ext cx="723901" cy="958563"/>
          </a:xfrm>
          <a:prstGeom prst="rect">
            <a:avLst/>
          </a:prstGeom>
        </p:spPr>
      </p:pic>
      <p:sp>
        <p:nvSpPr>
          <p:cNvPr id="27" name="TextBox 26">
            <a:extLst>
              <a:ext uri="{FF2B5EF4-FFF2-40B4-BE49-F238E27FC236}">
                <a16:creationId xmlns:a16="http://schemas.microsoft.com/office/drawing/2014/main" id="{23D9D620-EE38-0CB4-892D-3DB5E2636D18}"/>
              </a:ext>
            </a:extLst>
          </p:cNvPr>
          <p:cNvSpPr txBox="1"/>
          <p:nvPr/>
        </p:nvSpPr>
        <p:spPr>
          <a:xfrm>
            <a:off x="6474678" y="1554813"/>
            <a:ext cx="3018406" cy="307777"/>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Large language transformer Models</a:t>
            </a:r>
          </a:p>
        </p:txBody>
      </p:sp>
      <p:sp>
        <p:nvSpPr>
          <p:cNvPr id="26" name="Arrow: Chevron 25">
            <a:extLst>
              <a:ext uri="{FF2B5EF4-FFF2-40B4-BE49-F238E27FC236}">
                <a16:creationId xmlns:a16="http://schemas.microsoft.com/office/drawing/2014/main" id="{C3C61409-CC5F-D722-B247-1448E5E6A80B}"/>
              </a:ext>
            </a:extLst>
          </p:cNvPr>
          <p:cNvSpPr/>
          <p:nvPr/>
        </p:nvSpPr>
        <p:spPr>
          <a:xfrm>
            <a:off x="862661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2" name="Arrow: Chevron 1">
            <a:extLst>
              <a:ext uri="{FF2B5EF4-FFF2-40B4-BE49-F238E27FC236}">
                <a16:creationId xmlns:a16="http://schemas.microsoft.com/office/drawing/2014/main" id="{3AB0AAEE-CDA5-BF45-BED9-9E953AAAC1F1}"/>
              </a:ext>
            </a:extLst>
          </p:cNvPr>
          <p:cNvSpPr/>
          <p:nvPr/>
        </p:nvSpPr>
        <p:spPr>
          <a:xfrm>
            <a:off x="796398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 name="Arrow: Chevron 2">
            <a:extLst>
              <a:ext uri="{FF2B5EF4-FFF2-40B4-BE49-F238E27FC236}">
                <a16:creationId xmlns:a16="http://schemas.microsoft.com/office/drawing/2014/main" id="{FE0CBF4F-068E-F6F8-5846-F3260CF58536}"/>
              </a:ext>
            </a:extLst>
          </p:cNvPr>
          <p:cNvSpPr/>
          <p:nvPr/>
        </p:nvSpPr>
        <p:spPr>
          <a:xfrm>
            <a:off x="730135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8" name="Arrow: Chevron 7">
            <a:extLst>
              <a:ext uri="{FF2B5EF4-FFF2-40B4-BE49-F238E27FC236}">
                <a16:creationId xmlns:a16="http://schemas.microsoft.com/office/drawing/2014/main" id="{C08B7C57-89D0-AFF6-8C66-C179DA87C8D2}"/>
              </a:ext>
            </a:extLst>
          </p:cNvPr>
          <p:cNvSpPr/>
          <p:nvPr/>
        </p:nvSpPr>
        <p:spPr>
          <a:xfrm>
            <a:off x="6638728" y="18830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28" name="Group 27">
            <a:extLst>
              <a:ext uri="{FF2B5EF4-FFF2-40B4-BE49-F238E27FC236}">
                <a16:creationId xmlns:a16="http://schemas.microsoft.com/office/drawing/2014/main" id="{CA32ACFC-FDE2-8C50-0315-186D7B826731}"/>
              </a:ext>
            </a:extLst>
          </p:cNvPr>
          <p:cNvGrpSpPr/>
          <p:nvPr/>
        </p:nvGrpSpPr>
        <p:grpSpPr>
          <a:xfrm>
            <a:off x="9847238" y="1162806"/>
            <a:ext cx="2352142" cy="1674686"/>
            <a:chOff x="8416201" y="1178242"/>
            <a:chExt cx="2508886" cy="1674686"/>
          </a:xfrm>
        </p:grpSpPr>
        <p:sp>
          <p:nvSpPr>
            <p:cNvPr id="29" name="Double Brace 28">
              <a:extLst>
                <a:ext uri="{FF2B5EF4-FFF2-40B4-BE49-F238E27FC236}">
                  <a16:creationId xmlns:a16="http://schemas.microsoft.com/office/drawing/2014/main" id="{9894CA43-A785-27D6-A3C6-0F8B156EE50F}"/>
                </a:ext>
              </a:extLst>
            </p:cNvPr>
            <p:cNvSpPr/>
            <p:nvPr/>
          </p:nvSpPr>
          <p:spPr>
            <a:xfrm>
              <a:off x="8416201" y="1301439"/>
              <a:ext cx="2392153" cy="1475980"/>
            </a:xfrm>
            <a:prstGeom prst="bracePair">
              <a:avLst/>
            </a:prstGeom>
          </p:spPr>
          <p:style>
            <a:lnRef idx="3">
              <a:schemeClr val="dk1"/>
            </a:lnRef>
            <a:fillRef idx="0">
              <a:schemeClr val="dk1"/>
            </a:fillRef>
            <a:effectRef idx="2">
              <a:schemeClr val="dk1"/>
            </a:effectRef>
            <a:fontRef idx="minor">
              <a:schemeClr val="tx1"/>
            </a:fontRef>
          </p:style>
          <p:txBody>
            <a:bodyPr rtlCol="0" anchor="ctr"/>
            <a:lstStyle/>
            <a:p>
              <a:pPr marL="342900" indent="-342900">
                <a:buAutoNum type="arabicPeriod"/>
              </a:pPr>
              <a:r>
                <a:rPr lang="en-US" dirty="0">
                  <a:latin typeface="Times New Roman" panose="02020603050405020304" pitchFamily="18" charset="0"/>
                  <a:cs typeface="Times New Roman" panose="02020603050405020304" pitchFamily="18" charset="0"/>
                </a:rPr>
                <a:t>Flan-T5-XXL</a:t>
              </a:r>
            </a:p>
            <a:p>
              <a:pPr marL="342900" indent="-342900">
                <a:buAutoNum type="arabicPeriod"/>
              </a:pPr>
              <a:r>
                <a:rPr lang="en-US" dirty="0">
                  <a:latin typeface="Times New Roman" panose="02020603050405020304" pitchFamily="18" charset="0"/>
                  <a:cs typeface="Times New Roman" panose="02020603050405020304" pitchFamily="18" charset="0"/>
                </a:rPr>
                <a:t>Tk-instruct</a:t>
              </a:r>
            </a:p>
            <a:p>
              <a:pPr marL="342900" indent="-342900">
                <a:buAutoNum type="arabicPeriod"/>
              </a:pPr>
              <a:r>
                <a:rPr lang="en-US" dirty="0">
                  <a:latin typeface="Times New Roman" panose="02020603050405020304" pitchFamily="18" charset="0"/>
                  <a:cs typeface="Times New Roman" panose="02020603050405020304" pitchFamily="18" charset="0"/>
                </a:rPr>
                <a:t>T0PP</a:t>
              </a:r>
            </a:p>
            <a:p>
              <a:pPr marL="342900" indent="-342900">
                <a:buAutoNum type="arabicPeriod"/>
              </a:pPr>
              <a:r>
                <a:rPr lang="en-US" dirty="0">
                  <a:latin typeface="Times New Roman" panose="02020603050405020304" pitchFamily="18" charset="0"/>
                  <a:cs typeface="Times New Roman" panose="02020603050405020304" pitchFamily="18" charset="0"/>
                </a:rPr>
                <a:t>Vicuna</a:t>
              </a:r>
            </a:p>
            <a:p>
              <a:pPr marL="342900" indent="-342900">
                <a:buAutoNum type="arabicPeriod"/>
              </a:pPr>
              <a:r>
                <a:rPr lang="en-US" dirty="0">
                  <a:latin typeface="Times New Roman" panose="02020603050405020304" pitchFamily="18" charset="0"/>
                  <a:cs typeface="Times New Roman" panose="02020603050405020304" pitchFamily="18" charset="0"/>
                </a:rPr>
                <a:t>BioBert</a:t>
              </a:r>
            </a:p>
          </p:txBody>
        </p:sp>
        <p:sp>
          <p:nvSpPr>
            <p:cNvPr id="2049" name="Rectangle 2048">
              <a:extLst>
                <a:ext uri="{FF2B5EF4-FFF2-40B4-BE49-F238E27FC236}">
                  <a16:creationId xmlns:a16="http://schemas.microsoft.com/office/drawing/2014/main" id="{8551EDBD-4E54-3140-33C5-AC7AC2F04D5A}"/>
                </a:ext>
              </a:extLst>
            </p:cNvPr>
            <p:cNvSpPr/>
            <p:nvPr/>
          </p:nvSpPr>
          <p:spPr>
            <a:xfrm>
              <a:off x="10472932" y="1178242"/>
              <a:ext cx="452155" cy="1674686"/>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B03935A-2F27-2A48-E39A-8CB01558D29C}"/>
              </a:ext>
            </a:extLst>
          </p:cNvPr>
          <p:cNvGrpSpPr/>
          <p:nvPr/>
        </p:nvGrpSpPr>
        <p:grpSpPr>
          <a:xfrm>
            <a:off x="8175828" y="3094493"/>
            <a:ext cx="4260058" cy="977332"/>
            <a:chOff x="8338604" y="4051808"/>
            <a:chExt cx="2661209" cy="610528"/>
          </a:xfrm>
        </p:grpSpPr>
        <p:pic>
          <p:nvPicPr>
            <p:cNvPr id="1026" name="Picture 2" descr="Hugging Face Valued at $4.5 Billion, Attracts Tech Giants | The Software  Report">
              <a:extLst>
                <a:ext uri="{FF2B5EF4-FFF2-40B4-BE49-F238E27FC236}">
                  <a16:creationId xmlns:a16="http://schemas.microsoft.com/office/drawing/2014/main" id="{FE77DC99-5236-627B-1DF0-1B1358762F79}"/>
                </a:ext>
              </a:extLst>
            </p:cNvPr>
            <p:cNvPicPr>
              <a:picLocks noChangeAspect="1" noChangeArrowheads="1"/>
            </p:cNvPicPr>
            <p:nvPr/>
          </p:nvPicPr>
          <p:blipFill rotWithShape="1">
            <a:blip r:embed="rId9">
              <a:alphaModFix amt="85000"/>
              <a:extLst>
                <a:ext uri="{28A0092B-C50C-407E-A947-70E740481C1C}">
                  <a14:useLocalDpi xmlns:a14="http://schemas.microsoft.com/office/drawing/2010/main" val="0"/>
                </a:ext>
              </a:extLst>
            </a:blip>
            <a:srcRect l="2809" t="10676" r="74071" b="15799"/>
            <a:stretch/>
          </p:blipFill>
          <p:spPr bwMode="auto">
            <a:xfrm>
              <a:off x="8338604" y="4051808"/>
              <a:ext cx="721576" cy="6105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D239B0-A78E-6B50-9C4C-7C997F59DA2D}"/>
                </a:ext>
              </a:extLst>
            </p:cNvPr>
            <p:cNvSpPr txBox="1"/>
            <p:nvPr/>
          </p:nvSpPr>
          <p:spPr>
            <a:xfrm>
              <a:off x="9147404" y="4167971"/>
              <a:ext cx="1852409" cy="461665"/>
            </a:xfrm>
            <a:prstGeom prst="rect">
              <a:avLst/>
            </a:prstGeom>
            <a:noFill/>
          </p:spPr>
          <p:txBody>
            <a:bodyPr wrap="square">
              <a:spAutoFit/>
            </a:bodyPr>
            <a:lstStyle/>
            <a:p>
              <a:r>
                <a:rPr lang="en-US" sz="2400" b="1" dirty="0">
                  <a:cs typeface="Times New Roman" panose="02020603050405020304" pitchFamily="18" charset="0"/>
                </a:rPr>
                <a:t>Hugging Face</a:t>
              </a:r>
            </a:p>
          </p:txBody>
        </p:sp>
      </p:grpSp>
      <p:sp>
        <p:nvSpPr>
          <p:cNvPr id="12" name="Slide Number Placeholder 3">
            <a:extLst>
              <a:ext uri="{FF2B5EF4-FFF2-40B4-BE49-F238E27FC236}">
                <a16:creationId xmlns:a16="http://schemas.microsoft.com/office/drawing/2014/main" id="{1B88A923-1F20-1D40-C482-6705F69657FE}"/>
              </a:ext>
            </a:extLst>
          </p:cNvPr>
          <p:cNvSpPr txBox="1">
            <a:spLocks/>
          </p:cNvSpPr>
          <p:nvPr/>
        </p:nvSpPr>
        <p:spPr>
          <a:xfrm>
            <a:off x="11887200" y="6400413"/>
            <a:ext cx="341760" cy="276999"/>
          </a:xfrm>
          <a:prstGeom prst="rect">
            <a:avLst/>
          </a:prstGeom>
        </p:spPr>
        <p:txBody>
          <a:bodyPr vert="horz" wrap="non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11</a:t>
            </a:r>
          </a:p>
        </p:txBody>
      </p:sp>
      <p:sp>
        <p:nvSpPr>
          <p:cNvPr id="4" name="Title 1">
            <a:extLst>
              <a:ext uri="{FF2B5EF4-FFF2-40B4-BE49-F238E27FC236}">
                <a16:creationId xmlns:a16="http://schemas.microsoft.com/office/drawing/2014/main" id="{10FBA519-7FAC-6EA7-E0D1-0E3A7C304D4C}"/>
              </a:ext>
            </a:extLst>
          </p:cNvPr>
          <p:cNvSpPr txBox="1">
            <a:spLocks/>
          </p:cNvSpPr>
          <p:nvPr/>
        </p:nvSpPr>
        <p:spPr>
          <a:xfrm>
            <a:off x="0" y="-15707"/>
            <a:ext cx="119208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2.In-context learning: </a:t>
            </a:r>
            <a:r>
              <a:rPr lang="en-US" sz="4900" dirty="0"/>
              <a:t>Few/</a:t>
            </a:r>
            <a:r>
              <a:rPr lang="en-US" sz="4900" b="1" dirty="0">
                <a:solidFill>
                  <a:srgbClr val="C00000"/>
                </a:solidFill>
              </a:rPr>
              <a:t>Zero</a:t>
            </a:r>
            <a:r>
              <a:rPr lang="en-US" sz="4900" dirty="0"/>
              <a:t> shot training</a:t>
            </a:r>
          </a:p>
        </p:txBody>
      </p:sp>
    </p:spTree>
    <p:extLst>
      <p:ext uri="{BB962C8B-B14F-4D97-AF65-F5344CB8AC3E}">
        <p14:creationId xmlns:p14="http://schemas.microsoft.com/office/powerpoint/2010/main" val="55185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animBg="1"/>
      <p:bldP spid="2" grpId="0" animBg="1"/>
      <p:bldP spid="3"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5401A4F-5E25-3F78-5BDA-F7828F21D3CC}"/>
              </a:ext>
            </a:extLst>
          </p:cNvPr>
          <p:cNvGraphicFramePr>
            <a:graphicFrameLocks noGrp="1"/>
          </p:cNvGraphicFramePr>
          <p:nvPr>
            <p:extLst>
              <p:ext uri="{D42A27DB-BD31-4B8C-83A1-F6EECF244321}">
                <p14:modId xmlns:p14="http://schemas.microsoft.com/office/powerpoint/2010/main" val="378464734"/>
              </p:ext>
            </p:extLst>
          </p:nvPr>
        </p:nvGraphicFramePr>
        <p:xfrm>
          <a:off x="278476" y="1061022"/>
          <a:ext cx="11635047" cy="5608320"/>
        </p:xfrm>
        <a:graphic>
          <a:graphicData uri="http://schemas.openxmlformats.org/drawingml/2006/table">
            <a:tbl>
              <a:tblPr>
                <a:tableStyleId>{5940675A-B579-460E-94D1-54222C63F5DA}</a:tableStyleId>
              </a:tblPr>
              <a:tblGrid>
                <a:gridCol w="1214658">
                  <a:extLst>
                    <a:ext uri="{9D8B030D-6E8A-4147-A177-3AD203B41FA5}">
                      <a16:colId xmlns:a16="http://schemas.microsoft.com/office/drawing/2014/main" val="3984487453"/>
                    </a:ext>
                  </a:extLst>
                </a:gridCol>
                <a:gridCol w="1122744">
                  <a:extLst>
                    <a:ext uri="{9D8B030D-6E8A-4147-A177-3AD203B41FA5}">
                      <a16:colId xmlns:a16="http://schemas.microsoft.com/office/drawing/2014/main" val="2523419411"/>
                    </a:ext>
                  </a:extLst>
                </a:gridCol>
                <a:gridCol w="4120588">
                  <a:extLst>
                    <a:ext uri="{9D8B030D-6E8A-4147-A177-3AD203B41FA5}">
                      <a16:colId xmlns:a16="http://schemas.microsoft.com/office/drawing/2014/main" val="2901454984"/>
                    </a:ext>
                  </a:extLst>
                </a:gridCol>
                <a:gridCol w="2835797">
                  <a:extLst>
                    <a:ext uri="{9D8B030D-6E8A-4147-A177-3AD203B41FA5}">
                      <a16:colId xmlns:a16="http://schemas.microsoft.com/office/drawing/2014/main" val="1731153117"/>
                    </a:ext>
                  </a:extLst>
                </a:gridCol>
                <a:gridCol w="2341260">
                  <a:extLst>
                    <a:ext uri="{9D8B030D-6E8A-4147-A177-3AD203B41FA5}">
                      <a16:colId xmlns:a16="http://schemas.microsoft.com/office/drawing/2014/main" val="517968926"/>
                    </a:ext>
                  </a:extLst>
                </a:gridCol>
              </a:tblGrid>
              <a:tr h="172540">
                <a:tc>
                  <a:txBody>
                    <a:bodyPr/>
                    <a:lstStyle/>
                    <a:p>
                      <a:pPr algn="ctr"/>
                      <a:r>
                        <a:rPr lang="en-US" sz="1400" b="1" dirty="0">
                          <a:effectLst/>
                          <a:latin typeface="Google Sans"/>
                        </a:rPr>
                        <a:t>Model</a:t>
                      </a:r>
                    </a:p>
                  </a:txBody>
                  <a:tcPr anchor="ctr">
                    <a:solidFill>
                      <a:schemeClr val="bg1">
                        <a:lumMod val="85000"/>
                      </a:schemeClr>
                    </a:solidFill>
                  </a:tcPr>
                </a:tc>
                <a:tc>
                  <a:txBody>
                    <a:bodyPr/>
                    <a:lstStyle/>
                    <a:p>
                      <a:pPr algn="ctr"/>
                      <a:r>
                        <a:rPr lang="en-US" sz="1400" b="1" dirty="0">
                          <a:effectLst/>
                          <a:latin typeface="Google Sans"/>
                        </a:rPr>
                        <a:t>Parameter </a:t>
                      </a:r>
                      <a:br>
                        <a:rPr lang="en-US" sz="1400" b="1" dirty="0">
                          <a:effectLst/>
                          <a:latin typeface="Google Sans"/>
                        </a:rPr>
                      </a:br>
                      <a:r>
                        <a:rPr lang="en-US" sz="1400" b="1" dirty="0">
                          <a:effectLst/>
                          <a:latin typeface="Google Sans"/>
                        </a:rPr>
                        <a:t>size</a:t>
                      </a:r>
                    </a:p>
                  </a:txBody>
                  <a:tcPr anchor="ctr">
                    <a:solidFill>
                      <a:schemeClr val="bg1">
                        <a:lumMod val="85000"/>
                      </a:schemeClr>
                    </a:solidFill>
                  </a:tcPr>
                </a:tc>
                <a:tc>
                  <a:txBody>
                    <a:bodyPr/>
                    <a:lstStyle/>
                    <a:p>
                      <a:pPr algn="ctr"/>
                      <a:r>
                        <a:rPr lang="en-US" sz="1400" b="1" i="0" kern="1200" dirty="0">
                          <a:solidFill>
                            <a:schemeClr val="tx1"/>
                          </a:solidFill>
                          <a:effectLst/>
                          <a:latin typeface="+mn-lt"/>
                          <a:ea typeface="+mn-ea"/>
                          <a:cs typeface="+mn-cs"/>
                        </a:rPr>
                        <a:t>Trained source</a:t>
                      </a:r>
                      <a:endParaRPr lang="en-US" sz="1400" b="1" dirty="0">
                        <a:effectLst/>
                        <a:latin typeface="Google Sans"/>
                      </a:endParaRPr>
                    </a:p>
                  </a:txBody>
                  <a:tcPr anchor="ctr">
                    <a:solidFill>
                      <a:schemeClr val="bg1">
                        <a:lumMod val="85000"/>
                      </a:schemeClr>
                    </a:solidFill>
                  </a:tcPr>
                </a:tc>
                <a:tc>
                  <a:txBody>
                    <a:bodyPr/>
                    <a:lstStyle/>
                    <a:p>
                      <a:pPr algn="ctr"/>
                      <a:r>
                        <a:rPr lang="en-US" sz="1400" b="1" dirty="0">
                          <a:effectLst/>
                          <a:latin typeface="Google Sans"/>
                        </a:rPr>
                        <a:t>Strengths</a:t>
                      </a:r>
                    </a:p>
                  </a:txBody>
                  <a:tcPr anchor="ctr">
                    <a:solidFill>
                      <a:schemeClr val="bg1">
                        <a:lumMod val="85000"/>
                      </a:schemeClr>
                    </a:solidFill>
                  </a:tcPr>
                </a:tc>
                <a:tc>
                  <a:txBody>
                    <a:bodyPr/>
                    <a:lstStyle/>
                    <a:p>
                      <a:pPr algn="ctr"/>
                      <a:r>
                        <a:rPr lang="en-US" sz="1400" b="1" dirty="0">
                          <a:effectLst/>
                          <a:latin typeface="Google Sans"/>
                        </a:rPr>
                        <a:t>Weaknesses</a:t>
                      </a:r>
                    </a:p>
                  </a:txBody>
                  <a:tcPr anchor="ctr">
                    <a:solidFill>
                      <a:schemeClr val="bg1">
                        <a:lumMod val="85000"/>
                      </a:schemeClr>
                    </a:solidFill>
                  </a:tcPr>
                </a:tc>
                <a:extLst>
                  <a:ext uri="{0D108BD9-81ED-4DB2-BD59-A6C34878D82A}">
                    <a16:rowId xmlns:a16="http://schemas.microsoft.com/office/drawing/2014/main" val="1966566991"/>
                  </a:ext>
                </a:extLst>
              </a:tr>
              <a:tr h="0">
                <a:tc>
                  <a:txBody>
                    <a:bodyPr/>
                    <a:lstStyle/>
                    <a:p>
                      <a:pPr algn="ctr"/>
                      <a:r>
                        <a:rPr lang="en-US" sz="1400" b="1" dirty="0">
                          <a:effectLst/>
                          <a:latin typeface="Google Sans"/>
                        </a:rPr>
                        <a:t>Tk-Instruct</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text and code from a variety of sources, including books, articles, code repositories, and conversations.</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Following instructions, completing requests thoughtfully</a:t>
                      </a:r>
                    </a:p>
                  </a:txBody>
                  <a:tcPr marL="121920" marR="121920" marT="121920" marB="121920" anchor="ctr"/>
                </a:tc>
                <a:tc>
                  <a:txBody>
                    <a:bodyPr/>
                    <a:lstStyle/>
                    <a:p>
                      <a:pPr algn="ctr"/>
                      <a:r>
                        <a:rPr lang="en-US" sz="1400" b="0" dirty="0">
                          <a:effectLst/>
                          <a:latin typeface="Google Sans"/>
                        </a:rPr>
                        <a:t>Can be slow and computationally expensive</a:t>
                      </a:r>
                    </a:p>
                  </a:txBody>
                  <a:tcPr marL="121920" marR="121920" marT="121920" marB="121920" anchor="ctr"/>
                </a:tc>
                <a:extLst>
                  <a:ext uri="{0D108BD9-81ED-4DB2-BD59-A6C34878D82A}">
                    <a16:rowId xmlns:a16="http://schemas.microsoft.com/office/drawing/2014/main" val="2442681976"/>
                  </a:ext>
                </a:extLst>
              </a:tr>
              <a:tr h="0">
                <a:tc>
                  <a:txBody>
                    <a:bodyPr/>
                    <a:lstStyle/>
                    <a:p>
                      <a:pPr algn="ctr"/>
                      <a:r>
                        <a:rPr lang="en-US" sz="1400" b="1" dirty="0">
                          <a:effectLst/>
                          <a:latin typeface="Google Sans"/>
                        </a:rPr>
                        <a:t>Flan-T5-XXL</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Massive dataset of text and code, including books, articles, code repositories, and conversations.</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General-purpose LLT, good at tasks that require general knowledge</a:t>
                      </a:r>
                    </a:p>
                  </a:txBody>
                  <a:tcPr marL="121920" marR="121920" marT="121920" marB="121920" anchor="ctr"/>
                </a:tc>
                <a:tc>
                  <a:txBody>
                    <a:bodyPr/>
                    <a:lstStyle/>
                    <a:p>
                      <a:pPr algn="ctr"/>
                      <a:r>
                        <a:rPr lang="en-US" sz="1400" b="0" dirty="0">
                          <a:effectLst/>
                          <a:latin typeface="Google Sans"/>
                        </a:rPr>
                        <a:t>Can be slow and computationally expensive</a:t>
                      </a:r>
                    </a:p>
                  </a:txBody>
                  <a:tcPr marL="121920" marR="121920" marT="121920" marB="121920" anchor="ctr"/>
                </a:tc>
                <a:extLst>
                  <a:ext uri="{0D108BD9-81ED-4DB2-BD59-A6C34878D82A}">
                    <a16:rowId xmlns:a16="http://schemas.microsoft.com/office/drawing/2014/main" val="2270106095"/>
                  </a:ext>
                </a:extLst>
              </a:tr>
              <a:tr h="503285">
                <a:tc>
                  <a:txBody>
                    <a:bodyPr/>
                    <a:lstStyle/>
                    <a:p>
                      <a:pPr algn="ctr"/>
                      <a:r>
                        <a:rPr lang="en-US" sz="1400" b="1" dirty="0">
                          <a:effectLst/>
                          <a:latin typeface="Google Sans"/>
                        </a:rPr>
                        <a:t>T0pp</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text and code from a variety of sources, including books, articles, code repositories, and social media.</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Text classification, sentiment analysis, question answering</a:t>
                      </a:r>
                    </a:p>
                  </a:txBody>
                  <a:tcPr marL="121920" marR="121920" marT="121920" marB="121920" anchor="ctr"/>
                </a:tc>
                <a:tc>
                  <a:txBody>
                    <a:bodyPr/>
                    <a:lstStyle/>
                    <a:p>
                      <a:pPr algn="ctr"/>
                      <a:r>
                        <a:rPr lang="en-US" sz="1400" b="0" dirty="0">
                          <a:effectLst/>
                          <a:latin typeface="Google Sans"/>
                        </a:rPr>
                        <a:t>Not as good at tasks that require following instructions as Tk-Instruct</a:t>
                      </a:r>
                    </a:p>
                  </a:txBody>
                  <a:tcPr marL="121920" marR="121920" marT="121920" marB="121920" anchor="ctr"/>
                </a:tc>
                <a:extLst>
                  <a:ext uri="{0D108BD9-81ED-4DB2-BD59-A6C34878D82A}">
                    <a16:rowId xmlns:a16="http://schemas.microsoft.com/office/drawing/2014/main" val="944072846"/>
                  </a:ext>
                </a:extLst>
              </a:tr>
              <a:tr h="503285">
                <a:tc>
                  <a:txBody>
                    <a:bodyPr/>
                    <a:lstStyle/>
                    <a:p>
                      <a:pPr algn="ctr"/>
                      <a:r>
                        <a:rPr lang="en-US" sz="1400" b="1" dirty="0">
                          <a:effectLst/>
                          <a:latin typeface="Google Sans"/>
                        </a:rPr>
                        <a:t>Vicuna</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13B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code from GitHub</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Code generation, understanding and translating code</a:t>
                      </a:r>
                    </a:p>
                  </a:txBody>
                  <a:tcPr marL="121920" marR="121920" marT="121920" marB="121920" anchor="ctr"/>
                </a:tc>
                <a:tc>
                  <a:txBody>
                    <a:bodyPr/>
                    <a:lstStyle/>
                    <a:p>
                      <a:pPr algn="ctr"/>
                      <a:r>
                        <a:rPr lang="en-US" sz="1400" b="0" dirty="0">
                          <a:effectLst/>
                          <a:latin typeface="Google Sans"/>
                        </a:rPr>
                        <a:t>Not as good at general-purpose NLP tasks as Flan-T5-XXL</a:t>
                      </a:r>
                    </a:p>
                  </a:txBody>
                  <a:tcPr marL="121920" marR="121920" marT="121920" marB="121920" anchor="ctr"/>
                </a:tc>
                <a:extLst>
                  <a:ext uri="{0D108BD9-81ED-4DB2-BD59-A6C34878D82A}">
                    <a16:rowId xmlns:a16="http://schemas.microsoft.com/office/drawing/2014/main" val="1289973760"/>
                  </a:ext>
                </a:extLst>
              </a:tr>
              <a:tr h="503285">
                <a:tc>
                  <a:txBody>
                    <a:bodyPr/>
                    <a:lstStyle/>
                    <a:p>
                      <a:pPr algn="ctr"/>
                      <a:r>
                        <a:rPr lang="en-US" sz="1400" b="1" dirty="0">
                          <a:effectLst/>
                          <a:latin typeface="Google Sans"/>
                        </a:rPr>
                        <a:t>ChatGPT3</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175B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text and code from a variety of sources, including books, articles, code repositories, and conversations.</a:t>
                      </a:r>
                      <a:endParaRPr lang="en-US" sz="1400" b="0" dirty="0">
                        <a:effectLst/>
                        <a:latin typeface="Google Sans"/>
                      </a:endParaRPr>
                    </a:p>
                  </a:txBody>
                  <a:tcPr marL="121920" marR="121920" marT="121920" marB="121920" anchor="ctr"/>
                </a:tc>
                <a:tc>
                  <a:txBody>
                    <a:bodyPr/>
                    <a:lstStyle/>
                    <a:p>
                      <a:pPr algn="ctr"/>
                      <a:r>
                        <a:rPr lang="en-US" sz="1400" b="0" dirty="0">
                          <a:effectLst/>
                          <a:latin typeface="Google Sans"/>
                        </a:rPr>
                        <a:t>Conversational AI, chatbots</a:t>
                      </a:r>
                    </a:p>
                  </a:txBody>
                  <a:tcPr marL="121920" marR="121920" marT="121920" marB="121920" anchor="ctr"/>
                </a:tc>
                <a:tc>
                  <a:txBody>
                    <a:bodyPr/>
                    <a:lstStyle/>
                    <a:p>
                      <a:pPr algn="ctr"/>
                      <a:r>
                        <a:rPr lang="en-US" sz="1400" b="0">
                          <a:effectLst/>
                          <a:latin typeface="Google Sans"/>
                        </a:rPr>
                        <a:t>Can be less informative than other LLT models</a:t>
                      </a:r>
                    </a:p>
                  </a:txBody>
                  <a:tcPr marL="121920" marR="121920" marT="121920" marB="121920" anchor="ctr"/>
                </a:tc>
                <a:extLst>
                  <a:ext uri="{0D108BD9-81ED-4DB2-BD59-A6C34878D82A}">
                    <a16:rowId xmlns:a16="http://schemas.microsoft.com/office/drawing/2014/main" val="1337691377"/>
                  </a:ext>
                </a:extLst>
              </a:tr>
              <a:tr h="503285">
                <a:tc>
                  <a:txBody>
                    <a:bodyPr/>
                    <a:lstStyle/>
                    <a:p>
                      <a:pPr algn="ctr"/>
                      <a:r>
                        <a:rPr lang="en-US" sz="1400" b="1" dirty="0" err="1">
                          <a:effectLst/>
                          <a:latin typeface="Google Sans"/>
                        </a:rPr>
                        <a:t>BioBERT</a:t>
                      </a:r>
                      <a:endParaRPr lang="en-US" sz="1400" b="1" dirty="0">
                        <a:effectLst/>
                        <a:latin typeface="Google Sans"/>
                      </a:endParaRP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0.34B</a:t>
                      </a:r>
                    </a:p>
                  </a:txBody>
                  <a:tcPr marL="121920" marR="121920" marT="121920" marB="121920" anchor="ctr">
                    <a:solidFill>
                      <a:schemeClr val="accent1">
                        <a:lumMod val="20000"/>
                        <a:lumOff val="80000"/>
                      </a:schemeClr>
                    </a:solidFill>
                  </a:tcPr>
                </a:tc>
                <a:tc>
                  <a:txBody>
                    <a:bodyPr/>
                    <a:lstStyle/>
                    <a:p>
                      <a:pPr algn="ctr"/>
                      <a:r>
                        <a:rPr lang="en-US" sz="1400" b="0" i="0" kern="1200" dirty="0">
                          <a:solidFill>
                            <a:schemeClr val="tx1"/>
                          </a:solidFill>
                          <a:effectLst/>
                          <a:latin typeface="+mn-lt"/>
                          <a:ea typeface="+mn-ea"/>
                          <a:cs typeface="+mn-cs"/>
                        </a:rPr>
                        <a:t>Dataset of biomedical text, including clinical notes, research papers, and drug labels.</a:t>
                      </a:r>
                      <a:endParaRPr lang="en-US" sz="1400" b="0" dirty="0">
                        <a:effectLst/>
                        <a:latin typeface="Google Sans"/>
                      </a:endParaRPr>
                    </a:p>
                  </a:txBody>
                  <a:tcPr marL="121920" marR="121920" marT="121920" marB="121920" anchor="ctr"/>
                </a:tc>
                <a:tc>
                  <a:txBody>
                    <a:bodyPr/>
                    <a:lstStyle/>
                    <a:p>
                      <a:pPr algn="ctr"/>
                      <a:r>
                        <a:rPr lang="en-US" sz="1400" b="0">
                          <a:effectLst/>
                          <a:latin typeface="Google Sans"/>
                        </a:rPr>
                        <a:t>Biomedical NLP tasks such as clinical text processing and drug discovery</a:t>
                      </a:r>
                    </a:p>
                  </a:txBody>
                  <a:tcPr marL="121920" marR="121920" marT="121920" marB="121920" anchor="ctr"/>
                </a:tc>
                <a:tc>
                  <a:txBody>
                    <a:bodyPr/>
                    <a:lstStyle/>
                    <a:p>
                      <a:pPr algn="ctr"/>
                      <a:r>
                        <a:rPr lang="en-US" sz="1400" b="0" dirty="0">
                          <a:effectLst/>
                          <a:latin typeface="Google Sans"/>
                        </a:rPr>
                        <a:t>Not as good at general-purpose NLP tasks as other LLT models</a:t>
                      </a:r>
                    </a:p>
                  </a:txBody>
                  <a:tcPr marL="121920" marR="121920" marT="121920" marB="121920" anchor="ctr"/>
                </a:tc>
                <a:extLst>
                  <a:ext uri="{0D108BD9-81ED-4DB2-BD59-A6C34878D82A}">
                    <a16:rowId xmlns:a16="http://schemas.microsoft.com/office/drawing/2014/main" val="2066373501"/>
                  </a:ext>
                </a:extLst>
              </a:tr>
            </a:tbl>
          </a:graphicData>
        </a:graphic>
      </p:graphicFrame>
      <p:pic>
        <p:nvPicPr>
          <p:cNvPr id="8" name="Picture 7">
            <a:extLst>
              <a:ext uri="{FF2B5EF4-FFF2-40B4-BE49-F238E27FC236}">
                <a16:creationId xmlns:a16="http://schemas.microsoft.com/office/drawing/2014/main" id="{EE3E4839-4D68-5B86-0663-080718F5062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2" name="Title 1">
            <a:extLst>
              <a:ext uri="{FF2B5EF4-FFF2-40B4-BE49-F238E27FC236}">
                <a16:creationId xmlns:a16="http://schemas.microsoft.com/office/drawing/2014/main" id="{EA1A2676-D4F8-7DF2-C0B2-8FB47148292C}"/>
              </a:ext>
            </a:extLst>
          </p:cNvPr>
          <p:cNvSpPr txBox="1">
            <a:spLocks/>
          </p:cNvSpPr>
          <p:nvPr/>
        </p:nvSpPr>
        <p:spPr>
          <a:xfrm>
            <a:off x="786652" y="46675"/>
            <a:ext cx="10834330"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Pre-trained Large Language Transformer Models</a:t>
            </a:r>
            <a:endParaRPr lang="en-US" sz="4000" dirty="0"/>
          </a:p>
        </p:txBody>
      </p:sp>
      <p:sp>
        <p:nvSpPr>
          <p:cNvPr id="13" name="Slide Number Placeholder 12">
            <a:extLst>
              <a:ext uri="{FF2B5EF4-FFF2-40B4-BE49-F238E27FC236}">
                <a16:creationId xmlns:a16="http://schemas.microsoft.com/office/drawing/2014/main" id="{2ACEBF92-9C1D-4719-EDDC-5D50F1BDE613}"/>
              </a:ext>
            </a:extLst>
          </p:cNvPr>
          <p:cNvSpPr>
            <a:spLocks noGrp="1"/>
          </p:cNvSpPr>
          <p:nvPr>
            <p:ph type="sldNum" sz="quarter" idx="12"/>
          </p:nvPr>
        </p:nvSpPr>
        <p:spPr>
          <a:xfrm>
            <a:off x="11861552" y="6385411"/>
            <a:ext cx="367408" cy="307777"/>
          </a:xfrm>
        </p:spPr>
        <p:txBody>
          <a:bodyPr wrap="none">
            <a:spAutoFit/>
          </a:bodyPr>
          <a:lstStyle/>
          <a:p>
            <a:r>
              <a:rPr lang="en-US" sz="1400" dirty="0"/>
              <a:t>12</a:t>
            </a:r>
          </a:p>
        </p:txBody>
      </p:sp>
    </p:spTree>
    <p:extLst>
      <p:ext uri="{BB962C8B-B14F-4D97-AF65-F5344CB8AC3E}">
        <p14:creationId xmlns:p14="http://schemas.microsoft.com/office/powerpoint/2010/main" val="3987512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28E24-A5A9-19A1-A296-AF4F3BEC6DD2}"/>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7" name="Picture 6">
            <a:extLst>
              <a:ext uri="{FF2B5EF4-FFF2-40B4-BE49-F238E27FC236}">
                <a16:creationId xmlns:a16="http://schemas.microsoft.com/office/drawing/2014/main" id="{D07CDA9F-F521-972D-74B1-BE54CD613400}"/>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8" name="Title 1">
            <a:extLst>
              <a:ext uri="{FF2B5EF4-FFF2-40B4-BE49-F238E27FC236}">
                <a16:creationId xmlns:a16="http://schemas.microsoft.com/office/drawing/2014/main" id="{92038EAA-227B-BACD-47D6-548C6B6CA904}"/>
              </a:ext>
            </a:extLst>
          </p:cNvPr>
          <p:cNvSpPr txBox="1">
            <a:spLocks/>
          </p:cNvSpPr>
          <p:nvPr/>
        </p:nvSpPr>
        <p:spPr>
          <a:xfrm>
            <a:off x="454585" y="62480"/>
            <a:ext cx="1101164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2. Prompt Question: PK-DDI</a:t>
            </a:r>
            <a:endParaRPr lang="en-US" sz="3000" dirty="0"/>
          </a:p>
        </p:txBody>
      </p:sp>
      <p:sp>
        <p:nvSpPr>
          <p:cNvPr id="2" name="Slide Number Placeholder 1">
            <a:extLst>
              <a:ext uri="{FF2B5EF4-FFF2-40B4-BE49-F238E27FC236}">
                <a16:creationId xmlns:a16="http://schemas.microsoft.com/office/drawing/2014/main" id="{58C96DFA-30E8-03BB-DBCA-EBE34D6C7A6B}"/>
              </a:ext>
            </a:extLst>
          </p:cNvPr>
          <p:cNvSpPr>
            <a:spLocks noGrp="1"/>
          </p:cNvSpPr>
          <p:nvPr>
            <p:ph type="sldNum" sz="quarter" idx="12"/>
          </p:nvPr>
        </p:nvSpPr>
        <p:spPr>
          <a:xfrm>
            <a:off x="11887200" y="6400899"/>
            <a:ext cx="367408" cy="307777"/>
          </a:xfrm>
        </p:spPr>
        <p:txBody>
          <a:bodyPr wrap="none">
            <a:spAutoFit/>
          </a:bodyPr>
          <a:lstStyle/>
          <a:p>
            <a:r>
              <a:rPr lang="en-US" sz="1400" dirty="0"/>
              <a:t>13</a:t>
            </a:r>
          </a:p>
        </p:txBody>
      </p:sp>
      <p:pic>
        <p:nvPicPr>
          <p:cNvPr id="10" name="Picture 9">
            <a:extLst>
              <a:ext uri="{FF2B5EF4-FFF2-40B4-BE49-F238E27FC236}">
                <a16:creationId xmlns:a16="http://schemas.microsoft.com/office/drawing/2014/main" id="{C6808D1B-76ED-30A2-B87F-F942D254452D}"/>
              </a:ext>
            </a:extLst>
          </p:cNvPr>
          <p:cNvPicPr>
            <a:picLocks noChangeAspect="1"/>
          </p:cNvPicPr>
          <p:nvPr/>
        </p:nvPicPr>
        <p:blipFill>
          <a:blip r:embed="rId6"/>
          <a:stretch>
            <a:fillRect/>
          </a:stretch>
        </p:blipFill>
        <p:spPr>
          <a:xfrm>
            <a:off x="861492" y="965445"/>
            <a:ext cx="9976801" cy="5845880"/>
          </a:xfrm>
          <a:prstGeom prst="rect">
            <a:avLst/>
          </a:prstGeom>
        </p:spPr>
      </p:pic>
    </p:spTree>
    <p:extLst>
      <p:ext uri="{BB962C8B-B14F-4D97-AF65-F5344CB8AC3E}">
        <p14:creationId xmlns:p14="http://schemas.microsoft.com/office/powerpoint/2010/main" val="4181739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ABEE28-1DFE-C725-81E9-3AEAE345D216}"/>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2" name="TextBox 1">
            <a:extLst>
              <a:ext uri="{FF2B5EF4-FFF2-40B4-BE49-F238E27FC236}">
                <a16:creationId xmlns:a16="http://schemas.microsoft.com/office/drawing/2014/main" id="{9B7BCA82-67CF-BA1B-3441-C4FAEC6B8EC1}"/>
              </a:ext>
            </a:extLst>
          </p:cNvPr>
          <p:cNvSpPr txBox="1"/>
          <p:nvPr/>
        </p:nvSpPr>
        <p:spPr>
          <a:xfrm>
            <a:off x="4596959" y="1893291"/>
            <a:ext cx="5289471" cy="584775"/>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Zero </a:t>
            </a:r>
            <a:r>
              <a:rPr lang="en-US" sz="1600" dirty="0">
                <a:solidFill>
                  <a:srgbClr val="3A3B41"/>
                </a:solidFill>
                <a:latin typeface="Montserrat" panose="020B0604020202020204" pitchFamily="2" charset="0"/>
              </a:rPr>
              <a:t>/</a:t>
            </a:r>
            <a:r>
              <a:rPr lang="en-US" sz="1600" b="1" dirty="0">
                <a:solidFill>
                  <a:srgbClr val="3A3B41"/>
                </a:solidFill>
                <a:latin typeface="Montserrat" panose="020B0604020202020204" pitchFamily="2" charset="0"/>
              </a:rPr>
              <a:t> Few-shot learning </a:t>
            </a:r>
            <a:r>
              <a:rPr lang="en-US" sz="1600" dirty="0">
                <a:solidFill>
                  <a:srgbClr val="3A3B41"/>
                </a:solidFill>
                <a:latin typeface="Montserrat" panose="020B0604020202020204" pitchFamily="2" charset="0"/>
              </a:rPr>
              <a:t>evaluated by </a:t>
            </a:r>
            <a:r>
              <a:rPr lang="en-US" sz="1600" b="1" dirty="0">
                <a:solidFill>
                  <a:srgbClr val="3A3B41"/>
                </a:solidFill>
                <a:latin typeface="Montserrat" panose="020B0604020202020204" pitchFamily="2" charset="0"/>
              </a:rPr>
              <a:t>10242</a:t>
            </a:r>
            <a:r>
              <a:rPr lang="en-US" sz="1600" dirty="0">
                <a:solidFill>
                  <a:srgbClr val="3A3B41"/>
                </a:solidFill>
                <a:latin typeface="Montserrat" panose="020B0604020202020204" pitchFamily="2" charset="0"/>
              </a:rPr>
              <a:t>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(PK and Non-Pk DDI) sentences</a:t>
            </a:r>
            <a:endParaRPr lang="en-US" sz="1600" b="0" i="0" dirty="0">
              <a:solidFill>
                <a:srgbClr val="3A3B41"/>
              </a:solidFill>
              <a:effectLst/>
              <a:latin typeface="Montserrat" panose="020B0604020202020204" pitchFamily="2" charset="0"/>
            </a:endParaRPr>
          </a:p>
        </p:txBody>
      </p:sp>
      <p:sp>
        <p:nvSpPr>
          <p:cNvPr id="8" name="TextBox 7">
            <a:extLst>
              <a:ext uri="{FF2B5EF4-FFF2-40B4-BE49-F238E27FC236}">
                <a16:creationId xmlns:a16="http://schemas.microsoft.com/office/drawing/2014/main" id="{4AED98FB-42C7-CBD6-DFF9-5CFD2C369E61}"/>
              </a:ext>
            </a:extLst>
          </p:cNvPr>
          <p:cNvSpPr txBox="1"/>
          <p:nvPr/>
        </p:nvSpPr>
        <p:spPr>
          <a:xfrm>
            <a:off x="4234863" y="2773299"/>
            <a:ext cx="1725546" cy="307777"/>
          </a:xfrm>
          <a:prstGeom prst="rect">
            <a:avLst/>
          </a:prstGeom>
          <a:noFill/>
        </p:spPr>
        <p:txBody>
          <a:bodyPr wrap="square">
            <a:spAutoFit/>
          </a:bodyPr>
          <a:lstStyle/>
          <a:p>
            <a:pPr algn="ctr"/>
            <a:r>
              <a:rPr lang="en-US" sz="1400" b="1" dirty="0"/>
              <a:t>Zero-Shot learning</a:t>
            </a:r>
            <a:endParaRPr lang="en-US" sz="1400" i="1" dirty="0"/>
          </a:p>
        </p:txBody>
      </p:sp>
      <p:graphicFrame>
        <p:nvGraphicFramePr>
          <p:cNvPr id="73" name="Chart 72">
            <a:extLst>
              <a:ext uri="{FF2B5EF4-FFF2-40B4-BE49-F238E27FC236}">
                <a16:creationId xmlns:a16="http://schemas.microsoft.com/office/drawing/2014/main" id="{FE9DB2B2-1298-33AE-14E1-D847A4475B59}"/>
              </a:ext>
            </a:extLst>
          </p:cNvPr>
          <p:cNvGraphicFramePr/>
          <p:nvPr/>
        </p:nvGraphicFramePr>
        <p:xfrm>
          <a:off x="292947" y="3177212"/>
          <a:ext cx="2113877" cy="3425333"/>
        </p:xfrm>
        <a:graphic>
          <a:graphicData uri="http://schemas.openxmlformats.org/drawingml/2006/chart">
            <c:chart xmlns:c="http://schemas.openxmlformats.org/drawingml/2006/chart" xmlns:r="http://schemas.openxmlformats.org/officeDocument/2006/relationships" r:id="rId4"/>
          </a:graphicData>
        </a:graphic>
      </p:graphicFrame>
      <p:sp>
        <p:nvSpPr>
          <p:cNvPr id="74" name="TextBox 73">
            <a:extLst>
              <a:ext uri="{FF2B5EF4-FFF2-40B4-BE49-F238E27FC236}">
                <a16:creationId xmlns:a16="http://schemas.microsoft.com/office/drawing/2014/main" id="{9BEFE0AC-9022-81D3-7809-8168A37FF32D}"/>
              </a:ext>
            </a:extLst>
          </p:cNvPr>
          <p:cNvSpPr txBox="1"/>
          <p:nvPr/>
        </p:nvSpPr>
        <p:spPr>
          <a:xfrm>
            <a:off x="209711" y="2888461"/>
            <a:ext cx="2280347" cy="307777"/>
          </a:xfrm>
          <a:prstGeom prst="rect">
            <a:avLst/>
          </a:prstGeom>
          <a:noFill/>
        </p:spPr>
        <p:txBody>
          <a:bodyPr wrap="square">
            <a:spAutoFit/>
          </a:bodyPr>
          <a:lstStyle/>
          <a:p>
            <a:pPr algn="ctr"/>
            <a:r>
              <a:rPr lang="en-US" sz="1400" b="1" dirty="0"/>
              <a:t>Fine-tuned BioBert model</a:t>
            </a:r>
            <a:endParaRPr lang="en-US" sz="1400" i="1" dirty="0"/>
          </a:p>
        </p:txBody>
      </p:sp>
      <p:sp>
        <p:nvSpPr>
          <p:cNvPr id="5" name="TextBox 4">
            <a:extLst>
              <a:ext uri="{FF2B5EF4-FFF2-40B4-BE49-F238E27FC236}">
                <a16:creationId xmlns:a16="http://schemas.microsoft.com/office/drawing/2014/main" id="{367A2515-F4AB-9AFC-DD07-37D63CE83E74}"/>
              </a:ext>
            </a:extLst>
          </p:cNvPr>
          <p:cNvSpPr txBox="1"/>
          <p:nvPr/>
        </p:nvSpPr>
        <p:spPr>
          <a:xfrm>
            <a:off x="556958" y="1165256"/>
            <a:ext cx="1761067" cy="338554"/>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Prior study</a:t>
            </a:r>
          </a:p>
        </p:txBody>
      </p:sp>
      <p:sp>
        <p:nvSpPr>
          <p:cNvPr id="15" name="TextBox 14">
            <a:extLst>
              <a:ext uri="{FF2B5EF4-FFF2-40B4-BE49-F238E27FC236}">
                <a16:creationId xmlns:a16="http://schemas.microsoft.com/office/drawing/2014/main" id="{88F0659E-A28D-89C7-0062-06C30CE49118}"/>
              </a:ext>
            </a:extLst>
          </p:cNvPr>
          <p:cNvSpPr txBox="1"/>
          <p:nvPr/>
        </p:nvSpPr>
        <p:spPr>
          <a:xfrm>
            <a:off x="66934" y="1786341"/>
            <a:ext cx="2539643" cy="830997"/>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Fine-tuned </a:t>
            </a:r>
            <a:r>
              <a:rPr lang="en-US" sz="1600" b="1" dirty="0">
                <a:solidFill>
                  <a:srgbClr val="3A3B41"/>
                </a:solidFill>
                <a:latin typeface="Montserrat" panose="020B0604020202020204" pitchFamily="2" charset="0"/>
              </a:rPr>
              <a:t>BioBert</a:t>
            </a:r>
            <a:r>
              <a:rPr lang="en-US" sz="1600" dirty="0">
                <a:solidFill>
                  <a:srgbClr val="3A3B41"/>
                </a:solidFill>
                <a:latin typeface="Montserrat" panose="020B0604020202020204" pitchFamily="2" charset="0"/>
              </a:rPr>
              <a:t> evaluated through </a:t>
            </a:r>
            <a:r>
              <a:rPr lang="en-US" sz="1600" b="1" dirty="0">
                <a:solidFill>
                  <a:srgbClr val="3A3B41"/>
                </a:solidFill>
                <a:latin typeface="Montserrat" panose="020B0604020202020204" pitchFamily="2" charset="0"/>
              </a:rPr>
              <a:t>10592</a:t>
            </a:r>
            <a:r>
              <a:rPr lang="en-US" sz="1600" dirty="0">
                <a:solidFill>
                  <a:srgbClr val="3A3B41"/>
                </a:solidFill>
                <a:latin typeface="Montserrat" panose="020B0604020202020204" pitchFamily="2" charset="0"/>
              </a:rPr>
              <a:t> sentences</a:t>
            </a:r>
          </a:p>
        </p:txBody>
      </p:sp>
      <p:cxnSp>
        <p:nvCxnSpPr>
          <p:cNvPr id="66" name="Straight Connector 65">
            <a:extLst>
              <a:ext uri="{FF2B5EF4-FFF2-40B4-BE49-F238E27FC236}">
                <a16:creationId xmlns:a16="http://schemas.microsoft.com/office/drawing/2014/main" id="{6620F8BD-4503-0F0A-C686-DBD6D6FA307E}"/>
              </a:ext>
            </a:extLst>
          </p:cNvPr>
          <p:cNvCxnSpPr>
            <a:cxnSpLocks/>
          </p:cNvCxnSpPr>
          <p:nvPr/>
        </p:nvCxnSpPr>
        <p:spPr>
          <a:xfrm>
            <a:off x="7432547" y="2763065"/>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cxnSp>
        <p:nvCxnSpPr>
          <p:cNvPr id="68" name="Straight Connector 67">
            <a:extLst>
              <a:ext uri="{FF2B5EF4-FFF2-40B4-BE49-F238E27FC236}">
                <a16:creationId xmlns:a16="http://schemas.microsoft.com/office/drawing/2014/main" id="{7924F162-4029-F340-E543-1419B6E15084}"/>
              </a:ext>
            </a:extLst>
          </p:cNvPr>
          <p:cNvCxnSpPr>
            <a:cxnSpLocks/>
          </p:cNvCxnSpPr>
          <p:nvPr/>
        </p:nvCxnSpPr>
        <p:spPr>
          <a:xfrm>
            <a:off x="2606577" y="965445"/>
            <a:ext cx="0" cy="5734151"/>
          </a:xfrm>
          <a:prstGeom prst="line">
            <a:avLst/>
          </a:prstGeom>
          <a:ln w="57150"/>
        </p:spPr>
        <p:style>
          <a:lnRef idx="3">
            <a:schemeClr val="accent3"/>
          </a:lnRef>
          <a:fillRef idx="0">
            <a:schemeClr val="accent3"/>
          </a:fillRef>
          <a:effectRef idx="2">
            <a:schemeClr val="accent3"/>
          </a:effectRef>
          <a:fontRef idx="minor">
            <a:schemeClr val="tx1"/>
          </a:fontRef>
        </p:style>
      </p:cxnSp>
      <p:pic>
        <p:nvPicPr>
          <p:cNvPr id="14" name="Graphic 13">
            <a:extLst>
              <a:ext uri="{FF2B5EF4-FFF2-40B4-BE49-F238E27FC236}">
                <a16:creationId xmlns:a16="http://schemas.microsoft.com/office/drawing/2014/main" id="{AD10584F-E181-F5E7-57FE-4B6233DC1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3996" y="3069631"/>
            <a:ext cx="4509695" cy="3522890"/>
          </a:xfrm>
          <a:prstGeom prst="rect">
            <a:avLst/>
          </a:prstGeom>
        </p:spPr>
      </p:pic>
      <p:pic>
        <p:nvPicPr>
          <p:cNvPr id="30" name="Graphic 29">
            <a:extLst>
              <a:ext uri="{FF2B5EF4-FFF2-40B4-BE49-F238E27FC236}">
                <a16:creationId xmlns:a16="http://schemas.microsoft.com/office/drawing/2014/main" id="{B9C15809-6457-6721-A8DB-DBDB17B28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8204" y="2998772"/>
            <a:ext cx="4723796" cy="3779038"/>
          </a:xfrm>
          <a:prstGeom prst="rect">
            <a:avLst/>
          </a:prstGeom>
        </p:spPr>
      </p:pic>
      <p:sp>
        <p:nvSpPr>
          <p:cNvPr id="31" name="TextBox 30">
            <a:extLst>
              <a:ext uri="{FF2B5EF4-FFF2-40B4-BE49-F238E27FC236}">
                <a16:creationId xmlns:a16="http://schemas.microsoft.com/office/drawing/2014/main" id="{93A22DF8-D3CB-A90A-FB5F-04D6B376A231}"/>
              </a:ext>
            </a:extLst>
          </p:cNvPr>
          <p:cNvSpPr txBox="1"/>
          <p:nvPr/>
        </p:nvSpPr>
        <p:spPr>
          <a:xfrm>
            <a:off x="9353567" y="2768071"/>
            <a:ext cx="1725546" cy="307777"/>
          </a:xfrm>
          <a:prstGeom prst="rect">
            <a:avLst/>
          </a:prstGeom>
          <a:noFill/>
        </p:spPr>
        <p:txBody>
          <a:bodyPr wrap="square">
            <a:spAutoFit/>
          </a:bodyPr>
          <a:lstStyle/>
          <a:p>
            <a:pPr algn="ctr"/>
            <a:r>
              <a:rPr lang="en-US" sz="1400" b="1" dirty="0"/>
              <a:t>Few-Shot learning</a:t>
            </a:r>
            <a:endParaRPr lang="en-US" sz="1400" i="1" dirty="0"/>
          </a:p>
        </p:txBody>
      </p:sp>
      <p:grpSp>
        <p:nvGrpSpPr>
          <p:cNvPr id="1638" name="Group 1637">
            <a:extLst>
              <a:ext uri="{FF2B5EF4-FFF2-40B4-BE49-F238E27FC236}">
                <a16:creationId xmlns:a16="http://schemas.microsoft.com/office/drawing/2014/main" id="{445A83B0-AD9D-2441-2693-F8CDC3E06A6D}"/>
              </a:ext>
            </a:extLst>
          </p:cNvPr>
          <p:cNvGrpSpPr/>
          <p:nvPr/>
        </p:nvGrpSpPr>
        <p:grpSpPr>
          <a:xfrm>
            <a:off x="4552949" y="3081076"/>
            <a:ext cx="336551" cy="3464319"/>
            <a:chOff x="4522655" y="3365294"/>
            <a:chExt cx="395440" cy="3237251"/>
          </a:xfrm>
        </p:grpSpPr>
        <p:cxnSp>
          <p:nvCxnSpPr>
            <p:cNvPr id="1634" name="Straight Connector 1633">
              <a:extLst>
                <a:ext uri="{FF2B5EF4-FFF2-40B4-BE49-F238E27FC236}">
                  <a16:creationId xmlns:a16="http://schemas.microsoft.com/office/drawing/2014/main" id="{1DCB5DB5-659B-B112-E7EB-70C7A5F75159}"/>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35" name="Straight Connector 1634">
              <a:extLst>
                <a:ext uri="{FF2B5EF4-FFF2-40B4-BE49-F238E27FC236}">
                  <a16:creationId xmlns:a16="http://schemas.microsoft.com/office/drawing/2014/main" id="{B0FBC61A-08FF-4DE7-0681-66122B722616}"/>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36" name="Straight Connector 1635">
              <a:extLst>
                <a:ext uri="{FF2B5EF4-FFF2-40B4-BE49-F238E27FC236}">
                  <a16:creationId xmlns:a16="http://schemas.microsoft.com/office/drawing/2014/main" id="{656230CD-0478-7E29-824A-361290DE0627}"/>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37" name="Straight Connector 1636">
              <a:extLst>
                <a:ext uri="{FF2B5EF4-FFF2-40B4-BE49-F238E27FC236}">
                  <a16:creationId xmlns:a16="http://schemas.microsoft.com/office/drawing/2014/main" id="{6F26AACF-7DFC-E2D3-191A-DC4A53E36481}"/>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39" name="Group 1638">
            <a:extLst>
              <a:ext uri="{FF2B5EF4-FFF2-40B4-BE49-F238E27FC236}">
                <a16:creationId xmlns:a16="http://schemas.microsoft.com/office/drawing/2014/main" id="{67B9B36B-5E62-B4D0-E10A-CE225CD04547}"/>
              </a:ext>
            </a:extLst>
          </p:cNvPr>
          <p:cNvGrpSpPr/>
          <p:nvPr/>
        </p:nvGrpSpPr>
        <p:grpSpPr>
          <a:xfrm>
            <a:off x="6905144" y="3086216"/>
            <a:ext cx="336551" cy="3464319"/>
            <a:chOff x="4522655" y="3365294"/>
            <a:chExt cx="395440" cy="3237251"/>
          </a:xfrm>
        </p:grpSpPr>
        <p:cxnSp>
          <p:nvCxnSpPr>
            <p:cNvPr id="1640" name="Straight Connector 1639">
              <a:extLst>
                <a:ext uri="{FF2B5EF4-FFF2-40B4-BE49-F238E27FC236}">
                  <a16:creationId xmlns:a16="http://schemas.microsoft.com/office/drawing/2014/main" id="{9E095CE8-8221-E3AA-C03E-976B65DB28E0}"/>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41" name="Straight Connector 1640">
              <a:extLst>
                <a:ext uri="{FF2B5EF4-FFF2-40B4-BE49-F238E27FC236}">
                  <a16:creationId xmlns:a16="http://schemas.microsoft.com/office/drawing/2014/main" id="{D9BF0BC6-73B6-5E2F-2412-5DA98CFBDAA3}"/>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2" name="Straight Connector 1641">
              <a:extLst>
                <a:ext uri="{FF2B5EF4-FFF2-40B4-BE49-F238E27FC236}">
                  <a16:creationId xmlns:a16="http://schemas.microsoft.com/office/drawing/2014/main" id="{6E665B88-39DF-AFF1-7414-21CCF30D2B82}"/>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3" name="Straight Connector 1642">
              <a:extLst>
                <a:ext uri="{FF2B5EF4-FFF2-40B4-BE49-F238E27FC236}">
                  <a16:creationId xmlns:a16="http://schemas.microsoft.com/office/drawing/2014/main" id="{CE64AD12-77AD-53F9-3E89-BEC02DEDA084}"/>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44" name="Group 1643">
            <a:extLst>
              <a:ext uri="{FF2B5EF4-FFF2-40B4-BE49-F238E27FC236}">
                <a16:creationId xmlns:a16="http://schemas.microsoft.com/office/drawing/2014/main" id="{AF5141D1-BB34-DF1A-6FE7-06E3F529DB88}"/>
              </a:ext>
            </a:extLst>
          </p:cNvPr>
          <p:cNvGrpSpPr/>
          <p:nvPr/>
        </p:nvGrpSpPr>
        <p:grpSpPr>
          <a:xfrm>
            <a:off x="9410797" y="3074098"/>
            <a:ext cx="336551" cy="3464319"/>
            <a:chOff x="4522655" y="3365294"/>
            <a:chExt cx="395440" cy="3237251"/>
          </a:xfrm>
        </p:grpSpPr>
        <p:cxnSp>
          <p:nvCxnSpPr>
            <p:cNvPr id="1645" name="Straight Connector 1644">
              <a:extLst>
                <a:ext uri="{FF2B5EF4-FFF2-40B4-BE49-F238E27FC236}">
                  <a16:creationId xmlns:a16="http://schemas.microsoft.com/office/drawing/2014/main" id="{FA80B90E-2C02-4B1F-234D-EF32D537975A}"/>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46" name="Straight Connector 1645">
              <a:extLst>
                <a:ext uri="{FF2B5EF4-FFF2-40B4-BE49-F238E27FC236}">
                  <a16:creationId xmlns:a16="http://schemas.microsoft.com/office/drawing/2014/main" id="{58A7A362-417C-12DC-0090-E884E159354E}"/>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7" name="Straight Connector 1646">
              <a:extLst>
                <a:ext uri="{FF2B5EF4-FFF2-40B4-BE49-F238E27FC236}">
                  <a16:creationId xmlns:a16="http://schemas.microsoft.com/office/drawing/2014/main" id="{6E68A70F-A0F9-A711-1BBF-35D2057F5BA7}"/>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48" name="Straight Connector 1647">
              <a:extLst>
                <a:ext uri="{FF2B5EF4-FFF2-40B4-BE49-F238E27FC236}">
                  <a16:creationId xmlns:a16="http://schemas.microsoft.com/office/drawing/2014/main" id="{9918716A-4C81-F45E-13DC-16773B49BABC}"/>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grpSp>
        <p:nvGrpSpPr>
          <p:cNvPr id="1649" name="Group 1648">
            <a:extLst>
              <a:ext uri="{FF2B5EF4-FFF2-40B4-BE49-F238E27FC236}">
                <a16:creationId xmlns:a16="http://schemas.microsoft.com/office/drawing/2014/main" id="{6F983A3D-5581-31C0-87D1-5D2B2ED35AB4}"/>
              </a:ext>
            </a:extLst>
          </p:cNvPr>
          <p:cNvGrpSpPr/>
          <p:nvPr/>
        </p:nvGrpSpPr>
        <p:grpSpPr>
          <a:xfrm>
            <a:off x="11731114" y="3074098"/>
            <a:ext cx="336551" cy="3464319"/>
            <a:chOff x="4522655" y="3365294"/>
            <a:chExt cx="395440" cy="3237251"/>
          </a:xfrm>
        </p:grpSpPr>
        <p:cxnSp>
          <p:nvCxnSpPr>
            <p:cNvPr id="1650" name="Straight Connector 1649">
              <a:extLst>
                <a:ext uri="{FF2B5EF4-FFF2-40B4-BE49-F238E27FC236}">
                  <a16:creationId xmlns:a16="http://schemas.microsoft.com/office/drawing/2014/main" id="{79A81A91-7553-3987-2810-2C26099A8C75}"/>
                </a:ext>
              </a:extLst>
            </p:cNvPr>
            <p:cNvCxnSpPr>
              <a:cxnSpLocks/>
            </p:cNvCxnSpPr>
            <p:nvPr/>
          </p:nvCxnSpPr>
          <p:spPr>
            <a:xfrm>
              <a:off x="4918095" y="3365294"/>
              <a:ext cx="0" cy="3237251"/>
            </a:xfrm>
            <a:prstGeom prst="line">
              <a:avLst/>
            </a:prstGeom>
            <a:ln w="31750"/>
          </p:spPr>
          <p:style>
            <a:lnRef idx="3">
              <a:schemeClr val="dk1"/>
            </a:lnRef>
            <a:fillRef idx="0">
              <a:schemeClr val="dk1"/>
            </a:fillRef>
            <a:effectRef idx="2">
              <a:schemeClr val="dk1"/>
            </a:effectRef>
            <a:fontRef idx="minor">
              <a:schemeClr val="tx1"/>
            </a:fontRef>
          </p:style>
        </p:cxnSp>
        <p:cxnSp>
          <p:nvCxnSpPr>
            <p:cNvPr id="1651" name="Straight Connector 1650">
              <a:extLst>
                <a:ext uri="{FF2B5EF4-FFF2-40B4-BE49-F238E27FC236}">
                  <a16:creationId xmlns:a16="http://schemas.microsoft.com/office/drawing/2014/main" id="{DCEB84E1-0E8A-EBFD-0AD0-DA7ECC6F59CD}"/>
                </a:ext>
              </a:extLst>
            </p:cNvPr>
            <p:cNvCxnSpPr>
              <a:cxnSpLocks/>
            </p:cNvCxnSpPr>
            <p:nvPr/>
          </p:nvCxnSpPr>
          <p:spPr>
            <a:xfrm flipH="1">
              <a:off x="4522655" y="3365294"/>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52" name="Straight Connector 1651">
              <a:extLst>
                <a:ext uri="{FF2B5EF4-FFF2-40B4-BE49-F238E27FC236}">
                  <a16:creationId xmlns:a16="http://schemas.microsoft.com/office/drawing/2014/main" id="{37D2F378-4A64-0713-2B63-FBE96A9B847D}"/>
                </a:ext>
              </a:extLst>
            </p:cNvPr>
            <p:cNvCxnSpPr>
              <a:cxnSpLocks/>
            </p:cNvCxnSpPr>
            <p:nvPr/>
          </p:nvCxnSpPr>
          <p:spPr>
            <a:xfrm flipH="1">
              <a:off x="4522655" y="6597631"/>
              <a:ext cx="395440" cy="0"/>
            </a:xfrm>
            <a:prstGeom prst="line">
              <a:avLst/>
            </a:prstGeom>
            <a:ln w="31750"/>
          </p:spPr>
          <p:style>
            <a:lnRef idx="3">
              <a:schemeClr val="dk1"/>
            </a:lnRef>
            <a:fillRef idx="0">
              <a:schemeClr val="dk1"/>
            </a:fillRef>
            <a:effectRef idx="2">
              <a:schemeClr val="dk1"/>
            </a:effectRef>
            <a:fontRef idx="minor">
              <a:schemeClr val="tx1"/>
            </a:fontRef>
          </p:style>
        </p:cxnSp>
        <p:cxnSp>
          <p:nvCxnSpPr>
            <p:cNvPr id="1653" name="Straight Connector 1652">
              <a:extLst>
                <a:ext uri="{FF2B5EF4-FFF2-40B4-BE49-F238E27FC236}">
                  <a16:creationId xmlns:a16="http://schemas.microsoft.com/office/drawing/2014/main" id="{9F98E326-8E6D-A924-1A34-6FEB89A3AA34}"/>
                </a:ext>
              </a:extLst>
            </p:cNvPr>
            <p:cNvCxnSpPr>
              <a:cxnSpLocks/>
            </p:cNvCxnSpPr>
            <p:nvPr/>
          </p:nvCxnSpPr>
          <p:spPr>
            <a:xfrm>
              <a:off x="4522655" y="3365294"/>
              <a:ext cx="0" cy="3237251"/>
            </a:xfrm>
            <a:prstGeom prst="line">
              <a:avLst/>
            </a:prstGeom>
            <a:ln w="31750"/>
          </p:spPr>
          <p:style>
            <a:lnRef idx="3">
              <a:schemeClr val="dk1"/>
            </a:lnRef>
            <a:fillRef idx="0">
              <a:schemeClr val="dk1"/>
            </a:fillRef>
            <a:effectRef idx="2">
              <a:schemeClr val="dk1"/>
            </a:effectRef>
            <a:fontRef idx="minor">
              <a:schemeClr val="tx1"/>
            </a:fontRef>
          </p:style>
        </p:cxnSp>
      </p:grpSp>
      <p:sp>
        <p:nvSpPr>
          <p:cNvPr id="1654" name="Title 1">
            <a:extLst>
              <a:ext uri="{FF2B5EF4-FFF2-40B4-BE49-F238E27FC236}">
                <a16:creationId xmlns:a16="http://schemas.microsoft.com/office/drawing/2014/main" id="{3E4581FF-8014-FF95-C06C-B1C05BA58F66}"/>
              </a:ext>
            </a:extLst>
          </p:cNvPr>
          <p:cNvSpPr txBox="1">
            <a:spLocks/>
          </p:cNvSpPr>
          <p:nvPr/>
        </p:nvSpPr>
        <p:spPr>
          <a:xfrm>
            <a:off x="0" y="47943"/>
            <a:ext cx="11887200"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2. Model Evaluation: </a:t>
            </a:r>
            <a:r>
              <a:rPr lang="en-US" sz="3000" dirty="0"/>
              <a:t>Validate LLMs performance by identifying PK-DDI sentences to compare it with the prior project</a:t>
            </a:r>
          </a:p>
        </p:txBody>
      </p:sp>
      <p:pic>
        <p:nvPicPr>
          <p:cNvPr id="1656" name="Picture 1655">
            <a:extLst>
              <a:ext uri="{FF2B5EF4-FFF2-40B4-BE49-F238E27FC236}">
                <a16:creationId xmlns:a16="http://schemas.microsoft.com/office/drawing/2014/main" id="{F998AD30-D8FE-D61D-9C72-56F4E8C3ABA7}"/>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2707718" y="2778746"/>
            <a:ext cx="9453727" cy="3999064"/>
          </a:xfrm>
          <a:prstGeom prst="rect">
            <a:avLst/>
          </a:prstGeom>
        </p:spPr>
      </p:pic>
      <p:sp>
        <p:nvSpPr>
          <p:cNvPr id="4" name="TextBox 3">
            <a:extLst>
              <a:ext uri="{FF2B5EF4-FFF2-40B4-BE49-F238E27FC236}">
                <a16:creationId xmlns:a16="http://schemas.microsoft.com/office/drawing/2014/main" id="{DB4A78A3-AB66-B55D-182D-715280850A1E}"/>
              </a:ext>
            </a:extLst>
          </p:cNvPr>
          <p:cNvSpPr txBox="1"/>
          <p:nvPr/>
        </p:nvSpPr>
        <p:spPr>
          <a:xfrm>
            <a:off x="6552013" y="1165256"/>
            <a:ext cx="1761067" cy="338554"/>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second study</a:t>
            </a:r>
          </a:p>
        </p:txBody>
      </p:sp>
      <p:sp>
        <p:nvSpPr>
          <p:cNvPr id="6" name="Slide Number Placeholder 1">
            <a:extLst>
              <a:ext uri="{FF2B5EF4-FFF2-40B4-BE49-F238E27FC236}">
                <a16:creationId xmlns:a16="http://schemas.microsoft.com/office/drawing/2014/main" id="{959BD37F-29F6-B201-2DA9-1BF97845AFAF}"/>
              </a:ext>
            </a:extLst>
          </p:cNvPr>
          <p:cNvSpPr>
            <a:spLocks noGrp="1"/>
          </p:cNvSpPr>
          <p:nvPr>
            <p:ph type="sldNum" sz="quarter" idx="12"/>
          </p:nvPr>
        </p:nvSpPr>
        <p:spPr>
          <a:xfrm>
            <a:off x="11887200" y="6565999"/>
            <a:ext cx="367408" cy="307777"/>
          </a:xfrm>
        </p:spPr>
        <p:txBody>
          <a:bodyPr wrap="none">
            <a:spAutoFit/>
          </a:bodyPr>
          <a:lstStyle/>
          <a:p>
            <a:r>
              <a:rPr lang="en-US" sz="1400" dirty="0"/>
              <a:t>14</a:t>
            </a:r>
          </a:p>
        </p:txBody>
      </p:sp>
    </p:spTree>
    <p:extLst>
      <p:ext uri="{BB962C8B-B14F-4D97-AF65-F5344CB8AC3E}">
        <p14:creationId xmlns:p14="http://schemas.microsoft.com/office/powerpoint/2010/main" val="17291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1"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FA160E1-7642-8F0C-E4AC-35F8D4806006}"/>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55" name="Slide Number Placeholder 82">
            <a:extLst>
              <a:ext uri="{FF2B5EF4-FFF2-40B4-BE49-F238E27FC236}">
                <a16:creationId xmlns:a16="http://schemas.microsoft.com/office/drawing/2014/main" id="{AC158BB3-12F4-BB74-7A30-357CF35D27F1}"/>
              </a:ext>
            </a:extLst>
          </p:cNvPr>
          <p:cNvSpPr>
            <a:spLocks noGrp="1"/>
          </p:cNvSpPr>
          <p:nvPr>
            <p:ph type="sldNum" sz="quarter" idx="12"/>
          </p:nvPr>
        </p:nvSpPr>
        <p:spPr>
          <a:xfrm>
            <a:off x="11887200" y="6400800"/>
            <a:ext cx="367408" cy="307777"/>
          </a:xfrm>
        </p:spPr>
        <p:txBody>
          <a:bodyPr wrap="none">
            <a:spAutoFit/>
          </a:bodyPr>
          <a:lstStyle/>
          <a:p>
            <a:r>
              <a:rPr lang="en-US" sz="1400" dirty="0"/>
              <a:t>15</a:t>
            </a:r>
          </a:p>
        </p:txBody>
      </p:sp>
      <p:sp>
        <p:nvSpPr>
          <p:cNvPr id="32" name="Title 1">
            <a:extLst>
              <a:ext uri="{FF2B5EF4-FFF2-40B4-BE49-F238E27FC236}">
                <a16:creationId xmlns:a16="http://schemas.microsoft.com/office/drawing/2014/main" id="{D27652B7-33BA-3D13-BAD8-BE7BB816AF69}"/>
              </a:ext>
            </a:extLst>
          </p:cNvPr>
          <p:cNvSpPr txBox="1">
            <a:spLocks/>
          </p:cNvSpPr>
          <p:nvPr/>
        </p:nvSpPr>
        <p:spPr>
          <a:xfrm>
            <a:off x="313386" y="98578"/>
            <a:ext cx="10842918"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Evaluate LLM performance on a new task </a:t>
            </a:r>
            <a:endParaRPr lang="en-US" sz="4000" dirty="0"/>
          </a:p>
        </p:txBody>
      </p:sp>
      <p:sp>
        <p:nvSpPr>
          <p:cNvPr id="2" name="TextBox 1">
            <a:extLst>
              <a:ext uri="{FF2B5EF4-FFF2-40B4-BE49-F238E27FC236}">
                <a16:creationId xmlns:a16="http://schemas.microsoft.com/office/drawing/2014/main" id="{B0311872-60AE-445E-C1C3-9F54D953CE82}"/>
              </a:ext>
            </a:extLst>
          </p:cNvPr>
          <p:cNvSpPr txBox="1"/>
          <p:nvPr/>
        </p:nvSpPr>
        <p:spPr>
          <a:xfrm>
            <a:off x="192383" y="1758992"/>
            <a:ext cx="4224676"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“Because substances in grapefruit juice may inhibit the metabolism of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Pimozide</a:t>
            </a:r>
            <a:r>
              <a:rPr lang="en-US" sz="1400" i="1" dirty="0">
                <a:latin typeface="Times New Roman" panose="02020603050405020304" pitchFamily="18" charset="0"/>
                <a:cs typeface="Times New Roman" panose="02020603050405020304" pitchFamily="18" charset="0"/>
              </a:rPr>
              <a:t> by CYP3A4, patients should be advised to avoid </a:t>
            </a:r>
            <a:r>
              <a:rPr lang="en-US" sz="1400" b="1" i="1" dirty="0">
                <a:solidFill>
                  <a:srgbClr val="C00000"/>
                </a:solidFill>
                <a:latin typeface="Times New Roman" panose="02020603050405020304" pitchFamily="18" charset="0"/>
                <a:cs typeface="Times New Roman" panose="02020603050405020304" pitchFamily="18" charset="0"/>
              </a:rPr>
              <a:t>grapefruit juice</a:t>
            </a:r>
            <a:r>
              <a:rPr lang="en-US" sz="1400" i="1" dirty="0">
                <a:latin typeface="Times New Roman" panose="02020603050405020304" pitchFamily="18" charset="0"/>
                <a:cs typeface="Times New Roman" panose="02020603050405020304" pitchFamily="18" charset="0"/>
              </a:rPr>
              <a:t>.” [1]</a:t>
            </a:r>
          </a:p>
        </p:txBody>
      </p:sp>
      <p:sp>
        <p:nvSpPr>
          <p:cNvPr id="3" name="TextBox 2">
            <a:extLst>
              <a:ext uri="{FF2B5EF4-FFF2-40B4-BE49-F238E27FC236}">
                <a16:creationId xmlns:a16="http://schemas.microsoft.com/office/drawing/2014/main" id="{7426E3F9-1150-DD9C-691C-A11ADD3A8934}"/>
              </a:ext>
            </a:extLst>
          </p:cNvPr>
          <p:cNvSpPr txBox="1"/>
          <p:nvPr/>
        </p:nvSpPr>
        <p:spPr>
          <a:xfrm>
            <a:off x="7630415" y="1724510"/>
            <a:ext cx="3076938" cy="523220"/>
          </a:xfrm>
          <a:prstGeom prst="rect">
            <a:avLst/>
          </a:prstGeom>
          <a:noFill/>
        </p:spPr>
        <p:txBody>
          <a:bodyPr wrap="square">
            <a:spAutoFit/>
          </a:bodyPr>
          <a:lstStyle/>
          <a:p>
            <a:r>
              <a:rPr lang="en-US" sz="1400" b="1" i="0" u="none" strike="noStrike" dirty="0">
                <a:solidFill>
                  <a:srgbClr val="C00000"/>
                </a:solidFill>
                <a:effectLst/>
                <a:latin typeface="Times New Roman" panose="02020603050405020304" pitchFamily="18" charset="0"/>
                <a:cs typeface="Times New Roman" panose="02020603050405020304" pitchFamily="18" charset="0"/>
              </a:rPr>
              <a:t>Grapefruit juice</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 </a:t>
            </a:r>
            <a:r>
              <a:rPr lang="en-US" sz="1400" dirty="0">
                <a:latin typeface="Times New Roman" panose="02020603050405020304" pitchFamily="18" charset="0"/>
                <a:cs typeface="Times New Roman" panose="02020603050405020304" pitchFamily="18" charset="0"/>
              </a:rPr>
              <a:t>and </a:t>
            </a:r>
            <a:r>
              <a:rPr lang="en-US" sz="1400" b="1" i="0" u="none" strike="noStrike" dirty="0">
                <a:solidFill>
                  <a:schemeClr val="accent6">
                    <a:lumMod val="75000"/>
                  </a:schemeClr>
                </a:solidFill>
                <a:effectLst/>
                <a:latin typeface="Times New Roman" panose="02020603050405020304" pitchFamily="18" charset="0"/>
                <a:cs typeface="Times New Roman" panose="02020603050405020304" pitchFamily="18" charset="0"/>
              </a:rPr>
              <a:t>Pimozide</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23" name="TextBox 22">
            <a:extLst>
              <a:ext uri="{FF2B5EF4-FFF2-40B4-BE49-F238E27FC236}">
                <a16:creationId xmlns:a16="http://schemas.microsoft.com/office/drawing/2014/main" id="{B0F99040-0DBC-0BD1-2727-353D61C56EDF}"/>
              </a:ext>
            </a:extLst>
          </p:cNvPr>
          <p:cNvSpPr txBox="1"/>
          <p:nvPr/>
        </p:nvSpPr>
        <p:spPr>
          <a:xfrm>
            <a:off x="5093158" y="2906620"/>
            <a:ext cx="1381188" cy="369332"/>
          </a:xfrm>
          <a:prstGeom prst="rect">
            <a:avLst/>
          </a:prstGeom>
          <a:noFill/>
        </p:spPr>
        <p:txBody>
          <a:bodyPr wrap="square">
            <a:spAutoFit/>
          </a:bodyPr>
          <a:lstStyle/>
          <a:p>
            <a:r>
              <a:rPr lang="en-US" altLang="en-US" b="1" dirty="0"/>
              <a:t>Precipitant?</a:t>
            </a:r>
            <a:endParaRPr lang="en-US" dirty="0"/>
          </a:p>
        </p:txBody>
      </p:sp>
      <p:sp>
        <p:nvSpPr>
          <p:cNvPr id="7" name="TextBox 6">
            <a:extLst>
              <a:ext uri="{FF2B5EF4-FFF2-40B4-BE49-F238E27FC236}">
                <a16:creationId xmlns:a16="http://schemas.microsoft.com/office/drawing/2014/main" id="{DBF8A1AD-3FBE-41CC-E9F0-0DBD24A2A519}"/>
              </a:ext>
            </a:extLst>
          </p:cNvPr>
          <p:cNvSpPr txBox="1"/>
          <p:nvPr/>
        </p:nvSpPr>
        <p:spPr>
          <a:xfrm>
            <a:off x="5243643" y="1679826"/>
            <a:ext cx="967911" cy="369332"/>
          </a:xfrm>
          <a:prstGeom prst="rect">
            <a:avLst/>
          </a:prstGeom>
          <a:noFill/>
        </p:spPr>
        <p:txBody>
          <a:bodyPr wrap="square">
            <a:spAutoFit/>
          </a:bodyPr>
          <a:lstStyle/>
          <a:p>
            <a:r>
              <a:rPr lang="en-US" altLang="en-US" b="1" dirty="0"/>
              <a:t>Object?</a:t>
            </a:r>
            <a:endParaRPr lang="en-US" dirty="0"/>
          </a:p>
        </p:txBody>
      </p:sp>
      <p:grpSp>
        <p:nvGrpSpPr>
          <p:cNvPr id="5122" name="Graphic 5120" descr="A flying arrow">
            <a:extLst>
              <a:ext uri="{FF2B5EF4-FFF2-40B4-BE49-F238E27FC236}">
                <a16:creationId xmlns:a16="http://schemas.microsoft.com/office/drawing/2014/main" id="{023860D1-D9DC-14C6-AC68-909D158B5773}"/>
              </a:ext>
            </a:extLst>
          </p:cNvPr>
          <p:cNvGrpSpPr/>
          <p:nvPr/>
        </p:nvGrpSpPr>
        <p:grpSpPr>
          <a:xfrm rot="388923">
            <a:off x="4904528" y="2028979"/>
            <a:ext cx="2241593" cy="901755"/>
            <a:chOff x="7982475" y="2484729"/>
            <a:chExt cx="1565244" cy="901755"/>
          </a:xfrm>
        </p:grpSpPr>
        <p:sp>
          <p:nvSpPr>
            <p:cNvPr id="5123" name="Freeform: Shape 5122">
              <a:extLst>
                <a:ext uri="{FF2B5EF4-FFF2-40B4-BE49-F238E27FC236}">
                  <a16:creationId xmlns:a16="http://schemas.microsoft.com/office/drawing/2014/main" id="{B0957AA7-2B9C-F1A8-D6B9-B38103459E3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5125" name="Freeform: Shape 5124">
              <a:extLst>
                <a:ext uri="{FF2B5EF4-FFF2-40B4-BE49-F238E27FC236}">
                  <a16:creationId xmlns:a16="http://schemas.microsoft.com/office/drawing/2014/main" id="{495569C6-D2D1-5839-9615-1402C0283468}"/>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37F84619-4167-E332-9BDB-B0EB50110E1A}"/>
              </a:ext>
            </a:extLst>
          </p:cNvPr>
          <p:cNvSpPr txBox="1"/>
          <p:nvPr/>
        </p:nvSpPr>
        <p:spPr>
          <a:xfrm>
            <a:off x="199630" y="2691177"/>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12" name="TextBox 11">
            <a:extLst>
              <a:ext uri="{FF2B5EF4-FFF2-40B4-BE49-F238E27FC236}">
                <a16:creationId xmlns:a16="http://schemas.microsoft.com/office/drawing/2014/main" id="{68235DEE-B671-9BFA-02B1-685B2616CE63}"/>
              </a:ext>
            </a:extLst>
          </p:cNvPr>
          <p:cNvSpPr txBox="1"/>
          <p:nvPr/>
        </p:nvSpPr>
        <p:spPr>
          <a:xfrm>
            <a:off x="7654958" y="2599813"/>
            <a:ext cx="3076938" cy="523220"/>
          </a:xfrm>
          <a:prstGeom prst="rect">
            <a:avLst/>
          </a:prstGeom>
          <a:noFill/>
        </p:spPr>
        <p:txBody>
          <a:bodyPr wrap="square">
            <a:spAutoFit/>
          </a:bodyPr>
          <a:lstStyle/>
          <a:p>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i="1" dirty="0">
                <a:solidFill>
                  <a:srgbClr val="548235"/>
                </a:solidFill>
                <a:latin typeface="Times New Roman" panose="02020603050405020304" pitchFamily="18" charset="0"/>
                <a:cs typeface="Times New Roman" panose="02020603050405020304" pitchFamily="18" charset="0"/>
              </a:rPr>
              <a:t>Cyclosporine </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13" name="TextBox 12">
            <a:extLst>
              <a:ext uri="{FF2B5EF4-FFF2-40B4-BE49-F238E27FC236}">
                <a16:creationId xmlns:a16="http://schemas.microsoft.com/office/drawing/2014/main" id="{B12C93E7-2D38-6DCA-45FE-6426794CB162}"/>
              </a:ext>
            </a:extLst>
          </p:cNvPr>
          <p:cNvSpPr txBox="1"/>
          <p:nvPr/>
        </p:nvSpPr>
        <p:spPr>
          <a:xfrm>
            <a:off x="7513206" y="5102202"/>
            <a:ext cx="3840594" cy="523220"/>
          </a:xfrm>
          <a:prstGeom prst="rect">
            <a:avLst/>
          </a:prstGeom>
          <a:noFill/>
        </p:spPr>
        <p:txBody>
          <a:bodyPr wrap="square">
            <a:spAutoFit/>
          </a:bodyPr>
          <a:lstStyle/>
          <a:p>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Zolpidem's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clinical exposure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have been impacted by </a:t>
            </a:r>
            <a:r>
              <a:rPr lang="en-US" sz="1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Intrinsic factors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a:t>
            </a:r>
            <a:r>
              <a:rPr lang="en-US" sz="1400" b="1"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liver diseases</a:t>
            </a: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p:txBody>
      </p:sp>
      <p:grpSp>
        <p:nvGrpSpPr>
          <p:cNvPr id="15" name="Graphic 5120" descr="A flying arrow">
            <a:extLst>
              <a:ext uri="{FF2B5EF4-FFF2-40B4-BE49-F238E27FC236}">
                <a16:creationId xmlns:a16="http://schemas.microsoft.com/office/drawing/2014/main" id="{F8DE2BD2-8299-C51B-AC3B-A3BCFB556620}"/>
              </a:ext>
            </a:extLst>
          </p:cNvPr>
          <p:cNvGrpSpPr/>
          <p:nvPr/>
        </p:nvGrpSpPr>
        <p:grpSpPr>
          <a:xfrm rot="388923">
            <a:off x="4641131" y="4863165"/>
            <a:ext cx="2788909" cy="1043639"/>
            <a:chOff x="7982475" y="2484729"/>
            <a:chExt cx="1565244" cy="901755"/>
          </a:xfrm>
        </p:grpSpPr>
        <p:sp>
          <p:nvSpPr>
            <p:cNvPr id="16" name="Freeform: Shape 15">
              <a:extLst>
                <a:ext uri="{FF2B5EF4-FFF2-40B4-BE49-F238E27FC236}">
                  <a16:creationId xmlns:a16="http://schemas.microsoft.com/office/drawing/2014/main" id="{F8B607F3-E342-03E6-AE9F-5651103B159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6BE3C22-7A17-72ED-B8D4-4874E2F2C86A}"/>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3C94BECB-381C-F438-6EDF-43BDF154D5CA}"/>
              </a:ext>
            </a:extLst>
          </p:cNvPr>
          <p:cNvSpPr txBox="1"/>
          <p:nvPr/>
        </p:nvSpPr>
        <p:spPr>
          <a:xfrm>
            <a:off x="231073" y="5035983"/>
            <a:ext cx="4224676" cy="954107"/>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“Following a single 20mg oral </a:t>
            </a:r>
            <a:r>
              <a:rPr lang="en-US" sz="1400" b="1" i="1" dirty="0">
                <a:solidFill>
                  <a:srgbClr val="C00000"/>
                </a:solidFill>
                <a:latin typeface="Times New Roman" panose="02020603050405020304" pitchFamily="18" charset="0"/>
                <a:cs typeface="Times New Roman" panose="02020603050405020304" pitchFamily="18" charset="0"/>
              </a:rPr>
              <a:t>Zolpidem</a:t>
            </a:r>
            <a:r>
              <a:rPr lang="en-US" sz="1400" i="1" dirty="0">
                <a:latin typeface="Times New Roman" panose="02020603050405020304" pitchFamily="18" charset="0"/>
                <a:cs typeface="Times New Roman" panose="02020603050405020304" pitchFamily="18" charset="0"/>
              </a:rPr>
              <a:t> tartrate dose, mean </a:t>
            </a:r>
            <a:r>
              <a:rPr lang="en-US" sz="1400" b="1" i="1" dirty="0" err="1">
                <a:latin typeface="Times New Roman" panose="02020603050405020304" pitchFamily="18" charset="0"/>
                <a:cs typeface="Times New Roman" panose="02020603050405020304" pitchFamily="18" charset="0"/>
              </a:rPr>
              <a:t>Cmax</a:t>
            </a:r>
            <a:r>
              <a:rPr lang="en-US" sz="1400" b="1" i="1"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AUC</a:t>
            </a:r>
            <a:r>
              <a:rPr lang="en-US" sz="1400" i="1" dirty="0">
                <a:latin typeface="Times New Roman" panose="02020603050405020304" pitchFamily="18" charset="0"/>
                <a:cs typeface="Times New Roman" panose="02020603050405020304" pitchFamily="18" charset="0"/>
              </a:rPr>
              <a:t> were found to be </a:t>
            </a:r>
            <a:r>
              <a:rPr lang="en-US" sz="1400" b="1" i="1" dirty="0">
                <a:latin typeface="Times New Roman" panose="02020603050405020304" pitchFamily="18" charset="0"/>
                <a:cs typeface="Times New Roman" panose="02020603050405020304" pitchFamily="18" charset="0"/>
              </a:rPr>
              <a:t>two times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five times </a:t>
            </a:r>
            <a:r>
              <a:rPr lang="en-US" sz="1400" i="1" dirty="0">
                <a:latin typeface="Times New Roman" panose="02020603050405020304" pitchFamily="18" charset="0"/>
                <a:cs typeface="Times New Roman" panose="02020603050405020304" pitchFamily="18" charset="0"/>
              </a:rPr>
              <a:t>higher, respectively, in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hepatically-compromised </a:t>
            </a:r>
            <a:r>
              <a:rPr lang="en-US" sz="1400" i="1" dirty="0">
                <a:latin typeface="Times New Roman" panose="02020603050405020304" pitchFamily="18" charset="0"/>
                <a:cs typeface="Times New Roman" panose="02020603050405020304" pitchFamily="18" charset="0"/>
              </a:rPr>
              <a:t>patients</a:t>
            </a:r>
            <a:r>
              <a:rPr lang="en-US" sz="1400" i="1" dirty="0">
                <a:effectLst/>
              </a:rPr>
              <a:t>.” [1]</a:t>
            </a:r>
            <a:endParaRPr lang="en-US" sz="1400" i="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0085CC8-7896-D4ED-515D-3B84854DB52A}"/>
              </a:ext>
            </a:extLst>
          </p:cNvPr>
          <p:cNvSpPr txBox="1"/>
          <p:nvPr/>
        </p:nvSpPr>
        <p:spPr>
          <a:xfrm>
            <a:off x="5084691" y="5230689"/>
            <a:ext cx="1944828" cy="369332"/>
          </a:xfrm>
          <a:prstGeom prst="rect">
            <a:avLst/>
          </a:prstGeom>
          <a:noFill/>
        </p:spPr>
        <p:txBody>
          <a:bodyPr wrap="square">
            <a:spAutoFit/>
          </a:body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ntrinsic factors?</a:t>
            </a:r>
            <a:endParaRPr lang="en-US" dirty="0"/>
          </a:p>
        </p:txBody>
      </p:sp>
      <p:sp>
        <p:nvSpPr>
          <p:cNvPr id="22" name="TextBox 21">
            <a:extLst>
              <a:ext uri="{FF2B5EF4-FFF2-40B4-BE49-F238E27FC236}">
                <a16:creationId xmlns:a16="http://schemas.microsoft.com/office/drawing/2014/main" id="{E50B98DE-4416-FC1D-E3E1-3B08A4E0C9BC}"/>
              </a:ext>
            </a:extLst>
          </p:cNvPr>
          <p:cNvSpPr txBox="1"/>
          <p:nvPr/>
        </p:nvSpPr>
        <p:spPr>
          <a:xfrm>
            <a:off x="47381" y="6611779"/>
            <a:ext cx="6097904" cy="261610"/>
          </a:xfrm>
          <a:prstGeom prst="rect">
            <a:avLst/>
          </a:prstGeom>
          <a:noFill/>
        </p:spPr>
        <p:txBody>
          <a:bodyPr wrap="square">
            <a:spAutoFit/>
          </a:bodyPr>
          <a:lstStyle/>
          <a:p>
            <a:r>
              <a:rPr lang="en-US" sz="1050" dirty="0"/>
              <a:t>[1]  https://dailymed.nlm.nih.gov/dailymed/fda</a:t>
            </a:r>
          </a:p>
        </p:txBody>
      </p:sp>
      <p:sp>
        <p:nvSpPr>
          <p:cNvPr id="27" name="TextBox 26">
            <a:extLst>
              <a:ext uri="{FF2B5EF4-FFF2-40B4-BE49-F238E27FC236}">
                <a16:creationId xmlns:a16="http://schemas.microsoft.com/office/drawing/2014/main" id="{E0CA3248-C9B5-46C3-34FD-B45E67363274}"/>
              </a:ext>
            </a:extLst>
          </p:cNvPr>
          <p:cNvSpPr txBox="1"/>
          <p:nvPr/>
        </p:nvSpPr>
        <p:spPr>
          <a:xfrm>
            <a:off x="116183" y="1257436"/>
            <a:ext cx="1924284" cy="400110"/>
          </a:xfrm>
          <a:prstGeom prst="rect">
            <a:avLst/>
          </a:prstGeom>
          <a:noFill/>
        </p:spPr>
        <p:txBody>
          <a:bodyPr wrap="square">
            <a:spAutoFit/>
          </a:bodyPr>
          <a:lstStyle/>
          <a:p>
            <a:pPr algn="ctr"/>
            <a:r>
              <a:rPr lang="en-US" sz="2000" b="1" dirty="0">
                <a:solidFill>
                  <a:srgbClr val="3A3B41"/>
                </a:solidFill>
                <a:latin typeface="Montserrat" panose="020B0604020202020204" pitchFamily="2" charset="0"/>
              </a:rPr>
              <a:t>Prior study</a:t>
            </a:r>
          </a:p>
        </p:txBody>
      </p:sp>
      <p:sp>
        <p:nvSpPr>
          <p:cNvPr id="29" name="Rectangle 28">
            <a:extLst>
              <a:ext uri="{FF2B5EF4-FFF2-40B4-BE49-F238E27FC236}">
                <a16:creationId xmlns:a16="http://schemas.microsoft.com/office/drawing/2014/main" id="{72A9AAB7-6B0F-F72A-B643-3C8B6B5E9EB4}"/>
              </a:ext>
            </a:extLst>
          </p:cNvPr>
          <p:cNvSpPr/>
          <p:nvPr/>
        </p:nvSpPr>
        <p:spPr>
          <a:xfrm>
            <a:off x="-567266" y="867910"/>
            <a:ext cx="15595600" cy="2408042"/>
          </a:xfrm>
          <a:prstGeom prst="rect">
            <a:avLst/>
          </a:prstGeom>
          <a:solidFill>
            <a:schemeClr val="bg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F69562-55D9-DB55-B79A-618D14769AD8}"/>
              </a:ext>
            </a:extLst>
          </p:cNvPr>
          <p:cNvSpPr txBox="1"/>
          <p:nvPr/>
        </p:nvSpPr>
        <p:spPr>
          <a:xfrm>
            <a:off x="1620631" y="3980495"/>
            <a:ext cx="8656352" cy="646331"/>
          </a:xfrm>
          <a:prstGeom prst="rect">
            <a:avLst/>
          </a:prstGeom>
          <a:noFill/>
        </p:spPr>
        <p:txBody>
          <a:bodyPr wrap="square">
            <a:spAutoFit/>
          </a:bodyPr>
          <a:lstStyle/>
          <a:p>
            <a:pPr algn="ctr"/>
            <a:r>
              <a:rPr lang="en-US" b="1" dirty="0"/>
              <a:t>2</a:t>
            </a:r>
            <a:r>
              <a:rPr lang="en-US" b="1" baseline="30000" dirty="0"/>
              <a:t>nd</a:t>
            </a:r>
            <a:r>
              <a:rPr lang="en-US" b="1" dirty="0"/>
              <a:t> Task: </a:t>
            </a:r>
            <a:r>
              <a:rPr lang="en-US" dirty="0"/>
              <a:t>Identifying intrinsic factors, such as age, gender, genetics, additional disease and organ function, that may alter clinical exposure</a:t>
            </a:r>
          </a:p>
        </p:txBody>
      </p:sp>
    </p:spTree>
    <p:extLst>
      <p:ext uri="{BB962C8B-B14F-4D97-AF65-F5344CB8AC3E}">
        <p14:creationId xmlns:p14="http://schemas.microsoft.com/office/powerpoint/2010/main" val="720476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34D96-2379-A270-3CE5-B9041ED211FB}"/>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6" name="Title 1">
            <a:extLst>
              <a:ext uri="{FF2B5EF4-FFF2-40B4-BE49-F238E27FC236}">
                <a16:creationId xmlns:a16="http://schemas.microsoft.com/office/drawing/2014/main" id="{9BD876AC-BB52-A29F-CED1-96D301468A5B}"/>
              </a:ext>
            </a:extLst>
          </p:cNvPr>
          <p:cNvSpPr>
            <a:spLocks noGrp="1"/>
          </p:cNvSpPr>
          <p:nvPr>
            <p:ph type="title"/>
          </p:nvPr>
        </p:nvSpPr>
        <p:spPr>
          <a:xfrm>
            <a:off x="786653" y="46675"/>
            <a:ext cx="3794312" cy="741784"/>
          </a:xfrm>
        </p:spPr>
        <p:txBody>
          <a:bodyPr vert="horz" lIns="91440" tIns="45720" rIns="91440" bIns="45720" rtlCol="0" anchor="ctr">
            <a:normAutofit fontScale="90000"/>
          </a:bodyPr>
          <a:lstStyle/>
          <a:p>
            <a:r>
              <a:rPr lang="en-US" sz="5400" b="1" dirty="0"/>
              <a:t>Outline</a:t>
            </a:r>
            <a:endParaRPr lang="en-US" sz="5400" kern="1200" dirty="0">
              <a:solidFill>
                <a:schemeClr val="tx1"/>
              </a:solidFill>
              <a:latin typeface="+mj-lt"/>
              <a:ea typeface="+mj-ea"/>
              <a:cs typeface="+mj-cs"/>
            </a:endParaRPr>
          </a:p>
        </p:txBody>
      </p:sp>
      <p:sp>
        <p:nvSpPr>
          <p:cNvPr id="8" name="Content Placeholder 2">
            <a:extLst>
              <a:ext uri="{FF2B5EF4-FFF2-40B4-BE49-F238E27FC236}">
                <a16:creationId xmlns:a16="http://schemas.microsoft.com/office/drawing/2014/main" id="{DCDA9ADD-7BEC-44B4-FD80-61454A00E781}"/>
              </a:ext>
            </a:extLst>
          </p:cNvPr>
          <p:cNvSpPr>
            <a:spLocks noGrp="1"/>
          </p:cNvSpPr>
          <p:nvPr>
            <p:ph idx="1"/>
          </p:nvPr>
        </p:nvSpPr>
        <p:spPr>
          <a:xfrm>
            <a:off x="258502" y="1607686"/>
            <a:ext cx="9884566" cy="4242948"/>
          </a:xfrm>
        </p:spPr>
        <p:txBody>
          <a:bodyPr>
            <a:normAutofit/>
          </a:bodyPr>
          <a:lstStyle/>
          <a:p>
            <a:r>
              <a:rPr lang="en-US" sz="2400" b="1" dirty="0">
                <a:latin typeface="+mj-lt"/>
              </a:rPr>
              <a:t>Prior Study (</a:t>
            </a:r>
            <a:r>
              <a:rPr lang="en-US" sz="1800" dirty="0">
                <a:latin typeface="+mj-lt"/>
              </a:rPr>
              <a:t>Fine-tuning LLM to extract clin pharm information with </a:t>
            </a:r>
            <a:r>
              <a:rPr lang="en-US" sz="1800" b="1" dirty="0">
                <a:latin typeface="+mj-lt"/>
              </a:rPr>
              <a:t>custom training dataset</a:t>
            </a:r>
            <a:r>
              <a:rPr lang="en-US" sz="2400" b="1" dirty="0">
                <a:latin typeface="+mj-lt"/>
              </a:rPr>
              <a:t>)</a:t>
            </a:r>
          </a:p>
          <a:p>
            <a:pPr lvl="1"/>
            <a:r>
              <a:rPr lang="en-US" sz="2000" dirty="0">
                <a:latin typeface="+mj-lt"/>
              </a:rPr>
              <a:t>Objective </a:t>
            </a:r>
          </a:p>
          <a:p>
            <a:pPr lvl="1"/>
            <a:r>
              <a:rPr lang="en-US" sz="2000" dirty="0">
                <a:latin typeface="+mj-lt"/>
              </a:rPr>
              <a:t>Background and Motivation (</a:t>
            </a:r>
            <a:r>
              <a:rPr lang="en-US" sz="1800" dirty="0">
                <a:latin typeface="+mj-lt"/>
              </a:rPr>
              <a:t>Extracting </a:t>
            </a:r>
            <a:r>
              <a:rPr lang="en-US" sz="1800" b="1" dirty="0">
                <a:latin typeface="+mj-lt"/>
              </a:rPr>
              <a:t>drug-drug Interaction </a:t>
            </a:r>
            <a:r>
              <a:rPr lang="en-US" sz="1800" dirty="0">
                <a:latin typeface="+mj-lt"/>
              </a:rPr>
              <a:t>+ </a:t>
            </a:r>
            <a:r>
              <a:rPr lang="en-US" sz="1800" b="1" dirty="0">
                <a:latin typeface="+mj-lt"/>
              </a:rPr>
              <a:t>object</a:t>
            </a:r>
            <a:r>
              <a:rPr lang="en-US" sz="1800" dirty="0">
                <a:latin typeface="+mj-lt"/>
              </a:rPr>
              <a:t> and </a:t>
            </a:r>
            <a:r>
              <a:rPr lang="en-US" sz="1800" b="1" dirty="0">
                <a:latin typeface="+mj-lt"/>
              </a:rPr>
              <a:t>precipitant</a:t>
            </a:r>
            <a:r>
              <a:rPr lang="en-US" sz="1800" dirty="0">
                <a:latin typeface="+mj-lt"/>
              </a:rPr>
              <a:t> drug)</a:t>
            </a:r>
            <a:endParaRPr lang="en-US" sz="2000" dirty="0">
              <a:latin typeface="+mj-lt"/>
            </a:endParaRPr>
          </a:p>
          <a:p>
            <a:pPr lvl="1"/>
            <a:r>
              <a:rPr lang="en-US" sz="2000" dirty="0">
                <a:latin typeface="+mj-lt"/>
              </a:rPr>
              <a:t>BioBert Directional DDI model</a:t>
            </a:r>
          </a:p>
          <a:p>
            <a:pPr lvl="1"/>
            <a:r>
              <a:rPr lang="en-US" sz="2000" dirty="0">
                <a:latin typeface="+mj-lt"/>
              </a:rPr>
              <a:t>Result and Performance</a:t>
            </a:r>
          </a:p>
          <a:p>
            <a:r>
              <a:rPr lang="en-US" sz="2400" b="1" dirty="0">
                <a:latin typeface="+mj-lt"/>
              </a:rPr>
              <a:t>Second Study (</a:t>
            </a:r>
            <a:r>
              <a:rPr lang="en-US" sz="1800" dirty="0">
                <a:latin typeface="+mj-lt"/>
              </a:rPr>
              <a:t>Directly Using LLM to extract clin pharm information with </a:t>
            </a:r>
            <a:r>
              <a:rPr lang="en-US" sz="1800" b="1" dirty="0">
                <a:latin typeface="+mj-lt"/>
              </a:rPr>
              <a:t>Few/zero training</a:t>
            </a:r>
            <a:r>
              <a:rPr lang="en-US" sz="2400" b="1" dirty="0">
                <a:latin typeface="+mj-lt"/>
              </a:rPr>
              <a:t>)</a:t>
            </a:r>
          </a:p>
          <a:p>
            <a:pPr lvl="1"/>
            <a:r>
              <a:rPr lang="en-US" sz="2000" dirty="0">
                <a:latin typeface="+mj-lt"/>
              </a:rPr>
              <a:t>Objective</a:t>
            </a:r>
          </a:p>
          <a:p>
            <a:pPr lvl="1"/>
            <a:r>
              <a:rPr lang="en-US" sz="2000" dirty="0">
                <a:latin typeface="+mj-lt"/>
              </a:rPr>
              <a:t>Background </a:t>
            </a:r>
            <a:r>
              <a:rPr lang="en-US" sz="2400" dirty="0">
                <a:latin typeface="+mj-lt"/>
              </a:rPr>
              <a:t>(</a:t>
            </a:r>
            <a:r>
              <a:rPr lang="en-US" sz="2000" dirty="0">
                <a:latin typeface="+mj-lt"/>
              </a:rPr>
              <a:t>Extracting </a:t>
            </a:r>
            <a:r>
              <a:rPr lang="en-US" sz="2000" b="1" dirty="0">
                <a:latin typeface="+mj-lt"/>
              </a:rPr>
              <a:t>drug-drug Interaction </a:t>
            </a:r>
            <a:r>
              <a:rPr lang="en-US" sz="2000" dirty="0">
                <a:latin typeface="+mj-lt"/>
              </a:rPr>
              <a:t>+ patients' </a:t>
            </a:r>
            <a:r>
              <a:rPr lang="en-US" sz="2000" b="1" dirty="0">
                <a:latin typeface="+mj-lt"/>
              </a:rPr>
              <a:t>intrinsic factors</a:t>
            </a:r>
            <a:r>
              <a:rPr lang="en-US" sz="2000" dirty="0">
                <a:latin typeface="+mj-lt"/>
              </a:rPr>
              <a:t>)</a:t>
            </a:r>
          </a:p>
          <a:p>
            <a:pPr lvl="1"/>
            <a:r>
              <a:rPr lang="en-US" sz="2000" dirty="0">
                <a:latin typeface="+mj-lt"/>
              </a:rPr>
              <a:t>LLM In-context learning (Few and Zero-shot learning)</a:t>
            </a:r>
          </a:p>
          <a:p>
            <a:pPr lvl="1"/>
            <a:r>
              <a:rPr lang="en-US" sz="2000" dirty="0">
                <a:latin typeface="+mj-lt"/>
              </a:rPr>
              <a:t>Model Evaluation</a:t>
            </a:r>
          </a:p>
          <a:p>
            <a:r>
              <a:rPr lang="en-US" sz="2400" b="1" dirty="0">
                <a:latin typeface="+mj-lt"/>
              </a:rPr>
              <a:t>Summary</a:t>
            </a:r>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b="1" i="0" kern="1200" dirty="0">
              <a:solidFill>
                <a:schemeClr val="tx1"/>
              </a:solidFill>
              <a:effectLst/>
              <a:latin typeface="+mj-lt"/>
              <a:ea typeface="+mj-ea"/>
              <a:cs typeface="+mj-cs"/>
            </a:endParaRPr>
          </a:p>
          <a:p>
            <a:endParaRPr lang="en-US" sz="2400" dirty="0">
              <a:latin typeface="+mj-lt"/>
            </a:endParaRPr>
          </a:p>
        </p:txBody>
      </p:sp>
      <p:pic>
        <p:nvPicPr>
          <p:cNvPr id="9" name="Picture 8">
            <a:extLst>
              <a:ext uri="{FF2B5EF4-FFF2-40B4-BE49-F238E27FC236}">
                <a16:creationId xmlns:a16="http://schemas.microsoft.com/office/drawing/2014/main" id="{2A8603E7-2541-E77B-FD1D-FD722CF1F764}"/>
              </a:ext>
            </a:extLst>
          </p:cNvPr>
          <p:cNvPicPr>
            <a:picLocks noChangeAspect="1"/>
          </p:cNvPicPr>
          <p:nvPr/>
        </p:nvPicPr>
        <p:blipFill rotWithShape="1">
          <a:blip r:embed="rId4"/>
          <a:srcRect b="1053"/>
          <a:stretch/>
        </p:blipFill>
        <p:spPr>
          <a:xfrm>
            <a:off x="10339591" y="850939"/>
            <a:ext cx="1852409" cy="6007061"/>
          </a:xfrm>
          <a:prstGeom prst="rect">
            <a:avLst/>
          </a:prstGeom>
        </p:spPr>
      </p:pic>
      <p:sp>
        <p:nvSpPr>
          <p:cNvPr id="2" name="Slide Number Placeholder 1">
            <a:extLst>
              <a:ext uri="{FF2B5EF4-FFF2-40B4-BE49-F238E27FC236}">
                <a16:creationId xmlns:a16="http://schemas.microsoft.com/office/drawing/2014/main" id="{1F7EA5A8-0E20-A072-1453-419C4EBD4156}"/>
              </a:ext>
            </a:extLst>
          </p:cNvPr>
          <p:cNvSpPr>
            <a:spLocks noGrp="1"/>
          </p:cNvSpPr>
          <p:nvPr>
            <p:ph type="sldNum" sz="quarter" idx="12"/>
          </p:nvPr>
        </p:nvSpPr>
        <p:spPr>
          <a:xfrm>
            <a:off x="11887200" y="6400800"/>
            <a:ext cx="276038" cy="307777"/>
          </a:xfrm>
        </p:spPr>
        <p:txBody>
          <a:bodyPr wrap="none">
            <a:spAutoFit/>
          </a:bodyPr>
          <a:lstStyle/>
          <a:p>
            <a:fld id="{0C1C5801-A149-4507-84C7-E53492DC0A92}" type="slidenum">
              <a:rPr lang="en-US" sz="1400" smtClean="0"/>
              <a:t>2</a:t>
            </a:fld>
            <a:endParaRPr lang="en-US" sz="1400" dirty="0"/>
          </a:p>
        </p:txBody>
      </p:sp>
    </p:spTree>
    <p:extLst>
      <p:ext uri="{BB962C8B-B14F-4D97-AF65-F5344CB8AC3E}">
        <p14:creationId xmlns:p14="http://schemas.microsoft.com/office/powerpoint/2010/main" val="281537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EB3CE-15D8-4953-1CC8-166B0496DEE5}"/>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7" name="Picture 6">
            <a:extLst>
              <a:ext uri="{FF2B5EF4-FFF2-40B4-BE49-F238E27FC236}">
                <a16:creationId xmlns:a16="http://schemas.microsoft.com/office/drawing/2014/main" id="{D07CDA9F-F521-972D-74B1-BE54CD613400}"/>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8" name="Title 1">
            <a:extLst>
              <a:ext uri="{FF2B5EF4-FFF2-40B4-BE49-F238E27FC236}">
                <a16:creationId xmlns:a16="http://schemas.microsoft.com/office/drawing/2014/main" id="{92038EAA-227B-BACD-47D6-548C6B6CA904}"/>
              </a:ext>
            </a:extLst>
          </p:cNvPr>
          <p:cNvSpPr txBox="1">
            <a:spLocks/>
          </p:cNvSpPr>
          <p:nvPr/>
        </p:nvSpPr>
        <p:spPr>
          <a:xfrm>
            <a:off x="46567" y="46675"/>
            <a:ext cx="1209886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0000"/>
                </a:solidFill>
                <a:latin typeface="NOGBF H+ Caecilia LT Std"/>
              </a:rPr>
              <a:t>2. Prompt Questions</a:t>
            </a:r>
            <a:r>
              <a:rPr lang="en-US" sz="3200" dirty="0">
                <a:solidFill>
                  <a:srgbClr val="000000"/>
                </a:solidFill>
                <a:latin typeface="NOGBF H+ Caecilia LT Std"/>
              </a:rPr>
              <a:t>: I</a:t>
            </a:r>
            <a:r>
              <a:rPr lang="en-US" sz="3200" i="0" u="none" strike="noStrike" baseline="0" dirty="0">
                <a:solidFill>
                  <a:srgbClr val="000000"/>
                </a:solidFill>
                <a:latin typeface="NOGBF H+ Caecilia LT Std"/>
              </a:rPr>
              <a:t>ntrinsic factors affecting drug clinical exposure</a:t>
            </a:r>
            <a:r>
              <a:rPr lang="en-US" sz="3200" dirty="0"/>
              <a:t> </a:t>
            </a:r>
          </a:p>
        </p:txBody>
      </p:sp>
      <p:sp>
        <p:nvSpPr>
          <p:cNvPr id="2" name="Slide Number Placeholder 1">
            <a:extLst>
              <a:ext uri="{FF2B5EF4-FFF2-40B4-BE49-F238E27FC236}">
                <a16:creationId xmlns:a16="http://schemas.microsoft.com/office/drawing/2014/main" id="{58C96DFA-30E8-03BB-DBCA-EBE34D6C7A6B}"/>
              </a:ext>
            </a:extLst>
          </p:cNvPr>
          <p:cNvSpPr>
            <a:spLocks noGrp="1"/>
          </p:cNvSpPr>
          <p:nvPr>
            <p:ph type="sldNum" sz="quarter" idx="12"/>
          </p:nvPr>
        </p:nvSpPr>
        <p:spPr>
          <a:xfrm>
            <a:off x="11887200" y="6400899"/>
            <a:ext cx="367408" cy="307777"/>
          </a:xfrm>
        </p:spPr>
        <p:txBody>
          <a:bodyPr wrap="none">
            <a:spAutoFit/>
          </a:bodyPr>
          <a:lstStyle/>
          <a:p>
            <a:r>
              <a:rPr lang="en-US" sz="1400" dirty="0"/>
              <a:t>16</a:t>
            </a:r>
          </a:p>
        </p:txBody>
      </p:sp>
      <p:pic>
        <p:nvPicPr>
          <p:cNvPr id="5" name="Picture 4">
            <a:extLst>
              <a:ext uri="{FF2B5EF4-FFF2-40B4-BE49-F238E27FC236}">
                <a16:creationId xmlns:a16="http://schemas.microsoft.com/office/drawing/2014/main" id="{AC0006F8-3CC1-21AA-3F11-95C74F50F928}"/>
              </a:ext>
            </a:extLst>
          </p:cNvPr>
          <p:cNvPicPr>
            <a:picLocks noChangeAspect="1"/>
          </p:cNvPicPr>
          <p:nvPr/>
        </p:nvPicPr>
        <p:blipFill>
          <a:blip r:embed="rId6"/>
          <a:stretch>
            <a:fillRect/>
          </a:stretch>
        </p:blipFill>
        <p:spPr>
          <a:xfrm>
            <a:off x="883322" y="965445"/>
            <a:ext cx="10230879" cy="5803256"/>
          </a:xfrm>
          <a:prstGeom prst="rect">
            <a:avLst/>
          </a:prstGeom>
        </p:spPr>
      </p:pic>
    </p:spTree>
    <p:extLst>
      <p:ext uri="{BB962C8B-B14F-4D97-AF65-F5344CB8AC3E}">
        <p14:creationId xmlns:p14="http://schemas.microsoft.com/office/powerpoint/2010/main" val="3313464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358D46-4CA6-D7C3-A8D3-587197BF3755}"/>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Glass/>
                    </a14:imgEffect>
                  </a14:imgLayer>
                </a14:imgProps>
              </a:ext>
            </a:extLst>
          </a:blip>
          <a:srcRect b="1053"/>
          <a:stretch/>
        </p:blipFill>
        <p:spPr>
          <a:xfrm>
            <a:off x="10339591" y="850939"/>
            <a:ext cx="1852409" cy="6007061"/>
          </a:xfrm>
          <a:prstGeom prst="rect">
            <a:avLst/>
          </a:prstGeom>
        </p:spPr>
      </p:pic>
      <p:pic>
        <p:nvPicPr>
          <p:cNvPr id="12" name="Picture 11">
            <a:extLst>
              <a:ext uri="{FF2B5EF4-FFF2-40B4-BE49-F238E27FC236}">
                <a16:creationId xmlns:a16="http://schemas.microsoft.com/office/drawing/2014/main" id="{6DABEE28-1DFE-C725-81E9-3AEAE345D216}"/>
              </a:ext>
            </a:extLst>
          </p:cNvPr>
          <p:cNvPicPr>
            <a:picLocks noChangeAspect="1"/>
          </p:cNvPicPr>
          <p:nvPr/>
        </p:nvPicPr>
        <p:blipFill>
          <a:blip r:embed="rId5"/>
          <a:stretch>
            <a:fillRect/>
          </a:stretch>
        </p:blipFill>
        <p:spPr>
          <a:xfrm flipV="1">
            <a:off x="0" y="701366"/>
            <a:ext cx="11920818" cy="264079"/>
          </a:xfrm>
          <a:prstGeom prst="rect">
            <a:avLst/>
          </a:prstGeom>
        </p:spPr>
      </p:pic>
      <p:sp>
        <p:nvSpPr>
          <p:cNvPr id="13" name="Title 1">
            <a:extLst>
              <a:ext uri="{FF2B5EF4-FFF2-40B4-BE49-F238E27FC236}">
                <a16:creationId xmlns:a16="http://schemas.microsoft.com/office/drawing/2014/main" id="{47D16095-5F6E-7091-0673-AE593D6471BF}"/>
              </a:ext>
            </a:extLst>
          </p:cNvPr>
          <p:cNvSpPr txBox="1">
            <a:spLocks/>
          </p:cNvSpPr>
          <p:nvPr/>
        </p:nvSpPr>
        <p:spPr>
          <a:xfrm>
            <a:off x="0" y="84241"/>
            <a:ext cx="13725427"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2. Model Evaluation: </a:t>
            </a:r>
            <a:r>
              <a:rPr lang="en-US" sz="3200" dirty="0">
                <a:solidFill>
                  <a:srgbClr val="000000"/>
                </a:solidFill>
                <a:latin typeface="NOGBF H+ Caecilia LT Std"/>
              </a:rPr>
              <a:t>I</a:t>
            </a:r>
            <a:r>
              <a:rPr lang="en-US" sz="3200" i="0" u="none" strike="noStrike" baseline="0" dirty="0">
                <a:solidFill>
                  <a:srgbClr val="000000"/>
                </a:solidFill>
                <a:latin typeface="NOGBF H+ Caecilia LT Std"/>
              </a:rPr>
              <a:t>ntrinsic factors affecting drug clinical exposure</a:t>
            </a:r>
            <a:r>
              <a:rPr lang="en-US" sz="3200" dirty="0"/>
              <a:t> </a:t>
            </a:r>
            <a:endParaRPr lang="en-US" sz="3600" dirty="0"/>
          </a:p>
        </p:txBody>
      </p:sp>
      <p:sp>
        <p:nvSpPr>
          <p:cNvPr id="2" name="TextBox 1">
            <a:extLst>
              <a:ext uri="{FF2B5EF4-FFF2-40B4-BE49-F238E27FC236}">
                <a16:creationId xmlns:a16="http://schemas.microsoft.com/office/drawing/2014/main" id="{9B7BCA82-67CF-BA1B-3441-C4FAEC6B8EC1}"/>
              </a:ext>
            </a:extLst>
          </p:cNvPr>
          <p:cNvSpPr txBox="1"/>
          <p:nvPr/>
        </p:nvSpPr>
        <p:spPr>
          <a:xfrm>
            <a:off x="611243" y="1218055"/>
            <a:ext cx="5484757" cy="1077218"/>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Zero and Few-shot learning evaluated by 500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sentences For sentence classification task focused on intrinsic factors that affect drug clinical exposure (</a:t>
            </a:r>
            <a:r>
              <a:rPr lang="en-US" sz="1600" dirty="0">
                <a:latin typeface="TimesNewRomanPSMT"/>
              </a:rPr>
              <a:t>198 positive and 302 negative sentences)</a:t>
            </a:r>
            <a:endParaRPr lang="en-US" sz="1600" dirty="0">
              <a:solidFill>
                <a:srgbClr val="3A3B41"/>
              </a:solidFill>
              <a:latin typeface="Montserrat" panose="020B0604020202020204" pitchFamily="2" charset="0"/>
            </a:endParaRPr>
          </a:p>
        </p:txBody>
      </p:sp>
      <p:pic>
        <p:nvPicPr>
          <p:cNvPr id="4" name="Picture 3" descr="Chart, bar chart&#10;&#10;Description automatically generated">
            <a:extLst>
              <a:ext uri="{FF2B5EF4-FFF2-40B4-BE49-F238E27FC236}">
                <a16:creationId xmlns:a16="http://schemas.microsoft.com/office/drawing/2014/main" id="{8F60A4D7-083A-7B3E-52B4-7F726C00F34A}"/>
              </a:ext>
            </a:extLst>
          </p:cNvPr>
          <p:cNvPicPr>
            <a:picLocks noChangeAspect="1"/>
          </p:cNvPicPr>
          <p:nvPr/>
        </p:nvPicPr>
        <p:blipFill rotWithShape="1">
          <a:blip r:embed="rId6">
            <a:extLst>
              <a:ext uri="{28A0092B-C50C-407E-A947-70E740481C1C}">
                <a14:useLocalDpi xmlns:a14="http://schemas.microsoft.com/office/drawing/2010/main" val="0"/>
              </a:ext>
            </a:extLst>
          </a:blip>
          <a:srcRect r="49786"/>
          <a:stretch/>
        </p:blipFill>
        <p:spPr>
          <a:xfrm>
            <a:off x="207595" y="3156277"/>
            <a:ext cx="3340646" cy="2619684"/>
          </a:xfrm>
          <a:prstGeom prst="rect">
            <a:avLst/>
          </a:prstGeom>
        </p:spPr>
      </p:pic>
      <p:cxnSp>
        <p:nvCxnSpPr>
          <p:cNvPr id="66" name="Straight Connector 65">
            <a:extLst>
              <a:ext uri="{FF2B5EF4-FFF2-40B4-BE49-F238E27FC236}">
                <a16:creationId xmlns:a16="http://schemas.microsoft.com/office/drawing/2014/main" id="{6620F8BD-4503-0F0A-C686-DBD6D6FA307E}"/>
              </a:ext>
            </a:extLst>
          </p:cNvPr>
          <p:cNvCxnSpPr>
            <a:cxnSpLocks/>
          </p:cNvCxnSpPr>
          <p:nvPr/>
        </p:nvCxnSpPr>
        <p:spPr>
          <a:xfrm>
            <a:off x="3613290" y="2516251"/>
            <a:ext cx="0" cy="3968281"/>
          </a:xfrm>
          <a:prstGeom prst="line">
            <a:avLst/>
          </a:prstGeom>
          <a:ln w="57150"/>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20C4178C-EAFB-1C6D-E61B-4F18B3B4C34C}"/>
              </a:ext>
            </a:extLst>
          </p:cNvPr>
          <p:cNvSpPr txBox="1"/>
          <p:nvPr/>
        </p:nvSpPr>
        <p:spPr>
          <a:xfrm>
            <a:off x="7001049" y="1310387"/>
            <a:ext cx="4791337" cy="923330"/>
          </a:xfrm>
          <a:prstGeom prst="rect">
            <a:avLst/>
          </a:prstGeom>
          <a:noFill/>
        </p:spPr>
        <p:txBody>
          <a:bodyPr wrap="square">
            <a:spAutoFit/>
          </a:bodyPr>
          <a:lstStyle/>
          <a:p>
            <a:pPr algn="l"/>
            <a:r>
              <a:rPr lang="en-US" sz="1800" b="0" i="0" u="none" strike="noStrike" baseline="0" dirty="0">
                <a:latin typeface="TimesNewRomanPSMT"/>
              </a:rPr>
              <a:t>From a list of 28 drugs from the Comprehensive in vitro Proarrhythmia Assay (CiPA) Initiative.</a:t>
            </a:r>
            <a:br>
              <a:rPr lang="en-US" sz="1800" b="0" i="0" u="none" strike="noStrike" baseline="0" dirty="0">
                <a:latin typeface="TimesNewRomanPSMT"/>
              </a:rPr>
            </a:br>
            <a:r>
              <a:rPr lang="en-US" sz="1800" b="0" i="0" u="none" strike="noStrike" baseline="0" dirty="0">
                <a:latin typeface="TimesNewRomanPSMT"/>
              </a:rPr>
              <a:t>708,024 sentences being extracted from the labels</a:t>
            </a:r>
            <a:endParaRPr lang="en-US" dirty="0"/>
          </a:p>
        </p:txBody>
      </p:sp>
      <p:pic>
        <p:nvPicPr>
          <p:cNvPr id="17" name="Picture 16" descr="Chart, bar chart&#10;&#10;Description automatically generated">
            <a:extLst>
              <a:ext uri="{FF2B5EF4-FFF2-40B4-BE49-F238E27FC236}">
                <a16:creationId xmlns:a16="http://schemas.microsoft.com/office/drawing/2014/main" id="{6092B772-5188-F5E8-CABB-3E971A270B25}"/>
              </a:ext>
            </a:extLst>
          </p:cNvPr>
          <p:cNvPicPr>
            <a:picLocks noChangeAspect="1"/>
          </p:cNvPicPr>
          <p:nvPr/>
        </p:nvPicPr>
        <p:blipFill rotWithShape="1">
          <a:blip r:embed="rId6">
            <a:extLst>
              <a:ext uri="{28A0092B-C50C-407E-A947-70E740481C1C}">
                <a14:useLocalDpi xmlns:a14="http://schemas.microsoft.com/office/drawing/2010/main" val="0"/>
              </a:ext>
            </a:extLst>
          </a:blip>
          <a:srcRect l="49786"/>
          <a:stretch/>
        </p:blipFill>
        <p:spPr>
          <a:xfrm>
            <a:off x="3684993" y="3156277"/>
            <a:ext cx="3340647" cy="2619684"/>
          </a:xfrm>
          <a:prstGeom prst="rect">
            <a:avLst/>
          </a:prstGeom>
        </p:spPr>
      </p:pic>
      <p:sp>
        <p:nvSpPr>
          <p:cNvPr id="18" name="TextBox 17">
            <a:extLst>
              <a:ext uri="{FF2B5EF4-FFF2-40B4-BE49-F238E27FC236}">
                <a16:creationId xmlns:a16="http://schemas.microsoft.com/office/drawing/2014/main" id="{C3DE575B-E956-CFDE-A816-99ADECA4FEE0}"/>
              </a:ext>
            </a:extLst>
          </p:cNvPr>
          <p:cNvSpPr txBox="1"/>
          <p:nvPr/>
        </p:nvSpPr>
        <p:spPr>
          <a:xfrm>
            <a:off x="7242581" y="787167"/>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pic>
        <p:nvPicPr>
          <p:cNvPr id="20" name="Picture 19">
            <a:extLst>
              <a:ext uri="{FF2B5EF4-FFF2-40B4-BE49-F238E27FC236}">
                <a16:creationId xmlns:a16="http://schemas.microsoft.com/office/drawing/2014/main" id="{747149E5-D064-CA6F-EBF2-A98CA02E5B94}"/>
              </a:ext>
            </a:extLst>
          </p:cNvPr>
          <p:cNvPicPr>
            <a:picLocks noChangeAspect="1"/>
          </p:cNvPicPr>
          <p:nvPr/>
        </p:nvPicPr>
        <p:blipFill>
          <a:blip r:embed="rId7"/>
          <a:stretch>
            <a:fillRect/>
          </a:stretch>
        </p:blipFill>
        <p:spPr>
          <a:xfrm>
            <a:off x="7489215" y="2202658"/>
            <a:ext cx="3264902" cy="4526921"/>
          </a:xfrm>
          <a:prstGeom prst="rect">
            <a:avLst/>
          </a:prstGeom>
        </p:spPr>
      </p:pic>
      <p:sp>
        <p:nvSpPr>
          <p:cNvPr id="16" name="TextBox 15">
            <a:extLst>
              <a:ext uri="{FF2B5EF4-FFF2-40B4-BE49-F238E27FC236}">
                <a16:creationId xmlns:a16="http://schemas.microsoft.com/office/drawing/2014/main" id="{01490F98-C74F-9F01-B36D-A7165B522633}"/>
              </a:ext>
            </a:extLst>
          </p:cNvPr>
          <p:cNvSpPr txBox="1"/>
          <p:nvPr/>
        </p:nvSpPr>
        <p:spPr>
          <a:xfrm>
            <a:off x="10754117" y="3881483"/>
            <a:ext cx="1437883" cy="1200329"/>
          </a:xfrm>
          <a:prstGeom prst="rect">
            <a:avLst/>
          </a:prstGeom>
          <a:noFill/>
        </p:spPr>
        <p:txBody>
          <a:bodyPr wrap="square">
            <a:spAutoFit/>
          </a:bodyPr>
          <a:lstStyle/>
          <a:p>
            <a:pPr algn="ctr"/>
            <a:r>
              <a:rPr lang="en-US" sz="2400" b="1" i="0" u="none" strike="noStrike" baseline="0" dirty="0">
                <a:latin typeface="TimesNewRomanPSMT"/>
              </a:rPr>
              <a:t>precision rate 78.5%</a:t>
            </a:r>
            <a:endParaRPr lang="en-US" sz="2400" b="1" dirty="0"/>
          </a:p>
        </p:txBody>
      </p:sp>
      <p:sp>
        <p:nvSpPr>
          <p:cNvPr id="5" name="Slide Number Placeholder 1">
            <a:extLst>
              <a:ext uri="{FF2B5EF4-FFF2-40B4-BE49-F238E27FC236}">
                <a16:creationId xmlns:a16="http://schemas.microsoft.com/office/drawing/2014/main" id="{E32CBC73-920E-C43C-5EF2-96DBAEE748CC}"/>
              </a:ext>
            </a:extLst>
          </p:cNvPr>
          <p:cNvSpPr>
            <a:spLocks noGrp="1"/>
          </p:cNvSpPr>
          <p:nvPr>
            <p:ph type="sldNum" sz="quarter" idx="12"/>
          </p:nvPr>
        </p:nvSpPr>
        <p:spPr>
          <a:xfrm>
            <a:off x="11887200" y="6400899"/>
            <a:ext cx="367408" cy="307777"/>
          </a:xfrm>
        </p:spPr>
        <p:txBody>
          <a:bodyPr wrap="none">
            <a:spAutoFit/>
          </a:bodyPr>
          <a:lstStyle/>
          <a:p>
            <a:r>
              <a:rPr lang="en-US" sz="1400" dirty="0"/>
              <a:t>17</a:t>
            </a:r>
          </a:p>
        </p:txBody>
      </p:sp>
    </p:spTree>
    <p:extLst>
      <p:ext uri="{BB962C8B-B14F-4D97-AF65-F5344CB8AC3E}">
        <p14:creationId xmlns:p14="http://schemas.microsoft.com/office/powerpoint/2010/main" val="98291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8"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D05EB9D-E5AC-8239-A03C-7A3C0D68FFFB}"/>
              </a:ext>
            </a:extLst>
          </p:cNvPr>
          <p:cNvSpPr txBox="1">
            <a:spLocks/>
          </p:cNvSpPr>
          <p:nvPr/>
        </p:nvSpPr>
        <p:spPr>
          <a:xfrm>
            <a:off x="786653" y="53499"/>
            <a:ext cx="6501653"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Summary</a:t>
            </a:r>
            <a:endParaRPr lang="en-US" sz="4900" dirty="0"/>
          </a:p>
        </p:txBody>
      </p:sp>
      <p:sp>
        <p:nvSpPr>
          <p:cNvPr id="6" name="TextBox 5">
            <a:extLst>
              <a:ext uri="{FF2B5EF4-FFF2-40B4-BE49-F238E27FC236}">
                <a16:creationId xmlns:a16="http://schemas.microsoft.com/office/drawing/2014/main" id="{EFEBD6BD-701A-6E6E-DC3D-FB1E04FEDBEC}"/>
              </a:ext>
            </a:extLst>
          </p:cNvPr>
          <p:cNvSpPr txBox="1"/>
          <p:nvPr/>
        </p:nvSpPr>
        <p:spPr>
          <a:xfrm>
            <a:off x="287607" y="5130889"/>
            <a:ext cx="4507725" cy="1200329"/>
          </a:xfrm>
          <a:prstGeom prst="rect">
            <a:avLst/>
          </a:prstGeom>
          <a:noFill/>
        </p:spPr>
        <p:txBody>
          <a:bodyPr wrap="square">
            <a:spAutoFit/>
          </a:bodyPr>
          <a:lstStyle/>
          <a:p>
            <a:pPr marR="0" lvl="0">
              <a:spcBef>
                <a:spcPts val="0"/>
              </a:spcBef>
              <a:spcAft>
                <a:spcPts val="0"/>
              </a:spcAft>
            </a:pPr>
            <a:r>
              <a:rPr lang="en-US" b="1" dirty="0"/>
              <a:t>Future Work</a:t>
            </a:r>
          </a:p>
          <a:p>
            <a:pPr marL="285750" marR="0" lvl="0" indent="-285750">
              <a:spcBef>
                <a:spcPts val="0"/>
              </a:spcBef>
              <a:spcAft>
                <a:spcPts val="0"/>
              </a:spcAft>
              <a:buFont typeface="Arial" panose="020B0604020202020204" pitchFamily="34" charset="0"/>
              <a:buChar char="•"/>
            </a:pPr>
            <a:r>
              <a:rPr lang="en-US" dirty="0"/>
              <a:t>LLM Image Processing Capabilities</a:t>
            </a:r>
          </a:p>
          <a:p>
            <a:pPr marL="285750" marR="0" lvl="0" indent="-285750">
              <a:spcBef>
                <a:spcPts val="0"/>
              </a:spcBef>
              <a:spcAft>
                <a:spcPts val="0"/>
              </a:spcAft>
              <a:buFont typeface="Arial" panose="020B0604020202020204" pitchFamily="34" charset="0"/>
              <a:buChar char="•"/>
            </a:pPr>
            <a:r>
              <a:rPr lang="en-US" dirty="0"/>
              <a:t>User-Friendly Interfaces</a:t>
            </a:r>
          </a:p>
          <a:p>
            <a:pPr marL="285750" marR="0" lvl="0" indent="-285750">
              <a:spcBef>
                <a:spcPts val="0"/>
              </a:spcBef>
              <a:spcAft>
                <a:spcPts val="0"/>
              </a:spcAft>
              <a:buFont typeface="Arial" panose="020B0604020202020204" pitchFamily="34" charset="0"/>
              <a:buChar char="•"/>
            </a:pPr>
            <a:r>
              <a:rPr lang="en-US" dirty="0"/>
              <a:t>Real-Time Adaptation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58E6B141-6CDC-5FDF-06D0-31C52290A251}"/>
              </a:ext>
            </a:extLst>
          </p:cNvPr>
          <p:cNvSpPr>
            <a:spLocks noGrp="1"/>
          </p:cNvSpPr>
          <p:nvPr>
            <p:ph type="sldNum" sz="quarter" idx="12"/>
          </p:nvPr>
        </p:nvSpPr>
        <p:spPr>
          <a:xfrm>
            <a:off x="11887200" y="6400800"/>
            <a:ext cx="367408" cy="307777"/>
          </a:xfrm>
        </p:spPr>
        <p:txBody>
          <a:bodyPr wrap="none">
            <a:spAutoFit/>
          </a:bodyPr>
          <a:lstStyle/>
          <a:p>
            <a:r>
              <a:rPr lang="en-US" sz="1400" dirty="0"/>
              <a:t>18</a:t>
            </a:r>
          </a:p>
        </p:txBody>
      </p:sp>
      <p:sp>
        <p:nvSpPr>
          <p:cNvPr id="3" name="TextBox 2">
            <a:extLst>
              <a:ext uri="{FF2B5EF4-FFF2-40B4-BE49-F238E27FC236}">
                <a16:creationId xmlns:a16="http://schemas.microsoft.com/office/drawing/2014/main" id="{36A8FDB3-5FF1-99D4-9C44-81CCC585C8DA}"/>
              </a:ext>
            </a:extLst>
          </p:cNvPr>
          <p:cNvSpPr txBox="1"/>
          <p:nvPr/>
        </p:nvSpPr>
        <p:spPr>
          <a:xfrm>
            <a:off x="149765" y="1150121"/>
            <a:ext cx="9872325" cy="1169551"/>
          </a:xfrm>
          <a:prstGeom prst="rect">
            <a:avLst/>
          </a:prstGeom>
          <a:noFill/>
        </p:spPr>
        <p:txBody>
          <a:bodyPr wrap="square">
            <a:spAutoFit/>
          </a:bodyPr>
          <a:lstStyle/>
          <a:p>
            <a:pPr marR="820"/>
            <a:r>
              <a:rPr lang="en-US" sz="1400" b="1" i="0" u="none" strike="noStrike" baseline="0" dirty="0">
                <a:solidFill>
                  <a:srgbClr val="000000"/>
                </a:solidFill>
                <a:latin typeface="Georgia" panose="02040502050405020303" pitchFamily="18" charset="0"/>
              </a:rPr>
              <a:t>Prior Study</a:t>
            </a:r>
          </a:p>
          <a:p>
            <a:pPr marR="820"/>
            <a:r>
              <a:rPr lang="en-US" sz="1400" b="0" i="0" u="none" strike="noStrike" baseline="0" dirty="0">
                <a:solidFill>
                  <a:srgbClr val="000000"/>
                </a:solidFill>
                <a:latin typeface="Georgia" panose="02040502050405020303" pitchFamily="18" charset="0"/>
              </a:rPr>
              <a:t>For any task such as identify the clinical exposure, change due to PK DDI from a sentence there are naturally </a:t>
            </a:r>
            <a:r>
              <a:rPr lang="en-US" sz="1400" b="1" i="0" u="none" strike="noStrike" baseline="0" dirty="0">
                <a:solidFill>
                  <a:srgbClr val="000000"/>
                </a:solidFill>
                <a:latin typeface="Georgia" panose="02040502050405020303" pitchFamily="18" charset="0"/>
              </a:rPr>
              <a:t>three</a:t>
            </a:r>
            <a:r>
              <a:rPr lang="en-US" sz="1400" b="0" i="0" u="none" strike="noStrike" baseline="0" dirty="0">
                <a:solidFill>
                  <a:srgbClr val="000000"/>
                </a:solidFill>
                <a:latin typeface="Georgia" panose="02040502050405020303" pitchFamily="18" charset="0"/>
              </a:rPr>
              <a:t> steps:</a:t>
            </a:r>
          </a:p>
          <a:p>
            <a:pPr marL="800100" lvl="1" indent="-342900">
              <a:buFont typeface="+mj-lt"/>
              <a:buAutoNum type="arabicPeriod"/>
            </a:pPr>
            <a:r>
              <a:rPr lang="en-US" sz="1400" dirty="0">
                <a:solidFill>
                  <a:srgbClr val="000000"/>
                </a:solidFill>
                <a:latin typeface="Georgia" panose="02040502050405020303" pitchFamily="18" charset="0"/>
              </a:rPr>
              <a:t>Obtain annotated dataset to </a:t>
            </a:r>
            <a:r>
              <a:rPr lang="en-US" sz="1400" b="1" dirty="0">
                <a:solidFill>
                  <a:srgbClr val="000000"/>
                </a:solidFill>
                <a:latin typeface="Georgia" panose="02040502050405020303" pitchFamily="18" charset="0"/>
              </a:rPr>
              <a:t>fine-tune</a:t>
            </a:r>
            <a:r>
              <a:rPr lang="en-US" sz="1400" dirty="0">
                <a:solidFill>
                  <a:srgbClr val="000000"/>
                </a:solidFill>
                <a:latin typeface="Georgia" panose="02040502050405020303" pitchFamily="18" charset="0"/>
              </a:rPr>
              <a:t> the pre-trained language model.</a:t>
            </a:r>
            <a:endParaRPr lang="en-US" sz="1400" b="0" i="0" u="none" strike="noStrike" baseline="0" dirty="0">
              <a:solidFill>
                <a:srgbClr val="000000"/>
              </a:solidFill>
              <a:latin typeface="Georgia" panose="02040502050405020303" pitchFamily="18" charset="0"/>
            </a:endParaRPr>
          </a:p>
          <a:p>
            <a:pPr marL="800100" lvl="1" indent="-342900">
              <a:buFont typeface="+mj-lt"/>
              <a:buAutoNum type="arabicPeriod"/>
            </a:pPr>
            <a:r>
              <a:rPr lang="en-US" sz="1400" b="0" i="0" u="none" strike="noStrike" baseline="0" dirty="0">
                <a:solidFill>
                  <a:srgbClr val="000000"/>
                </a:solidFill>
                <a:latin typeface="Georgia" panose="02040502050405020303" pitchFamily="18" charset="0"/>
              </a:rPr>
              <a:t>Identify sentences that carry </a:t>
            </a:r>
            <a:r>
              <a:rPr lang="en-US" sz="1400" b="1" i="0" u="none" strike="noStrike" baseline="0" dirty="0">
                <a:solidFill>
                  <a:srgbClr val="000000"/>
                </a:solidFill>
                <a:latin typeface="Georgia" panose="02040502050405020303" pitchFamily="18" charset="0"/>
              </a:rPr>
              <a:t>DDI</a:t>
            </a:r>
            <a:r>
              <a:rPr lang="en-US" sz="1400" b="0" i="0" u="none" strike="noStrike" baseline="0" dirty="0">
                <a:solidFill>
                  <a:srgbClr val="000000"/>
                </a:solidFill>
                <a:latin typeface="Georgia" panose="02040502050405020303" pitchFamily="18" charset="0"/>
              </a:rPr>
              <a:t> information in the </a:t>
            </a:r>
            <a:r>
              <a:rPr lang="en-US" sz="1400" b="1" i="0" u="none" strike="noStrike" baseline="0" dirty="0">
                <a:solidFill>
                  <a:srgbClr val="000000"/>
                </a:solidFill>
                <a:latin typeface="Georgia" panose="02040502050405020303" pitchFamily="18" charset="0"/>
              </a:rPr>
              <a:t>PK category</a:t>
            </a:r>
            <a:r>
              <a:rPr lang="en-US" sz="1400" b="0" i="0" u="none" strike="noStrike" baseline="0" dirty="0">
                <a:solidFill>
                  <a:srgbClr val="000000"/>
                </a:solidFill>
                <a:latin typeface="Georgia" panose="02040502050405020303" pitchFamily="18" charset="0"/>
              </a:rPr>
              <a:t>. </a:t>
            </a:r>
          </a:p>
          <a:p>
            <a:pPr marL="800100" lvl="1" indent="-342900">
              <a:buFont typeface="+mj-lt"/>
              <a:buAutoNum type="arabicPeriod"/>
            </a:pPr>
            <a:r>
              <a:rPr lang="en-US" sz="1400" b="0" i="0" u="none" strike="noStrike" baseline="0" dirty="0">
                <a:solidFill>
                  <a:srgbClr val="000000"/>
                </a:solidFill>
                <a:latin typeface="Georgia" panose="02040502050405020303" pitchFamily="18" charset="0"/>
              </a:rPr>
              <a:t>Identify the </a:t>
            </a:r>
            <a:r>
              <a:rPr lang="en-US" sz="1400" b="1" i="0" u="none" strike="noStrike" baseline="0" dirty="0">
                <a:solidFill>
                  <a:srgbClr val="000000"/>
                </a:solidFill>
                <a:latin typeface="Georgia" panose="02040502050405020303" pitchFamily="18" charset="0"/>
              </a:rPr>
              <a:t>precipitant</a:t>
            </a:r>
            <a:r>
              <a:rPr lang="en-US" sz="1400" b="0" i="0" u="none" strike="noStrike" baseline="0" dirty="0">
                <a:solidFill>
                  <a:srgbClr val="000000"/>
                </a:solidFill>
                <a:latin typeface="Georgia" panose="02040502050405020303" pitchFamily="18" charset="0"/>
              </a:rPr>
              <a:t> and </a:t>
            </a:r>
            <a:r>
              <a:rPr lang="en-US" sz="1400" b="1" i="0" u="none" strike="noStrike" baseline="0" dirty="0">
                <a:solidFill>
                  <a:srgbClr val="000000"/>
                </a:solidFill>
                <a:latin typeface="Georgia" panose="02040502050405020303" pitchFamily="18" charset="0"/>
              </a:rPr>
              <a:t>objects</a:t>
            </a:r>
            <a:r>
              <a:rPr lang="en-US" sz="1400" b="0" i="0" u="none" strike="noStrike" baseline="0" dirty="0">
                <a:solidFill>
                  <a:srgbClr val="000000"/>
                </a:solidFill>
                <a:latin typeface="Georgia" panose="02040502050405020303" pitchFamily="18" charset="0"/>
              </a:rPr>
              <a:t> drugs in those sentences. </a:t>
            </a:r>
          </a:p>
        </p:txBody>
      </p:sp>
      <p:sp>
        <p:nvSpPr>
          <p:cNvPr id="5" name="TextBox 4">
            <a:extLst>
              <a:ext uri="{FF2B5EF4-FFF2-40B4-BE49-F238E27FC236}">
                <a16:creationId xmlns:a16="http://schemas.microsoft.com/office/drawing/2014/main" id="{F7E07072-8E73-983B-B264-0CBB2BB05AA2}"/>
              </a:ext>
            </a:extLst>
          </p:cNvPr>
          <p:cNvSpPr txBox="1"/>
          <p:nvPr/>
        </p:nvSpPr>
        <p:spPr>
          <a:xfrm>
            <a:off x="149764" y="2709618"/>
            <a:ext cx="10708736" cy="2031325"/>
          </a:xfrm>
          <a:prstGeom prst="rect">
            <a:avLst/>
          </a:prstGeom>
          <a:noFill/>
        </p:spPr>
        <p:txBody>
          <a:bodyPr wrap="square">
            <a:spAutoFit/>
          </a:bodyPr>
          <a:lstStyle/>
          <a:p>
            <a:pPr marR="820"/>
            <a:r>
              <a:rPr lang="en-US" sz="1400" b="1" i="0" u="none" strike="noStrike" baseline="0" dirty="0">
                <a:solidFill>
                  <a:srgbClr val="000000"/>
                </a:solidFill>
                <a:latin typeface="Georgia" panose="02040502050405020303" pitchFamily="18" charset="0"/>
              </a:rPr>
              <a:t>Second Study</a:t>
            </a:r>
          </a:p>
          <a:p>
            <a:pPr marR="820"/>
            <a:r>
              <a:rPr lang="en-US" sz="1400" b="0" i="0" u="none" strike="noStrike" baseline="0" dirty="0">
                <a:solidFill>
                  <a:srgbClr val="000000"/>
                </a:solidFill>
                <a:latin typeface="Georgia" panose="02040502050405020303" pitchFamily="18" charset="0"/>
              </a:rPr>
              <a:t>Using large language model make it feasible to extract </a:t>
            </a:r>
            <a:r>
              <a:rPr lang="en-US" sz="1400" dirty="0">
                <a:solidFill>
                  <a:srgbClr val="000000"/>
                </a:solidFill>
                <a:latin typeface="Georgia" panose="02040502050405020303" pitchFamily="18" charset="0"/>
              </a:rPr>
              <a:t>clinical pharmacology information.</a:t>
            </a:r>
          </a:p>
          <a:p>
            <a:pPr marL="800100" lvl="1" indent="-342900">
              <a:buFont typeface="Arial" panose="020B0604020202020204" pitchFamily="34" charset="0"/>
              <a:buChar char="•"/>
            </a:pPr>
            <a:r>
              <a:rPr lang="en-US" sz="1400" dirty="0">
                <a:solidFill>
                  <a:srgbClr val="000000"/>
                </a:solidFill>
                <a:latin typeface="Georgia" panose="02040502050405020303" pitchFamily="18" charset="0"/>
              </a:rPr>
              <a:t>We first test it by extracting PK-DDI sentences using four well known LLMs (</a:t>
            </a:r>
            <a:r>
              <a:rPr kumimoji="0" lang="en-US" altLang="en-US" sz="1400" b="1" i="0" u="none" strike="noStrike" cap="none" normalizeH="0" baseline="0" dirty="0">
                <a:ln>
                  <a:noFill/>
                </a:ln>
                <a:solidFill>
                  <a:schemeClr val="tx1"/>
                </a:solidFill>
                <a:effectLst/>
                <a:latin typeface="Arial" panose="020B0604020202020204" pitchFamily="34" charset="0"/>
              </a:rPr>
              <a:t>Tk-Instruct</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Vicuna, T0pp</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Flan-T5-XXL</a:t>
            </a:r>
            <a:r>
              <a:rPr lang="en-US" altLang="en-US" sz="1400" dirty="0">
                <a:latin typeface="Arial" panose="020B0604020202020204" pitchFamily="34" charset="0"/>
              </a:rPr>
              <a:t>)</a:t>
            </a:r>
            <a:endParaRPr lang="en-US" sz="1400" dirty="0">
              <a:solidFill>
                <a:srgbClr val="000000"/>
              </a:solidFill>
              <a:latin typeface="Georgia" panose="02040502050405020303" pitchFamily="18" charset="0"/>
            </a:endParaRPr>
          </a:p>
          <a:p>
            <a:pPr marL="800100" lvl="1" indent="-342900">
              <a:buFont typeface="Arial" panose="020B0604020202020204" pitchFamily="34" charset="0"/>
              <a:buChar char="•"/>
            </a:pPr>
            <a:r>
              <a:rPr lang="en-US" sz="1400" b="0" i="0" u="none" strike="noStrike" baseline="0" dirty="0">
                <a:solidFill>
                  <a:srgbClr val="000000"/>
                </a:solidFill>
                <a:latin typeface="Georgia" panose="02040502050405020303" pitchFamily="18" charset="0"/>
              </a:rPr>
              <a:t>Apply a random</a:t>
            </a:r>
            <a:r>
              <a:rPr lang="en-US" sz="1400" dirty="0">
                <a:solidFill>
                  <a:srgbClr val="000000"/>
                </a:solidFill>
                <a:latin typeface="Georgia" panose="02040502050405020303" pitchFamily="18" charset="0"/>
              </a:rPr>
              <a:t>ly new task (patients' intrinsic factors) </a:t>
            </a:r>
            <a:r>
              <a:rPr lang="en-US" sz="1400" b="1" dirty="0">
                <a:solidFill>
                  <a:srgbClr val="000000"/>
                </a:solidFill>
                <a:latin typeface="Georgia" panose="02040502050405020303" pitchFamily="18" charset="0"/>
              </a:rPr>
              <a:t>without</a:t>
            </a:r>
            <a:r>
              <a:rPr lang="en-US" sz="1400" dirty="0">
                <a:solidFill>
                  <a:srgbClr val="000000"/>
                </a:solidFill>
                <a:latin typeface="Georgia" panose="02040502050405020303" pitchFamily="18" charset="0"/>
              </a:rPr>
              <a:t> fine-tuning. </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Both </a:t>
            </a:r>
            <a:r>
              <a:rPr kumimoji="0" lang="en-US" altLang="en-US" sz="1400" b="1" i="0" u="none" strike="noStrike" cap="none" normalizeH="0" baseline="0" dirty="0">
                <a:ln>
                  <a:noFill/>
                </a:ln>
                <a:solidFill>
                  <a:schemeClr val="tx1"/>
                </a:solidFill>
                <a:effectLst/>
                <a:latin typeface="Arial" panose="020B0604020202020204" pitchFamily="34" charset="0"/>
              </a:rPr>
              <a:t>zero-shot</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few-shot learning</a:t>
            </a:r>
            <a:r>
              <a:rPr kumimoji="0" lang="en-US" altLang="en-US" sz="1400" b="0" i="0" u="none" strike="noStrike" cap="none" normalizeH="0" baseline="0" dirty="0">
                <a:ln>
                  <a:noFill/>
                </a:ln>
                <a:solidFill>
                  <a:schemeClr val="tx1"/>
                </a:solidFill>
                <a:effectLst/>
                <a:latin typeface="Arial" panose="020B0604020202020204" pitchFamily="34" charset="0"/>
              </a:rPr>
              <a:t> provided excellent performance.</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These models stand out because they don’t require </a:t>
            </a:r>
            <a:r>
              <a:rPr kumimoji="0" lang="en-US" altLang="en-US" sz="1400" b="1" i="0" u="none" strike="noStrike" cap="none" normalizeH="0" baseline="0" dirty="0">
                <a:ln>
                  <a:noFill/>
                </a:ln>
                <a:solidFill>
                  <a:schemeClr val="tx1"/>
                </a:solidFill>
                <a:effectLst/>
                <a:latin typeface="Arial" panose="020B0604020202020204" pitchFamily="34" charset="0"/>
              </a:rPr>
              <a:t>fine-tuning</a:t>
            </a:r>
            <a:r>
              <a:rPr kumimoji="0" lang="en-US" altLang="en-US" sz="1400" b="0" i="0" u="none" strike="noStrike" cap="none" normalizeH="0" baseline="0" dirty="0">
                <a:ln>
                  <a:noFill/>
                </a:ln>
                <a:solidFill>
                  <a:schemeClr val="tx1"/>
                </a:solidFill>
                <a:effectLst/>
                <a:latin typeface="Arial" panose="020B0604020202020204" pitchFamily="34" charset="0"/>
              </a:rPr>
              <a:t>, making them easier to implement compared to the fine-tuned </a:t>
            </a:r>
            <a:r>
              <a:rPr kumimoji="0" lang="en-US" altLang="en-US" sz="1400" b="1" i="0" u="none" strike="noStrike" cap="none" normalizeH="0" baseline="0" dirty="0" err="1">
                <a:ln>
                  <a:noFill/>
                </a:ln>
                <a:solidFill>
                  <a:schemeClr val="tx1"/>
                </a:solidFill>
                <a:effectLst/>
                <a:latin typeface="Arial" panose="020B0604020202020204" pitchFamily="34" charset="0"/>
              </a:rPr>
              <a:t>BioBERT</a:t>
            </a:r>
            <a:r>
              <a:rPr kumimoji="0" lang="en-US" altLang="en-US" sz="1400" b="0" i="0" u="none" strike="noStrike" cap="none" normalizeH="0" baseline="0" dirty="0">
                <a:ln>
                  <a:noFill/>
                </a:ln>
                <a:solidFill>
                  <a:schemeClr val="tx1"/>
                </a:solidFill>
                <a:effectLst/>
                <a:latin typeface="Arial" panose="020B0604020202020204" pitchFamily="34" charset="0"/>
              </a:rPr>
              <a:t> model.</a:t>
            </a:r>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Our results demonstrate the feasibility of implementing a </a:t>
            </a:r>
            <a:r>
              <a:rPr kumimoji="0" lang="en-US" altLang="en-US" sz="1400" b="1" i="0" u="none" strike="noStrike" cap="none" normalizeH="0" baseline="0" dirty="0">
                <a:ln>
                  <a:noFill/>
                </a:ln>
                <a:solidFill>
                  <a:schemeClr val="tx1"/>
                </a:solidFill>
                <a:effectLst/>
                <a:latin typeface="Arial" panose="020B0604020202020204" pitchFamily="34" charset="0"/>
              </a:rPr>
              <a:t>ChatGPT-like model</a:t>
            </a:r>
            <a:r>
              <a:rPr kumimoji="0" lang="en-US" altLang="en-US" sz="1400" b="0" i="0" u="none" strike="noStrike" cap="none" normalizeH="0" baseline="0" dirty="0">
                <a:ln>
                  <a:noFill/>
                </a:ln>
                <a:solidFill>
                  <a:schemeClr val="tx1"/>
                </a:solidFill>
                <a:effectLst/>
                <a:latin typeface="Arial" panose="020B0604020202020204" pitchFamily="34" charset="0"/>
              </a:rPr>
              <a:t> within the </a:t>
            </a:r>
            <a:r>
              <a:rPr kumimoji="0" lang="en-US" altLang="en-US" sz="1400" b="1" i="0" u="none" strike="noStrike" cap="none" normalizeH="0" baseline="0" dirty="0">
                <a:ln>
                  <a:noFill/>
                </a:ln>
                <a:solidFill>
                  <a:schemeClr val="tx1"/>
                </a:solidFill>
                <a:effectLst/>
                <a:latin typeface="Arial" panose="020B0604020202020204" pitchFamily="34" charset="0"/>
              </a:rPr>
              <a:t>FDA network</a:t>
            </a:r>
            <a:r>
              <a:rPr kumimoji="0" lang="en-US" altLang="en-US" sz="1400" b="0" i="0" u="none" strike="noStrike" cap="none" normalizeH="0" baseline="0" dirty="0">
                <a:ln>
                  <a:noFill/>
                </a:ln>
                <a:solidFill>
                  <a:schemeClr val="tx1"/>
                </a:solidFill>
                <a:effectLst/>
                <a:latin typeface="Arial" panose="020B0604020202020204" pitchFamily="34" charset="0"/>
              </a:rPr>
              <a:t> with secure local deployment. </a:t>
            </a:r>
          </a:p>
        </p:txBody>
      </p:sp>
      <p:pic>
        <p:nvPicPr>
          <p:cNvPr id="7" name="Picture 6">
            <a:extLst>
              <a:ext uri="{FF2B5EF4-FFF2-40B4-BE49-F238E27FC236}">
                <a16:creationId xmlns:a16="http://schemas.microsoft.com/office/drawing/2014/main" id="{1A7DBE7E-FFB8-8B77-0C09-BE5904EF54F5}"/>
              </a:ext>
            </a:extLst>
          </p:cNvPr>
          <p:cNvPicPr>
            <a:picLocks noChangeAspect="1"/>
          </p:cNvPicPr>
          <p:nvPr/>
        </p:nvPicPr>
        <p:blipFill>
          <a:blip r:embed="rId3"/>
          <a:stretch>
            <a:fillRect/>
          </a:stretch>
        </p:blipFill>
        <p:spPr>
          <a:xfrm flipV="1">
            <a:off x="0" y="708190"/>
            <a:ext cx="11920818" cy="264079"/>
          </a:xfrm>
          <a:prstGeom prst="rect">
            <a:avLst/>
          </a:prstGeom>
        </p:spPr>
      </p:pic>
      <p:pic>
        <p:nvPicPr>
          <p:cNvPr id="11" name="Picture 10">
            <a:extLst>
              <a:ext uri="{FF2B5EF4-FFF2-40B4-BE49-F238E27FC236}">
                <a16:creationId xmlns:a16="http://schemas.microsoft.com/office/drawing/2014/main" id="{87030892-BC04-A963-1809-2B079A8EB1D1}"/>
              </a:ext>
            </a:extLst>
          </p:cNvPr>
          <p:cNvPicPr>
            <a:picLocks noChangeAspect="1"/>
          </p:cNvPicPr>
          <p:nvPr/>
        </p:nvPicPr>
        <p:blipFill rotWithShape="1">
          <a:blip r:embed="rId4"/>
          <a:srcRect t="82" b="1052"/>
          <a:stretch/>
        </p:blipFill>
        <p:spPr>
          <a:xfrm>
            <a:off x="10339591" y="859367"/>
            <a:ext cx="1852409" cy="5998634"/>
          </a:xfrm>
          <a:prstGeom prst="rect">
            <a:avLst/>
          </a:prstGeom>
        </p:spPr>
      </p:pic>
    </p:spTree>
    <p:extLst>
      <p:ext uri="{BB962C8B-B14F-4D97-AF65-F5344CB8AC3E}">
        <p14:creationId xmlns:p14="http://schemas.microsoft.com/office/powerpoint/2010/main" val="87237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09AC16-DDB6-2B50-10F1-AA31C46FFC06}"/>
              </a:ext>
            </a:extLst>
          </p:cNvPr>
          <p:cNvSpPr>
            <a:spLocks noGrp="1"/>
          </p:cNvSpPr>
          <p:nvPr>
            <p:ph type="sldNum" sz="quarter" idx="12"/>
          </p:nvPr>
        </p:nvSpPr>
        <p:spPr>
          <a:xfrm>
            <a:off x="11887200" y="6400800"/>
            <a:ext cx="367408" cy="307777"/>
          </a:xfrm>
        </p:spPr>
        <p:txBody>
          <a:bodyPr wrap="none">
            <a:spAutoFit/>
          </a:bodyPr>
          <a:lstStyle/>
          <a:p>
            <a:r>
              <a:rPr lang="en-US" sz="1400" dirty="0"/>
              <a:t>19</a:t>
            </a:r>
          </a:p>
        </p:txBody>
      </p:sp>
      <p:sp>
        <p:nvSpPr>
          <p:cNvPr id="15" name="Text Placeholder 2">
            <a:extLst>
              <a:ext uri="{FF2B5EF4-FFF2-40B4-BE49-F238E27FC236}">
                <a16:creationId xmlns:a16="http://schemas.microsoft.com/office/drawing/2014/main" id="{471762C5-92DA-7288-D663-B103AEB9B874}"/>
              </a:ext>
            </a:extLst>
          </p:cNvPr>
          <p:cNvSpPr txBox="1">
            <a:spLocks/>
          </p:cNvSpPr>
          <p:nvPr/>
        </p:nvSpPr>
        <p:spPr>
          <a:xfrm>
            <a:off x="568504" y="1641545"/>
            <a:ext cx="5386917" cy="419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DARS Mechanistic Modeling Team</a:t>
            </a:r>
          </a:p>
        </p:txBody>
      </p:sp>
      <p:sp>
        <p:nvSpPr>
          <p:cNvPr id="16" name="Content Placeholder 3">
            <a:extLst>
              <a:ext uri="{FF2B5EF4-FFF2-40B4-BE49-F238E27FC236}">
                <a16:creationId xmlns:a16="http://schemas.microsoft.com/office/drawing/2014/main" id="{0AF99804-FC3B-9FD9-A681-B8B1F5F3B2E2}"/>
              </a:ext>
            </a:extLst>
          </p:cNvPr>
          <p:cNvSpPr txBox="1">
            <a:spLocks/>
          </p:cNvSpPr>
          <p:nvPr/>
        </p:nvSpPr>
        <p:spPr>
          <a:xfrm>
            <a:off x="568505" y="2171415"/>
            <a:ext cx="2708096" cy="22939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Zhihua Li</a:t>
            </a:r>
          </a:p>
          <a:p>
            <a:r>
              <a:rPr lang="en-US" sz="1800" dirty="0">
                <a:latin typeface="Times New Roman" panose="02020603050405020304" pitchFamily="18" charset="0"/>
                <a:cs typeface="Times New Roman" panose="02020603050405020304" pitchFamily="18" charset="0"/>
              </a:rPr>
              <a:t>John Mann</a:t>
            </a:r>
          </a:p>
          <a:p>
            <a:r>
              <a:rPr lang="en-US" sz="1800" dirty="0">
                <a:latin typeface="Times New Roman" panose="02020603050405020304" pitchFamily="18" charset="0"/>
                <a:cs typeface="Times New Roman" panose="02020603050405020304" pitchFamily="18" charset="0"/>
              </a:rPr>
              <a:t>Joel Zirkle</a:t>
            </a:r>
          </a:p>
          <a:p>
            <a:r>
              <a:rPr lang="en-US" sz="1800" dirty="0">
                <a:latin typeface="Times New Roman" panose="02020603050405020304" pitchFamily="18" charset="0"/>
                <a:cs typeface="Times New Roman" panose="02020603050405020304" pitchFamily="18" charset="0"/>
              </a:rPr>
              <a:t>Shilpa Chakravartula</a:t>
            </a:r>
          </a:p>
          <a:p>
            <a:r>
              <a:rPr lang="en-US" sz="1800" dirty="0">
                <a:latin typeface="Times New Roman" panose="02020603050405020304" pitchFamily="18" charset="0"/>
                <a:cs typeface="Times New Roman" panose="02020603050405020304" pitchFamily="18" charset="0"/>
              </a:rPr>
              <a:t>Anik Chaturbedi</a:t>
            </a:r>
          </a:p>
          <a:p>
            <a:r>
              <a:rPr lang="en-US" sz="1800" dirty="0">
                <a:latin typeface="Times New Roman" panose="02020603050405020304" pitchFamily="18" charset="0"/>
                <a:cs typeface="Times New Roman" panose="02020603050405020304" pitchFamily="18" charset="0"/>
              </a:rPr>
              <a:t>Ghazal Arabidarrehdor</a:t>
            </a:r>
          </a:p>
        </p:txBody>
      </p:sp>
      <p:pic>
        <p:nvPicPr>
          <p:cNvPr id="19" name="Picture 18">
            <a:extLst>
              <a:ext uri="{FF2B5EF4-FFF2-40B4-BE49-F238E27FC236}">
                <a16:creationId xmlns:a16="http://schemas.microsoft.com/office/drawing/2014/main" id="{933E15BF-FDED-E9C4-F969-0F56A840C574}"/>
              </a:ext>
            </a:extLst>
          </p:cNvPr>
          <p:cNvPicPr>
            <a:picLocks noChangeAspect="1"/>
          </p:cNvPicPr>
          <p:nvPr/>
        </p:nvPicPr>
        <p:blipFill rotWithShape="1">
          <a:blip r:embed="rId3"/>
          <a:srcRect l="2837" b="3097"/>
          <a:stretch/>
        </p:blipFill>
        <p:spPr>
          <a:xfrm rot="10800000">
            <a:off x="8402487" y="1083041"/>
            <a:ext cx="3791378" cy="4935621"/>
          </a:xfrm>
          <a:prstGeom prst="rect">
            <a:avLst/>
          </a:prstGeom>
        </p:spPr>
      </p:pic>
      <p:pic>
        <p:nvPicPr>
          <p:cNvPr id="20" name="Picture 19">
            <a:extLst>
              <a:ext uri="{FF2B5EF4-FFF2-40B4-BE49-F238E27FC236}">
                <a16:creationId xmlns:a16="http://schemas.microsoft.com/office/drawing/2014/main" id="{1CDB8BFC-866F-DD93-1567-43A3927C784C}"/>
              </a:ext>
            </a:extLst>
          </p:cNvPr>
          <p:cNvPicPr>
            <a:picLocks noChangeAspect="1"/>
          </p:cNvPicPr>
          <p:nvPr/>
        </p:nvPicPr>
        <p:blipFill>
          <a:blip r:embed="rId4"/>
          <a:stretch>
            <a:fillRect/>
          </a:stretch>
        </p:blipFill>
        <p:spPr>
          <a:xfrm flipV="1">
            <a:off x="-1" y="701365"/>
            <a:ext cx="11924985" cy="264079"/>
          </a:xfrm>
          <a:prstGeom prst="rect">
            <a:avLst/>
          </a:prstGeom>
        </p:spPr>
      </p:pic>
      <p:sp>
        <p:nvSpPr>
          <p:cNvPr id="21" name="Title 1">
            <a:extLst>
              <a:ext uri="{FF2B5EF4-FFF2-40B4-BE49-F238E27FC236}">
                <a16:creationId xmlns:a16="http://schemas.microsoft.com/office/drawing/2014/main" id="{5127D4EC-4F49-2F41-EA7C-24DD52DD4FDC}"/>
              </a:ext>
            </a:extLst>
          </p:cNvPr>
          <p:cNvSpPr txBox="1">
            <a:spLocks/>
          </p:cNvSpPr>
          <p:nvPr/>
        </p:nvSpPr>
        <p:spPr>
          <a:xfrm>
            <a:off x="786653" y="46675"/>
            <a:ext cx="6501653"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dirty="0"/>
              <a:t>Acknowledgment</a:t>
            </a:r>
            <a:endParaRPr lang="en-US" sz="4900" dirty="0"/>
          </a:p>
        </p:txBody>
      </p:sp>
    </p:spTree>
    <p:extLst>
      <p:ext uri="{BB962C8B-B14F-4D97-AF65-F5344CB8AC3E}">
        <p14:creationId xmlns:p14="http://schemas.microsoft.com/office/powerpoint/2010/main" val="1426313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5C38E6-3E33-D4A9-6E8A-EA11BEBFBAED}"/>
              </a:ext>
            </a:extLst>
          </p:cNvPr>
          <p:cNvSpPr txBox="1"/>
          <p:nvPr/>
        </p:nvSpPr>
        <p:spPr>
          <a:xfrm>
            <a:off x="3148148" y="-25330"/>
            <a:ext cx="5895703" cy="584775"/>
          </a:xfrm>
          <a:prstGeom prst="rect">
            <a:avLst/>
          </a:prstGeom>
          <a:noFill/>
        </p:spPr>
        <p:txBody>
          <a:bodyPr wrap="square" rtlCol="0">
            <a:spAutoFit/>
          </a:bodyPr>
          <a:lstStyle/>
          <a:p>
            <a:pPr algn="ctr"/>
            <a:r>
              <a:rPr lang="en-US" sz="1600" b="1" dirty="0">
                <a:solidFill>
                  <a:srgbClr val="000000"/>
                </a:solidFill>
                <a:latin typeface="Consolas" panose="020B0609020204030204" pitchFamily="49" charset="0"/>
              </a:rPr>
              <a:t>Zero-Shot learning c</a:t>
            </a:r>
            <a:r>
              <a:rPr lang="en-US" sz="1600" b="1" dirty="0">
                <a:solidFill>
                  <a:srgbClr val="000000"/>
                </a:solidFill>
                <a:latin typeface="Consolas" panose="020B0609020204030204" pitchFamily="49" charset="0"/>
                <a:cs typeface="Times New Roman" panose="02020603050405020304" pitchFamily="18" charset="0"/>
              </a:rPr>
              <a:t>omparing </a:t>
            </a:r>
            <a:r>
              <a:rPr lang="en-US" sz="1600" b="1" dirty="0">
                <a:solidFill>
                  <a:srgbClr val="000000"/>
                </a:solidFill>
                <a:latin typeface="Consolas" panose="020B0609020204030204" pitchFamily="49" charset="0"/>
              </a:rPr>
              <a:t>intrinsic factors by</a:t>
            </a:r>
          </a:p>
          <a:p>
            <a:pPr algn="ctr"/>
            <a:r>
              <a:rPr lang="en-US" sz="1600" b="1" dirty="0">
                <a:solidFill>
                  <a:srgbClr val="000000"/>
                </a:solidFill>
                <a:latin typeface="Consolas" panose="020B0609020204030204" pitchFamily="49" charset="0"/>
                <a:cs typeface="Times New Roman" panose="02020603050405020304" pitchFamily="18" charset="0"/>
              </a:rPr>
              <a:t>Flan-T5-XXL &amp; Tk-Instruct &amp; T0pp</a:t>
            </a:r>
            <a:endParaRPr lang="en-US" sz="16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5FDEAC-5DD1-1C2E-098B-62D1B2C9DD25}"/>
              </a:ext>
            </a:extLst>
          </p:cNvPr>
          <p:cNvSpPr txBox="1"/>
          <p:nvPr/>
        </p:nvSpPr>
        <p:spPr>
          <a:xfrm>
            <a:off x="84624" y="3243352"/>
            <a:ext cx="6284426"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1" i="1" dirty="0">
                <a:latin typeface="Consolas" panose="020B0609020204030204" pitchFamily="49" charset="0"/>
              </a:rPr>
              <a:t>T0pp</a:t>
            </a:r>
          </a:p>
          <a:p>
            <a:r>
              <a:rPr lang="en-US" sz="1100" i="1" dirty="0">
                <a:latin typeface="Consolas" panose="020B0609020204030204" pitchFamily="49" charset="0"/>
              </a:rPr>
              <a:t>Given: Evaluation Sentences</a:t>
            </a:r>
          </a:p>
          <a:p>
            <a:r>
              <a:rPr lang="en-US" sz="1100" i="1" dirty="0">
                <a:latin typeface="Consolas" panose="020B0609020204030204" pitchFamily="49" charset="0"/>
              </a:rPr>
              <a:t>This sentence addressing or pertaining to the pharmacokinetic properties associated with intrinsic factors. is this true? </a:t>
            </a:r>
          </a:p>
          <a:p>
            <a:r>
              <a:rPr lang="en-US" sz="1100" i="1" dirty="0">
                <a:latin typeface="Consolas" panose="020B0609020204030204" pitchFamily="49" charset="0"/>
              </a:rPr>
              <a:t>Yes or no?</a:t>
            </a:r>
            <a:endParaRPr lang="en-US" sz="1100" dirty="0"/>
          </a:p>
        </p:txBody>
      </p:sp>
      <p:sp>
        <p:nvSpPr>
          <p:cNvPr id="13" name="TextBox 12">
            <a:extLst>
              <a:ext uri="{FF2B5EF4-FFF2-40B4-BE49-F238E27FC236}">
                <a16:creationId xmlns:a16="http://schemas.microsoft.com/office/drawing/2014/main" id="{6EE986AF-E963-91BD-8848-AC63BD21677C}"/>
              </a:ext>
            </a:extLst>
          </p:cNvPr>
          <p:cNvSpPr txBox="1"/>
          <p:nvPr/>
        </p:nvSpPr>
        <p:spPr>
          <a:xfrm>
            <a:off x="84624" y="1389642"/>
            <a:ext cx="4840974" cy="17851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sz="1200" b="1" dirty="0">
                <a:latin typeface="Consolas" panose="020B0609020204030204" pitchFamily="49" charset="0"/>
              </a:rPr>
              <a:t>Tk-instruct</a:t>
            </a:r>
          </a:p>
          <a:p>
            <a:pPr algn="l"/>
            <a:r>
              <a:rPr lang="en-US" sz="1100" i="1" dirty="0">
                <a:solidFill>
                  <a:schemeClr val="tx1">
                    <a:lumMod val="65000"/>
                    <a:lumOff val="35000"/>
                  </a:schemeClr>
                </a:solidFill>
                <a:latin typeface="Consolas" panose="020B0609020204030204" pitchFamily="49" charset="0"/>
              </a:rPr>
              <a:t>In this task, you are given two sentences. Indicate if the first sentence clearly entails the second sentence (i.e., one can conclude the 2nd sentence by reading the 1st one). Indicate your answer with 1 if the first sentence entails the second sentence, otherwise answer with 0</a:t>
            </a:r>
          </a:p>
          <a:p>
            <a:pPr algn="l"/>
            <a:r>
              <a:rPr lang="en-US" sz="1100" dirty="0">
                <a:latin typeface="Consolas" panose="020B0609020204030204" pitchFamily="49" charset="0"/>
              </a:rPr>
              <a:t>Input: Sentence 1: </a:t>
            </a:r>
            <a:r>
              <a:rPr lang="en-US" sz="1100" i="1" dirty="0">
                <a:latin typeface="Consolas" panose="020B0609020204030204" pitchFamily="49" charset="0"/>
              </a:rPr>
              <a:t>Evaluation Sentences</a:t>
            </a:r>
            <a:endParaRPr lang="en-US" sz="1100" dirty="0">
              <a:latin typeface="Consolas" panose="020B0609020204030204" pitchFamily="49" charset="0"/>
            </a:endParaRPr>
          </a:p>
          <a:p>
            <a:pPr algn="l"/>
            <a:r>
              <a:rPr lang="en-US" sz="1100" dirty="0">
                <a:solidFill>
                  <a:srgbClr val="000000"/>
                </a:solidFill>
                <a:latin typeface="Consolas" panose="020B0609020204030204" pitchFamily="49" charset="0"/>
              </a:rPr>
              <a:t>Sentence 2: This sentence is addressing or pertaining to pharmacokinetic associated with intrinsic factors . </a:t>
            </a:r>
          </a:p>
          <a:p>
            <a:pPr algn="l"/>
            <a:r>
              <a:rPr lang="en-US" sz="1100" dirty="0">
                <a:latin typeface="Consolas" panose="020B0609020204030204" pitchFamily="49" charset="0"/>
              </a:rPr>
              <a:t>Output: ? </a:t>
            </a:r>
            <a:endParaRPr lang="en-US" sz="1100" dirty="0"/>
          </a:p>
        </p:txBody>
      </p:sp>
      <p:sp>
        <p:nvSpPr>
          <p:cNvPr id="14" name="TextBox 13">
            <a:extLst>
              <a:ext uri="{FF2B5EF4-FFF2-40B4-BE49-F238E27FC236}">
                <a16:creationId xmlns:a16="http://schemas.microsoft.com/office/drawing/2014/main" id="{91F33B6E-5B23-6887-9D2A-8FC57B8D0988}"/>
              </a:ext>
            </a:extLst>
          </p:cNvPr>
          <p:cNvSpPr txBox="1"/>
          <p:nvPr/>
        </p:nvSpPr>
        <p:spPr>
          <a:xfrm>
            <a:off x="84624" y="4329911"/>
            <a:ext cx="6284426" cy="115416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1" dirty="0">
                <a:latin typeface="Consolas" panose="020B0609020204030204" pitchFamily="49" charset="0"/>
              </a:rPr>
              <a:t>Flan-T5-xxl</a:t>
            </a:r>
          </a:p>
          <a:p>
            <a:r>
              <a:rPr lang="en-US" sz="1100" i="1" dirty="0">
                <a:latin typeface="Consolas" panose="020B0609020204030204" pitchFamily="49" charset="0"/>
              </a:rPr>
              <a:t>Evaluation Sentences. </a:t>
            </a:r>
            <a:r>
              <a:rPr lang="en-US" sz="1100" dirty="0">
                <a:solidFill>
                  <a:srgbClr val="000000"/>
                </a:solidFill>
                <a:latin typeface="Consolas" panose="020B0609020204030204" pitchFamily="49" charset="0"/>
              </a:rPr>
              <a:t>Is this statement specifically addressing or pertaining to the pharmacokinetic properties associated with intrinsic factors?</a:t>
            </a:r>
          </a:p>
          <a:p>
            <a:pPr algn="l"/>
            <a:r>
              <a:rPr lang="en-US" sz="1100" dirty="0">
                <a:latin typeface="Consolas" panose="020B0609020204030204" pitchFamily="49" charset="0"/>
              </a:rPr>
              <a:t>Options:</a:t>
            </a:r>
          </a:p>
          <a:p>
            <a:pPr algn="l"/>
            <a:r>
              <a:rPr lang="en-US" sz="1100" dirty="0">
                <a:latin typeface="Consolas" panose="020B0609020204030204" pitchFamily="49" charset="0"/>
              </a:rPr>
              <a:t>- Yes</a:t>
            </a:r>
          </a:p>
          <a:p>
            <a:pPr algn="l"/>
            <a:r>
              <a:rPr lang="en-US" sz="1100" dirty="0">
                <a:latin typeface="Consolas" panose="020B0609020204030204" pitchFamily="49" charset="0"/>
              </a:rPr>
              <a:t>- No</a:t>
            </a:r>
          </a:p>
        </p:txBody>
      </p:sp>
      <p:pic>
        <p:nvPicPr>
          <p:cNvPr id="8" name="Picture 7">
            <a:extLst>
              <a:ext uri="{FF2B5EF4-FFF2-40B4-BE49-F238E27FC236}">
                <a16:creationId xmlns:a16="http://schemas.microsoft.com/office/drawing/2014/main" id="{FA2221D4-937A-36AD-564F-6658A728EBB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2290" r="49971" b="52682"/>
          <a:stretch/>
        </p:blipFill>
        <p:spPr>
          <a:xfrm>
            <a:off x="7399754" y="2165936"/>
            <a:ext cx="2190040" cy="1730171"/>
          </a:xfrm>
          <a:prstGeom prst="rect">
            <a:avLst/>
          </a:prstGeom>
        </p:spPr>
      </p:pic>
      <p:sp>
        <p:nvSpPr>
          <p:cNvPr id="9" name="TextBox 8">
            <a:extLst>
              <a:ext uri="{FF2B5EF4-FFF2-40B4-BE49-F238E27FC236}">
                <a16:creationId xmlns:a16="http://schemas.microsoft.com/office/drawing/2014/main" id="{A80A1430-E11A-1817-7835-D50FE2DB2E74}"/>
              </a:ext>
            </a:extLst>
          </p:cNvPr>
          <p:cNvSpPr txBox="1"/>
          <p:nvPr/>
        </p:nvSpPr>
        <p:spPr>
          <a:xfrm>
            <a:off x="8726015" y="1858159"/>
            <a:ext cx="1854558" cy="307777"/>
          </a:xfrm>
          <a:prstGeom prst="rect">
            <a:avLst/>
          </a:prstGeom>
          <a:noFill/>
        </p:spPr>
        <p:txBody>
          <a:bodyPr wrap="square">
            <a:spAutoFit/>
          </a:bodyPr>
          <a:lstStyle/>
          <a:p>
            <a:pPr algn="ctr"/>
            <a:r>
              <a:rPr lang="en-US" sz="1400" b="1" dirty="0"/>
              <a:t>Zero-Shot Learning</a:t>
            </a:r>
            <a:endParaRPr lang="en-US" sz="1400" i="1" dirty="0"/>
          </a:p>
        </p:txBody>
      </p:sp>
      <p:pic>
        <p:nvPicPr>
          <p:cNvPr id="54" name="Picture 53">
            <a:extLst>
              <a:ext uri="{FF2B5EF4-FFF2-40B4-BE49-F238E27FC236}">
                <a16:creationId xmlns:a16="http://schemas.microsoft.com/office/drawing/2014/main" id="{122ECA71-D9AA-BCD8-7EAB-A4BEA227AB5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52262" b="52682"/>
          <a:stretch/>
        </p:blipFill>
        <p:spPr>
          <a:xfrm>
            <a:off x="9830440" y="2165935"/>
            <a:ext cx="2190040" cy="1730171"/>
          </a:xfrm>
          <a:prstGeom prst="rect">
            <a:avLst/>
          </a:prstGeom>
        </p:spPr>
      </p:pic>
      <p:pic>
        <p:nvPicPr>
          <p:cNvPr id="55" name="Picture 54">
            <a:extLst>
              <a:ext uri="{FF2B5EF4-FFF2-40B4-BE49-F238E27FC236}">
                <a16:creationId xmlns:a16="http://schemas.microsoft.com/office/drawing/2014/main" id="{16113076-AB81-DF29-C8E4-665917E1704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2210" t="49911" r="50053" b="2770"/>
          <a:stretch/>
        </p:blipFill>
        <p:spPr>
          <a:xfrm>
            <a:off x="7399754" y="3972011"/>
            <a:ext cx="2190040" cy="1730171"/>
          </a:xfrm>
          <a:prstGeom prst="rect">
            <a:avLst/>
          </a:prstGeom>
        </p:spPr>
      </p:pic>
      <p:pic>
        <p:nvPicPr>
          <p:cNvPr id="56" name="Picture 55">
            <a:extLst>
              <a:ext uri="{FF2B5EF4-FFF2-40B4-BE49-F238E27FC236}">
                <a16:creationId xmlns:a16="http://schemas.microsoft.com/office/drawing/2014/main" id="{DD93213A-9975-2BB5-DCEC-F4536196253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52262" t="50410" b="2759"/>
          <a:stretch/>
        </p:blipFill>
        <p:spPr>
          <a:xfrm>
            <a:off x="9830440" y="3980904"/>
            <a:ext cx="2190040" cy="1712383"/>
          </a:xfrm>
          <a:prstGeom prst="rect">
            <a:avLst/>
          </a:prstGeom>
        </p:spPr>
      </p:pic>
      <p:sp>
        <p:nvSpPr>
          <p:cNvPr id="60" name="Graphic 58">
            <a:extLst>
              <a:ext uri="{FF2B5EF4-FFF2-40B4-BE49-F238E27FC236}">
                <a16:creationId xmlns:a16="http://schemas.microsoft.com/office/drawing/2014/main" id="{D88CBD68-A306-6C57-BAA4-EC80065FA9C1}"/>
              </a:ext>
            </a:extLst>
          </p:cNvPr>
          <p:cNvSpPr txBox="1"/>
          <p:nvPr/>
        </p:nvSpPr>
        <p:spPr>
          <a:xfrm rot="-5400000">
            <a:off x="6784026" y="2851919"/>
            <a:ext cx="877163"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Precision</a:t>
            </a:r>
          </a:p>
        </p:txBody>
      </p:sp>
      <p:sp>
        <p:nvSpPr>
          <p:cNvPr id="63" name="Graphic 61">
            <a:extLst>
              <a:ext uri="{FF2B5EF4-FFF2-40B4-BE49-F238E27FC236}">
                <a16:creationId xmlns:a16="http://schemas.microsoft.com/office/drawing/2014/main" id="{E1128F74-2BA4-2BCF-83BC-56A8D08EA509}"/>
              </a:ext>
            </a:extLst>
          </p:cNvPr>
          <p:cNvSpPr txBox="1"/>
          <p:nvPr/>
        </p:nvSpPr>
        <p:spPr>
          <a:xfrm rot="-5400000">
            <a:off x="6862180" y="4608353"/>
            <a:ext cx="833883"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F1 Score</a:t>
            </a:r>
          </a:p>
        </p:txBody>
      </p:sp>
      <p:sp>
        <p:nvSpPr>
          <p:cNvPr id="66" name="Graphic 64">
            <a:extLst>
              <a:ext uri="{FF2B5EF4-FFF2-40B4-BE49-F238E27FC236}">
                <a16:creationId xmlns:a16="http://schemas.microsoft.com/office/drawing/2014/main" id="{E71829F0-B3B4-3BD7-E3F4-A41E602C90B8}"/>
              </a:ext>
            </a:extLst>
          </p:cNvPr>
          <p:cNvSpPr txBox="1"/>
          <p:nvPr/>
        </p:nvSpPr>
        <p:spPr>
          <a:xfrm rot="-5400000">
            <a:off x="9224054" y="2812267"/>
            <a:ext cx="954107" cy="276999"/>
          </a:xfrm>
          <a:prstGeom prst="rect">
            <a:avLst/>
          </a:prstGeom>
          <a:noFill/>
        </p:spPr>
        <p:txBody>
          <a:bodyPr wrap="none" rtlCol="0">
            <a:spAutoFit/>
          </a:bodyPr>
          <a:lstStyle/>
          <a:p>
            <a:pPr algn="l"/>
            <a:r>
              <a:rPr lang="en-US" sz="1200" b="1" spc="0" baseline="0" dirty="0">
                <a:ln/>
                <a:solidFill>
                  <a:srgbClr val="000000"/>
                </a:solidFill>
                <a:latin typeface="Arial"/>
                <a:cs typeface="Arial"/>
                <a:sym typeface="Arial"/>
                <a:rtl val="0"/>
              </a:rPr>
              <a:t>Specificity</a:t>
            </a:r>
          </a:p>
        </p:txBody>
      </p:sp>
      <p:sp>
        <p:nvSpPr>
          <p:cNvPr id="69" name="Graphic 67">
            <a:extLst>
              <a:ext uri="{FF2B5EF4-FFF2-40B4-BE49-F238E27FC236}">
                <a16:creationId xmlns:a16="http://schemas.microsoft.com/office/drawing/2014/main" id="{364327E9-BEF7-9481-0CE7-8CA01D5E9DFD}"/>
              </a:ext>
            </a:extLst>
          </p:cNvPr>
          <p:cNvSpPr txBox="1"/>
          <p:nvPr/>
        </p:nvSpPr>
        <p:spPr>
          <a:xfrm rot="-5400000">
            <a:off x="9214887" y="4617119"/>
            <a:ext cx="954107" cy="276999"/>
          </a:xfrm>
          <a:prstGeom prst="rect">
            <a:avLst/>
          </a:prstGeom>
          <a:noFill/>
        </p:spPr>
        <p:txBody>
          <a:bodyPr wrap="none" rtlCol="0">
            <a:spAutoFit/>
          </a:bodyPr>
          <a:lstStyle/>
          <a:p>
            <a:pPr algn="ctr"/>
            <a:r>
              <a:rPr lang="en-US" sz="1200" b="1" spc="0" baseline="0" dirty="0">
                <a:ln/>
                <a:solidFill>
                  <a:srgbClr val="000000"/>
                </a:solidFill>
                <a:latin typeface="Arial"/>
                <a:cs typeface="Arial"/>
                <a:sym typeface="Arial"/>
                <a:rtl val="0"/>
              </a:rPr>
              <a:t>Sensitivity</a:t>
            </a:r>
          </a:p>
        </p:txBody>
      </p:sp>
      <p:pic>
        <p:nvPicPr>
          <p:cNvPr id="71" name="Graphic 70">
            <a:extLst>
              <a:ext uri="{FF2B5EF4-FFF2-40B4-BE49-F238E27FC236}">
                <a16:creationId xmlns:a16="http://schemas.microsoft.com/office/drawing/2014/main" id="{D1A54084-C968-44B5-C151-AC4BDC853A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463219" y="5540458"/>
            <a:ext cx="224434" cy="547883"/>
          </a:xfrm>
          <a:prstGeom prst="rect">
            <a:avLst/>
          </a:prstGeom>
        </p:spPr>
      </p:pic>
      <p:pic>
        <p:nvPicPr>
          <p:cNvPr id="78" name="Graphic 77">
            <a:extLst>
              <a:ext uri="{FF2B5EF4-FFF2-40B4-BE49-F238E27FC236}">
                <a16:creationId xmlns:a16="http://schemas.microsoft.com/office/drawing/2014/main" id="{D338E1CD-B404-C283-C236-0C2B339804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1811" y="3027689"/>
            <a:ext cx="324333" cy="791755"/>
          </a:xfrm>
          <a:prstGeom prst="rect">
            <a:avLst/>
          </a:prstGeom>
        </p:spPr>
      </p:pic>
      <p:pic>
        <p:nvPicPr>
          <p:cNvPr id="79" name="Graphic 78">
            <a:extLst>
              <a:ext uri="{FF2B5EF4-FFF2-40B4-BE49-F238E27FC236}">
                <a16:creationId xmlns:a16="http://schemas.microsoft.com/office/drawing/2014/main" id="{CFA8580E-34AD-0975-4250-50A3C3F97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81865" y="3027688"/>
            <a:ext cx="324333" cy="791755"/>
          </a:xfrm>
          <a:prstGeom prst="rect">
            <a:avLst/>
          </a:prstGeom>
        </p:spPr>
      </p:pic>
      <p:pic>
        <p:nvPicPr>
          <p:cNvPr id="81" name="Graphic 80">
            <a:extLst>
              <a:ext uri="{FF2B5EF4-FFF2-40B4-BE49-F238E27FC236}">
                <a16:creationId xmlns:a16="http://schemas.microsoft.com/office/drawing/2014/main" id="{CCC4C11E-4E84-83DF-0E4A-3CDBDC82A9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011906" y="5604707"/>
            <a:ext cx="303728" cy="437726"/>
          </a:xfrm>
          <a:prstGeom prst="rect">
            <a:avLst/>
          </a:prstGeom>
        </p:spPr>
      </p:pic>
      <p:pic>
        <p:nvPicPr>
          <p:cNvPr id="84" name="Graphic 83">
            <a:extLst>
              <a:ext uri="{FF2B5EF4-FFF2-40B4-BE49-F238E27FC236}">
                <a16:creationId xmlns:a16="http://schemas.microsoft.com/office/drawing/2014/main" id="{888AA960-2D38-8C63-B15A-2F373E320E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49832" y="3234477"/>
            <a:ext cx="405895" cy="584966"/>
          </a:xfrm>
          <a:prstGeom prst="rect">
            <a:avLst/>
          </a:prstGeom>
        </p:spPr>
      </p:pic>
      <p:pic>
        <p:nvPicPr>
          <p:cNvPr id="86" name="Graphic 85">
            <a:extLst>
              <a:ext uri="{FF2B5EF4-FFF2-40B4-BE49-F238E27FC236}">
                <a16:creationId xmlns:a16="http://schemas.microsoft.com/office/drawing/2014/main" id="{25EC0F2E-48BA-A55A-5385-B580C76ACC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16026" y="3234477"/>
            <a:ext cx="405895" cy="584966"/>
          </a:xfrm>
          <a:prstGeom prst="rect">
            <a:avLst/>
          </a:prstGeom>
        </p:spPr>
      </p:pic>
      <p:pic>
        <p:nvPicPr>
          <p:cNvPr id="89" name="Graphic 88">
            <a:extLst>
              <a:ext uri="{FF2B5EF4-FFF2-40B4-BE49-F238E27FC236}">
                <a16:creationId xmlns:a16="http://schemas.microsoft.com/office/drawing/2014/main" id="{DA9A0D3E-5BB4-5936-C4CD-62B5E6A253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85209" y="2675181"/>
            <a:ext cx="498781" cy="1144262"/>
          </a:xfrm>
          <a:prstGeom prst="rect">
            <a:avLst/>
          </a:prstGeom>
        </p:spPr>
      </p:pic>
      <p:pic>
        <p:nvPicPr>
          <p:cNvPr id="90" name="Graphic 89">
            <a:extLst>
              <a:ext uri="{FF2B5EF4-FFF2-40B4-BE49-F238E27FC236}">
                <a16:creationId xmlns:a16="http://schemas.microsoft.com/office/drawing/2014/main" id="{32691BC0-395C-35ED-16BD-BE4795E0B1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30277" y="2701106"/>
            <a:ext cx="498781" cy="1144262"/>
          </a:xfrm>
          <a:prstGeom prst="rect">
            <a:avLst/>
          </a:prstGeom>
        </p:spPr>
      </p:pic>
      <p:pic>
        <p:nvPicPr>
          <p:cNvPr id="92" name="Graphic 91">
            <a:extLst>
              <a:ext uri="{FF2B5EF4-FFF2-40B4-BE49-F238E27FC236}">
                <a16:creationId xmlns:a16="http://schemas.microsoft.com/office/drawing/2014/main" id="{1CC98F6B-8820-BC06-37A3-A4B6C0C706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10179157" y="5462278"/>
            <a:ext cx="303728" cy="696788"/>
          </a:xfrm>
          <a:prstGeom prst="rect">
            <a:avLst/>
          </a:prstGeom>
        </p:spPr>
      </p:pic>
      <p:pic>
        <p:nvPicPr>
          <p:cNvPr id="93" name="Graphic 92">
            <a:extLst>
              <a:ext uri="{FF2B5EF4-FFF2-40B4-BE49-F238E27FC236}">
                <a16:creationId xmlns:a16="http://schemas.microsoft.com/office/drawing/2014/main" id="{773F0ECB-2C85-A914-10EA-858097E28A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7705706" y="5462278"/>
            <a:ext cx="303728" cy="696788"/>
          </a:xfrm>
          <a:prstGeom prst="rect">
            <a:avLst/>
          </a:prstGeom>
        </p:spPr>
      </p:pic>
      <p:pic>
        <p:nvPicPr>
          <p:cNvPr id="94" name="Graphic 93">
            <a:extLst>
              <a:ext uri="{FF2B5EF4-FFF2-40B4-BE49-F238E27FC236}">
                <a16:creationId xmlns:a16="http://schemas.microsoft.com/office/drawing/2014/main" id="{5F807194-47F6-E9B4-EC67-7FFF500AE7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0943589" y="5531563"/>
            <a:ext cx="224434" cy="547883"/>
          </a:xfrm>
          <a:prstGeom prst="rect">
            <a:avLst/>
          </a:prstGeom>
        </p:spPr>
      </p:pic>
      <p:pic>
        <p:nvPicPr>
          <p:cNvPr id="95" name="Graphic 94">
            <a:extLst>
              <a:ext uri="{FF2B5EF4-FFF2-40B4-BE49-F238E27FC236}">
                <a16:creationId xmlns:a16="http://schemas.microsoft.com/office/drawing/2014/main" id="{083F5AD1-03D2-BE74-01A4-070E4B68DA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1482115" y="5604707"/>
            <a:ext cx="303728" cy="437726"/>
          </a:xfrm>
          <a:prstGeom prst="rect">
            <a:avLst/>
          </a:prstGeom>
        </p:spPr>
      </p:pic>
    </p:spTree>
    <p:extLst>
      <p:ext uri="{BB962C8B-B14F-4D97-AF65-F5344CB8AC3E}">
        <p14:creationId xmlns:p14="http://schemas.microsoft.com/office/powerpoint/2010/main" val="4114479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9DA069-68DF-65D2-8981-FEB01716E61C}"/>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9" name="Title 1">
            <a:extLst>
              <a:ext uri="{FF2B5EF4-FFF2-40B4-BE49-F238E27FC236}">
                <a16:creationId xmlns:a16="http://schemas.microsoft.com/office/drawing/2014/main" id="{18BC075D-155D-64E1-96A7-1065D66435E0}"/>
              </a:ext>
            </a:extLst>
          </p:cNvPr>
          <p:cNvSpPr>
            <a:spLocks noGrp="1"/>
          </p:cNvSpPr>
          <p:nvPr>
            <p:ph type="title"/>
          </p:nvPr>
        </p:nvSpPr>
        <p:spPr>
          <a:xfrm>
            <a:off x="88538" y="68315"/>
            <a:ext cx="11240878" cy="741784"/>
          </a:xfrm>
        </p:spPr>
        <p:txBody>
          <a:bodyPr vert="horz" lIns="91440" tIns="45720" rIns="91440" bIns="45720" rtlCol="0" anchor="ctr">
            <a:noAutofit/>
          </a:bodyPr>
          <a:lstStyle/>
          <a:p>
            <a:r>
              <a:rPr lang="en-US" sz="2800" b="1" i="0" kern="1200" dirty="0">
                <a:solidFill>
                  <a:schemeClr val="tx1"/>
                </a:solidFill>
                <a:effectLst/>
              </a:rPr>
              <a:t>1. Goal (prio</a:t>
            </a:r>
            <a:r>
              <a:rPr lang="en-US" sz="2800" b="1" dirty="0"/>
              <a:t>r)</a:t>
            </a:r>
            <a:r>
              <a:rPr lang="en-US" sz="2800" b="1" i="0" kern="1200" dirty="0">
                <a:solidFill>
                  <a:schemeClr val="tx1"/>
                </a:solidFill>
                <a:effectLst/>
              </a:rPr>
              <a:t>: </a:t>
            </a:r>
            <a:r>
              <a:rPr lang="en-US" sz="2400" dirty="0"/>
              <a:t>Fine-tuning LLM to extract clin pharm information using custom dataset</a:t>
            </a:r>
            <a:endParaRPr lang="en-US" sz="2700" dirty="0"/>
          </a:p>
        </p:txBody>
      </p:sp>
      <p:sp>
        <p:nvSpPr>
          <p:cNvPr id="10" name="TextBox 9">
            <a:extLst>
              <a:ext uri="{FF2B5EF4-FFF2-40B4-BE49-F238E27FC236}">
                <a16:creationId xmlns:a16="http://schemas.microsoft.com/office/drawing/2014/main" id="{2E8579CC-4DFB-7D5D-F3D5-D5963E7591E1}"/>
              </a:ext>
            </a:extLst>
          </p:cNvPr>
          <p:cNvSpPr txBox="1"/>
          <p:nvPr/>
        </p:nvSpPr>
        <p:spPr>
          <a:xfrm>
            <a:off x="208594" y="925777"/>
            <a:ext cx="11712224" cy="435077"/>
          </a:xfrm>
          <a:prstGeom prst="rect">
            <a:avLst/>
          </a:prstGeom>
        </p:spPr>
        <p:txBody>
          <a:bodyPr vert="horz" lIns="91440" tIns="45720" rIns="91440" bIns="45720" rtlCol="0">
            <a:noAutofit/>
          </a:bodyPr>
          <a:lstStyle/>
          <a:p>
            <a:pPr marL="285750" indent="-285750">
              <a:buFont typeface="Arial" panose="020B0604020202020204" pitchFamily="34" charset="0"/>
              <a:buChar char="•"/>
            </a:pPr>
            <a:r>
              <a:rPr lang="en-US" sz="1600" b="1" dirty="0"/>
              <a:t>Extract critical biomedical data, </a:t>
            </a:r>
            <a:r>
              <a:rPr lang="en-US" sz="1600" dirty="0"/>
              <a:t>including </a:t>
            </a:r>
            <a:r>
              <a:rPr lang="en-US" sz="1600" b="1" dirty="0"/>
              <a:t>pharmacokinetic drug-drug interactions</a:t>
            </a:r>
            <a:r>
              <a:rPr lang="en-US" sz="1600" dirty="0"/>
              <a:t>, object and precipitant drugs, from literature.</a:t>
            </a:r>
          </a:p>
        </p:txBody>
      </p:sp>
      <p:sp>
        <p:nvSpPr>
          <p:cNvPr id="11" name="Slide Number Placeholder 23">
            <a:extLst>
              <a:ext uri="{FF2B5EF4-FFF2-40B4-BE49-F238E27FC236}">
                <a16:creationId xmlns:a16="http://schemas.microsoft.com/office/drawing/2014/main" id="{24907D67-47BF-2F98-B3CA-CFDC2747CAEC}"/>
              </a:ext>
            </a:extLst>
          </p:cNvPr>
          <p:cNvSpPr>
            <a:spLocks noGrp="1"/>
          </p:cNvSpPr>
          <p:nvPr>
            <p:ph type="sldNum" sz="quarter" idx="12"/>
          </p:nvPr>
        </p:nvSpPr>
        <p:spPr>
          <a:xfrm>
            <a:off x="11887200" y="6400800"/>
            <a:ext cx="276038" cy="307777"/>
          </a:xfrm>
        </p:spPr>
        <p:txBody>
          <a:bodyPr vert="horz" wrap="none" lIns="91440" tIns="45720" rIns="91440" bIns="45720" rtlCol="0" anchor="ctr">
            <a:spAutoFit/>
          </a:bodyPr>
          <a:lstStyle/>
          <a:p>
            <a:pPr>
              <a:spcAft>
                <a:spcPts val="600"/>
              </a:spcAft>
            </a:pPr>
            <a:fld id="{0C1C5801-A149-4507-84C7-E53492DC0A92}" type="slidenum">
              <a:rPr lang="en-US" sz="1400" b="1" smtClean="0"/>
              <a:pPr>
                <a:spcAft>
                  <a:spcPts val="600"/>
                </a:spcAft>
              </a:pPr>
              <a:t>3</a:t>
            </a:fld>
            <a:endParaRPr lang="en-US" sz="1400" b="1" dirty="0"/>
          </a:p>
        </p:txBody>
      </p:sp>
      <p:grpSp>
        <p:nvGrpSpPr>
          <p:cNvPr id="5126" name="Group 5125">
            <a:extLst>
              <a:ext uri="{FF2B5EF4-FFF2-40B4-BE49-F238E27FC236}">
                <a16:creationId xmlns:a16="http://schemas.microsoft.com/office/drawing/2014/main" id="{42A25957-1919-3D8E-694C-6D21A5B8AD91}"/>
              </a:ext>
            </a:extLst>
          </p:cNvPr>
          <p:cNvGrpSpPr/>
          <p:nvPr/>
        </p:nvGrpSpPr>
        <p:grpSpPr>
          <a:xfrm>
            <a:off x="690990" y="1627154"/>
            <a:ext cx="4085079" cy="1604612"/>
            <a:chOff x="2465281" y="1757854"/>
            <a:chExt cx="4393178" cy="1725633"/>
          </a:xfrm>
        </p:grpSpPr>
        <p:pic>
          <p:nvPicPr>
            <p:cNvPr id="5124" name="Picture 4" descr="How to Check For Drug Interactions - Public Health">
              <a:extLst>
                <a:ext uri="{FF2B5EF4-FFF2-40B4-BE49-F238E27FC236}">
                  <a16:creationId xmlns:a16="http://schemas.microsoft.com/office/drawing/2014/main" id="{A1818202-E698-45BB-5004-681C0E3962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879" b="30398"/>
            <a:stretch/>
          </p:blipFill>
          <p:spPr bwMode="auto">
            <a:xfrm>
              <a:off x="2465281" y="1757854"/>
              <a:ext cx="4393178" cy="12823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Drug-Interactions-Pharmacists-Should-Know (1) - Klinika Digjitale">
              <a:extLst>
                <a:ext uri="{FF2B5EF4-FFF2-40B4-BE49-F238E27FC236}">
                  <a16:creationId xmlns:a16="http://schemas.microsoft.com/office/drawing/2014/main" id="{FABE86B2-893D-149B-E6EA-60F8BC3516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26" t="9961" r="3146" b="39690"/>
            <a:stretch/>
          </p:blipFill>
          <p:spPr bwMode="auto">
            <a:xfrm>
              <a:off x="4422765" y="3084433"/>
              <a:ext cx="418880" cy="39905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31CD191B-F71A-8A4E-A8DE-5EBC49A8E0C4}"/>
              </a:ext>
            </a:extLst>
          </p:cNvPr>
          <p:cNvSpPr txBox="1"/>
          <p:nvPr/>
        </p:nvSpPr>
        <p:spPr>
          <a:xfrm>
            <a:off x="650694" y="3451840"/>
            <a:ext cx="9246798" cy="677108"/>
          </a:xfrm>
          <a:prstGeom prst="rect">
            <a:avLst/>
          </a:prstGeom>
          <a:noFill/>
        </p:spPr>
        <p:txBody>
          <a:bodyPr wrap="square">
            <a:spAutoFit/>
          </a:bodyPr>
          <a:lstStyle/>
          <a:p>
            <a:pPr algn="ctr"/>
            <a:r>
              <a:rPr lang="en-US" sz="2000" b="0" i="0" u="none" strike="noStrike" baseline="0" dirty="0">
                <a:solidFill>
                  <a:srgbClr val="000000"/>
                </a:solidFill>
              </a:rPr>
              <a:t> </a:t>
            </a:r>
            <a:r>
              <a:rPr lang="en-US" sz="1800" b="0" i="0" u="none" strike="noStrike" baseline="0" dirty="0">
                <a:solidFill>
                  <a:srgbClr val="000000"/>
                </a:solidFill>
                <a:latin typeface="NOGBF H+ Caecilia LT Std"/>
              </a:rPr>
              <a:t> Automatically </a:t>
            </a:r>
            <a:r>
              <a:rPr lang="en-US" dirty="0"/>
              <a:t>Extract </a:t>
            </a:r>
            <a:r>
              <a:rPr lang="en-US" b="1" dirty="0"/>
              <a:t>directional drug–drug interaction </a:t>
            </a:r>
            <a:r>
              <a:rPr lang="en-US" dirty="0"/>
              <a:t>(DDI) </a:t>
            </a:r>
            <a:r>
              <a:rPr lang="en-US" sz="1800" b="0" i="0" u="none" strike="noStrike" baseline="0" dirty="0">
                <a:solidFill>
                  <a:srgbClr val="000000"/>
                </a:solidFill>
                <a:latin typeface="NOGBF H+ Caecilia LT Std"/>
              </a:rPr>
              <a:t>from the natural text to identify the change in one </a:t>
            </a:r>
            <a:r>
              <a:rPr lang="en-US" sz="1800" b="1" i="0" u="none" strike="noStrike" baseline="0" dirty="0">
                <a:solidFill>
                  <a:srgbClr val="000000"/>
                </a:solidFill>
                <a:latin typeface="NOGBF H+ Caecilia LT Std"/>
              </a:rPr>
              <a:t>drug’s clinical exposure </a:t>
            </a:r>
            <a:r>
              <a:rPr lang="en-US" sz="1800" b="0" i="0" u="none" strike="noStrike" baseline="0" dirty="0">
                <a:solidFill>
                  <a:srgbClr val="000000"/>
                </a:solidFill>
                <a:latin typeface="NOGBF H+ Caecilia LT Std"/>
              </a:rPr>
              <a:t>due to the pharmacokinetic DDI of </a:t>
            </a:r>
            <a:r>
              <a:rPr lang="en-US" sz="1800" b="1" i="0" u="none" strike="noStrike" baseline="0" dirty="0">
                <a:solidFill>
                  <a:srgbClr val="000000"/>
                </a:solidFill>
                <a:latin typeface="NOGBF H+ Caecilia LT Std"/>
              </a:rPr>
              <a:t>other drugs</a:t>
            </a:r>
            <a:endParaRPr lang="en-US" b="1" dirty="0"/>
          </a:p>
        </p:txBody>
      </p:sp>
      <p:sp>
        <p:nvSpPr>
          <p:cNvPr id="13" name="TextBox 12">
            <a:extLst>
              <a:ext uri="{FF2B5EF4-FFF2-40B4-BE49-F238E27FC236}">
                <a16:creationId xmlns:a16="http://schemas.microsoft.com/office/drawing/2014/main" id="{825CD2CA-552B-57D9-5112-A42BB1C87E14}"/>
              </a:ext>
            </a:extLst>
          </p:cNvPr>
          <p:cNvSpPr txBox="1"/>
          <p:nvPr/>
        </p:nvSpPr>
        <p:spPr>
          <a:xfrm>
            <a:off x="47381" y="6611779"/>
            <a:ext cx="6097904" cy="261610"/>
          </a:xfrm>
          <a:prstGeom prst="rect">
            <a:avLst/>
          </a:prstGeom>
          <a:noFill/>
        </p:spPr>
        <p:txBody>
          <a:bodyPr wrap="square">
            <a:spAutoFit/>
          </a:bodyPr>
          <a:lstStyle/>
          <a:p>
            <a:r>
              <a:rPr lang="en-US" sz="1050" dirty="0"/>
              <a:t>[1]  https://dailymed.nlm.nih.gov/dailymed/fda</a:t>
            </a:r>
          </a:p>
        </p:txBody>
      </p:sp>
      <p:sp>
        <p:nvSpPr>
          <p:cNvPr id="12" name="TextBox 11">
            <a:extLst>
              <a:ext uri="{FF2B5EF4-FFF2-40B4-BE49-F238E27FC236}">
                <a16:creationId xmlns:a16="http://schemas.microsoft.com/office/drawing/2014/main" id="{B5A8731F-AF05-ED09-8959-3F034D20B966}"/>
              </a:ext>
            </a:extLst>
          </p:cNvPr>
          <p:cNvSpPr txBox="1"/>
          <p:nvPr/>
        </p:nvSpPr>
        <p:spPr>
          <a:xfrm>
            <a:off x="201347" y="4699593"/>
            <a:ext cx="4224676"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“Because substances in grapefruit juice may inhibit the metabolism of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Pimozide</a:t>
            </a:r>
            <a:r>
              <a:rPr lang="en-US" sz="1400" i="1" dirty="0">
                <a:latin typeface="Times New Roman" panose="02020603050405020304" pitchFamily="18" charset="0"/>
                <a:cs typeface="Times New Roman" panose="02020603050405020304" pitchFamily="18" charset="0"/>
              </a:rPr>
              <a:t> by CYP3A4, patients should be advised to avoid </a:t>
            </a:r>
            <a:r>
              <a:rPr lang="en-US" sz="1400" b="1" i="1" dirty="0">
                <a:solidFill>
                  <a:srgbClr val="C00000"/>
                </a:solidFill>
                <a:latin typeface="Times New Roman" panose="02020603050405020304" pitchFamily="18" charset="0"/>
                <a:cs typeface="Times New Roman" panose="02020603050405020304" pitchFamily="18" charset="0"/>
              </a:rPr>
              <a:t>grapefruit juice</a:t>
            </a:r>
            <a:r>
              <a:rPr lang="en-US" sz="1400" i="1" dirty="0">
                <a:latin typeface="Times New Roman" panose="02020603050405020304" pitchFamily="18" charset="0"/>
                <a:cs typeface="Times New Roman" panose="02020603050405020304" pitchFamily="18" charset="0"/>
              </a:rPr>
              <a:t>.” [1]</a:t>
            </a:r>
          </a:p>
        </p:txBody>
      </p:sp>
      <p:sp>
        <p:nvSpPr>
          <p:cNvPr id="14" name="TextBox 13">
            <a:extLst>
              <a:ext uri="{FF2B5EF4-FFF2-40B4-BE49-F238E27FC236}">
                <a16:creationId xmlns:a16="http://schemas.microsoft.com/office/drawing/2014/main" id="{88B3C7D3-4796-9500-FE57-2C9E374E4731}"/>
              </a:ext>
            </a:extLst>
          </p:cNvPr>
          <p:cNvSpPr txBox="1"/>
          <p:nvPr/>
        </p:nvSpPr>
        <p:spPr>
          <a:xfrm>
            <a:off x="7639379" y="4665111"/>
            <a:ext cx="3076938" cy="523220"/>
          </a:xfrm>
          <a:prstGeom prst="rect">
            <a:avLst/>
          </a:prstGeom>
          <a:noFill/>
        </p:spPr>
        <p:txBody>
          <a:bodyPr wrap="square">
            <a:spAutoFit/>
          </a:bodyPr>
          <a:lstStyle/>
          <a:p>
            <a:r>
              <a:rPr lang="en-US" sz="1400" b="1" i="0" u="none" strike="noStrike" dirty="0">
                <a:solidFill>
                  <a:srgbClr val="C00000"/>
                </a:solidFill>
                <a:effectLst/>
                <a:latin typeface="Times New Roman" panose="02020603050405020304" pitchFamily="18" charset="0"/>
                <a:cs typeface="Times New Roman" panose="02020603050405020304" pitchFamily="18" charset="0"/>
              </a:rPr>
              <a:t>Grapefruit juice</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and </a:t>
            </a:r>
            <a:r>
              <a:rPr lang="en-US" sz="1400" b="1" i="0" u="none" strike="noStrike" dirty="0">
                <a:solidFill>
                  <a:schemeClr val="accent6">
                    <a:lumMod val="75000"/>
                  </a:schemeClr>
                </a:solidFill>
                <a:effectLst/>
                <a:latin typeface="Times New Roman" panose="02020603050405020304" pitchFamily="18" charset="0"/>
                <a:cs typeface="Times New Roman" panose="02020603050405020304" pitchFamily="18" charset="0"/>
              </a:rPr>
              <a:t>Pimozide</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sp>
        <p:nvSpPr>
          <p:cNvPr id="15" name="TextBox 14">
            <a:extLst>
              <a:ext uri="{FF2B5EF4-FFF2-40B4-BE49-F238E27FC236}">
                <a16:creationId xmlns:a16="http://schemas.microsoft.com/office/drawing/2014/main" id="{FD411DA2-2A59-6DC2-F3F6-131F6715F3BD}"/>
              </a:ext>
            </a:extLst>
          </p:cNvPr>
          <p:cNvSpPr txBox="1"/>
          <p:nvPr/>
        </p:nvSpPr>
        <p:spPr>
          <a:xfrm>
            <a:off x="5102122" y="5847221"/>
            <a:ext cx="1381188" cy="369332"/>
          </a:xfrm>
          <a:prstGeom prst="rect">
            <a:avLst/>
          </a:prstGeom>
          <a:noFill/>
        </p:spPr>
        <p:txBody>
          <a:bodyPr wrap="square">
            <a:spAutoFit/>
          </a:bodyPr>
          <a:lstStyle/>
          <a:p>
            <a:r>
              <a:rPr lang="en-US" altLang="en-US" b="1" dirty="0"/>
              <a:t>Precipitant?</a:t>
            </a:r>
            <a:endParaRPr lang="en-US" dirty="0"/>
          </a:p>
        </p:txBody>
      </p:sp>
      <p:sp>
        <p:nvSpPr>
          <p:cNvPr id="16" name="TextBox 15">
            <a:extLst>
              <a:ext uri="{FF2B5EF4-FFF2-40B4-BE49-F238E27FC236}">
                <a16:creationId xmlns:a16="http://schemas.microsoft.com/office/drawing/2014/main" id="{56955024-87B4-11B5-A833-0028FBFD2B95}"/>
              </a:ext>
            </a:extLst>
          </p:cNvPr>
          <p:cNvSpPr txBox="1"/>
          <p:nvPr/>
        </p:nvSpPr>
        <p:spPr>
          <a:xfrm>
            <a:off x="5252607" y="4620427"/>
            <a:ext cx="967911" cy="369332"/>
          </a:xfrm>
          <a:prstGeom prst="rect">
            <a:avLst/>
          </a:prstGeom>
          <a:noFill/>
        </p:spPr>
        <p:txBody>
          <a:bodyPr wrap="square">
            <a:spAutoFit/>
          </a:bodyPr>
          <a:lstStyle/>
          <a:p>
            <a:r>
              <a:rPr lang="en-US" altLang="en-US" b="1" dirty="0"/>
              <a:t>Object?</a:t>
            </a:r>
            <a:endParaRPr lang="en-US" dirty="0"/>
          </a:p>
        </p:txBody>
      </p:sp>
      <p:grpSp>
        <p:nvGrpSpPr>
          <p:cNvPr id="17" name="Graphic 5120" descr="A flying arrow">
            <a:extLst>
              <a:ext uri="{FF2B5EF4-FFF2-40B4-BE49-F238E27FC236}">
                <a16:creationId xmlns:a16="http://schemas.microsoft.com/office/drawing/2014/main" id="{9F649CC9-075E-FCAD-B3A8-143BCC7DD7C9}"/>
              </a:ext>
            </a:extLst>
          </p:cNvPr>
          <p:cNvGrpSpPr/>
          <p:nvPr/>
        </p:nvGrpSpPr>
        <p:grpSpPr>
          <a:xfrm rot="388923">
            <a:off x="4913492" y="4969580"/>
            <a:ext cx="2241593" cy="901755"/>
            <a:chOff x="7982475" y="2484729"/>
            <a:chExt cx="1565244" cy="901755"/>
          </a:xfrm>
        </p:grpSpPr>
        <p:sp>
          <p:nvSpPr>
            <p:cNvPr id="18" name="Freeform: Shape 17">
              <a:extLst>
                <a:ext uri="{FF2B5EF4-FFF2-40B4-BE49-F238E27FC236}">
                  <a16:creationId xmlns:a16="http://schemas.microsoft.com/office/drawing/2014/main" id="{AE7175EB-3705-7EA6-EF4F-84D4F8447FD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9B49456-9A8A-1807-E6FB-9FC8C679AA3F}"/>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95BA9E47-39E5-F471-FF45-C38FF9EC426D}"/>
              </a:ext>
            </a:extLst>
          </p:cNvPr>
          <p:cNvSpPr txBox="1"/>
          <p:nvPr/>
        </p:nvSpPr>
        <p:spPr>
          <a:xfrm>
            <a:off x="208594" y="5631778"/>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22" name="TextBox 21">
            <a:extLst>
              <a:ext uri="{FF2B5EF4-FFF2-40B4-BE49-F238E27FC236}">
                <a16:creationId xmlns:a16="http://schemas.microsoft.com/office/drawing/2014/main" id="{93629562-3ACB-7294-6141-51DA9C7F712E}"/>
              </a:ext>
            </a:extLst>
          </p:cNvPr>
          <p:cNvSpPr txBox="1"/>
          <p:nvPr/>
        </p:nvSpPr>
        <p:spPr>
          <a:xfrm>
            <a:off x="7663922" y="5540414"/>
            <a:ext cx="3076938" cy="523220"/>
          </a:xfrm>
          <a:prstGeom prst="rect">
            <a:avLst/>
          </a:prstGeom>
          <a:noFill/>
        </p:spPr>
        <p:txBody>
          <a:bodyPr wrap="square">
            <a:spAutoFit/>
          </a:bodyPr>
          <a:lstStyle/>
          <a:p>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dirty="0">
                <a:solidFill>
                  <a:srgbClr val="548235"/>
                </a:solidFill>
                <a:latin typeface="Times New Roman" panose="02020603050405020304" pitchFamily="18" charset="0"/>
                <a:cs typeface="Times New Roman" panose="02020603050405020304" pitchFamily="18" charset="0"/>
              </a:rPr>
              <a:t>Cyclosporine</a:t>
            </a:r>
            <a:r>
              <a:rPr lang="en-US" sz="1400" b="1" i="1" dirty="0">
                <a:solidFill>
                  <a:srgbClr val="548235"/>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pic>
        <p:nvPicPr>
          <p:cNvPr id="25" name="Picture 24">
            <a:extLst>
              <a:ext uri="{FF2B5EF4-FFF2-40B4-BE49-F238E27FC236}">
                <a16:creationId xmlns:a16="http://schemas.microsoft.com/office/drawing/2014/main" id="{F805FD9B-1D9F-8547-C186-932213C51E97}"/>
              </a:ext>
            </a:extLst>
          </p:cNvPr>
          <p:cNvPicPr>
            <a:picLocks noChangeAspect="1"/>
          </p:cNvPicPr>
          <p:nvPr/>
        </p:nvPicPr>
        <p:blipFill rotWithShape="1">
          <a:blip r:embed="rId6">
            <a:alphaModFix amt="20000"/>
            <a:extLst>
              <a:ext uri="{BEBA8EAE-BF5A-486C-A8C5-ECC9F3942E4B}">
                <a14:imgProps xmlns:a14="http://schemas.microsoft.com/office/drawing/2010/main">
                  <a14:imgLayer r:embed="rId7">
                    <a14:imgEffect>
                      <a14:artisticGlass/>
                    </a14:imgEffect>
                  </a14:imgLayer>
                </a14:imgProps>
              </a:ext>
            </a:extLst>
          </a:blip>
          <a:srcRect b="1053"/>
          <a:stretch/>
        </p:blipFill>
        <p:spPr>
          <a:xfrm>
            <a:off x="10339591" y="850939"/>
            <a:ext cx="1852409" cy="6007061"/>
          </a:xfrm>
          <a:prstGeom prst="rect">
            <a:avLst/>
          </a:prstGeom>
        </p:spPr>
      </p:pic>
      <p:grpSp>
        <p:nvGrpSpPr>
          <p:cNvPr id="27" name="Group 26">
            <a:extLst>
              <a:ext uri="{FF2B5EF4-FFF2-40B4-BE49-F238E27FC236}">
                <a16:creationId xmlns:a16="http://schemas.microsoft.com/office/drawing/2014/main" id="{5BB3EA2A-C0AD-D91B-EAFC-9AC2B1DE179B}"/>
              </a:ext>
            </a:extLst>
          </p:cNvPr>
          <p:cNvGrpSpPr/>
          <p:nvPr/>
        </p:nvGrpSpPr>
        <p:grpSpPr>
          <a:xfrm>
            <a:off x="6762706" y="2054721"/>
            <a:ext cx="2955393" cy="582613"/>
            <a:chOff x="6762706" y="2054721"/>
            <a:chExt cx="2955393" cy="582613"/>
          </a:xfrm>
        </p:grpSpPr>
        <p:pic>
          <p:nvPicPr>
            <p:cNvPr id="3" name="Picture 4" descr="How to Check For Drug Interactions - Public Health">
              <a:extLst>
                <a:ext uri="{FF2B5EF4-FFF2-40B4-BE49-F238E27FC236}">
                  <a16:creationId xmlns:a16="http://schemas.microsoft.com/office/drawing/2014/main" id="{D85EDB21-CE54-7354-5E0A-9B5FBB8E79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08" t="11088" r="37501" b="72421"/>
            <a:stretch/>
          </p:blipFill>
          <p:spPr bwMode="auto">
            <a:xfrm>
              <a:off x="8635926" y="2170921"/>
              <a:ext cx="1082173" cy="329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w to Check For Drug Interactions - Public Health">
              <a:extLst>
                <a:ext uri="{FF2B5EF4-FFF2-40B4-BE49-F238E27FC236}">
                  <a16:creationId xmlns:a16="http://schemas.microsoft.com/office/drawing/2014/main" id="{46EA9DAE-45C9-0EDD-AF33-DBF29BF1C3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780" r="75793" b="38038"/>
            <a:stretch/>
          </p:blipFill>
          <p:spPr bwMode="auto">
            <a:xfrm>
              <a:off x="6762706" y="2054721"/>
              <a:ext cx="988893" cy="582613"/>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FAE0B13E-02D3-8C3A-B310-077553CF580E}"/>
                </a:ext>
              </a:extLst>
            </p:cNvPr>
            <p:cNvSpPr/>
            <p:nvPr/>
          </p:nvSpPr>
          <p:spPr>
            <a:xfrm>
              <a:off x="7920686" y="2241451"/>
              <a:ext cx="664285" cy="20507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1CA7325B-DCD9-4DCA-42EA-C8F7B2CC9852}"/>
              </a:ext>
            </a:extLst>
          </p:cNvPr>
          <p:cNvSpPr txBox="1"/>
          <p:nvPr/>
        </p:nvSpPr>
        <p:spPr>
          <a:xfrm>
            <a:off x="1829729" y="4346377"/>
            <a:ext cx="967911" cy="369332"/>
          </a:xfrm>
          <a:prstGeom prst="rect">
            <a:avLst/>
          </a:prstGeom>
          <a:noFill/>
        </p:spPr>
        <p:txBody>
          <a:bodyPr wrap="square">
            <a:spAutoFit/>
          </a:bodyPr>
          <a:lstStyle/>
          <a:p>
            <a:pPr algn="ctr"/>
            <a:r>
              <a:rPr lang="en-US" altLang="en-US" b="1" i="1" dirty="0"/>
              <a:t>Task 1</a:t>
            </a:r>
            <a:endParaRPr lang="en-US" i="1" dirty="0"/>
          </a:p>
        </p:txBody>
      </p:sp>
      <p:sp>
        <p:nvSpPr>
          <p:cNvPr id="29" name="TextBox 28">
            <a:extLst>
              <a:ext uri="{FF2B5EF4-FFF2-40B4-BE49-F238E27FC236}">
                <a16:creationId xmlns:a16="http://schemas.microsoft.com/office/drawing/2014/main" id="{58105111-C6C9-0618-0243-7D3CAF79B8F3}"/>
              </a:ext>
            </a:extLst>
          </p:cNvPr>
          <p:cNvSpPr txBox="1"/>
          <p:nvPr/>
        </p:nvSpPr>
        <p:spPr>
          <a:xfrm>
            <a:off x="8605342" y="4383206"/>
            <a:ext cx="967911" cy="369332"/>
          </a:xfrm>
          <a:prstGeom prst="rect">
            <a:avLst/>
          </a:prstGeom>
          <a:noFill/>
        </p:spPr>
        <p:txBody>
          <a:bodyPr wrap="square">
            <a:spAutoFit/>
          </a:bodyPr>
          <a:lstStyle/>
          <a:p>
            <a:pPr algn="ctr"/>
            <a:r>
              <a:rPr lang="en-US" altLang="en-US" b="1" i="1" dirty="0"/>
              <a:t>Task 2</a:t>
            </a:r>
            <a:endParaRPr lang="en-US" i="1" dirty="0"/>
          </a:p>
        </p:txBody>
      </p:sp>
    </p:spTree>
    <p:extLst>
      <p:ext uri="{BB962C8B-B14F-4D97-AF65-F5344CB8AC3E}">
        <p14:creationId xmlns:p14="http://schemas.microsoft.com/office/powerpoint/2010/main" val="135758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2" grpId="0"/>
      <p:bldP spid="14" grpId="0"/>
      <p:bldP spid="15" grpId="0"/>
      <p:bldP spid="16" grpId="0"/>
      <p:bldP spid="20" grpId="0"/>
      <p:bldP spid="22"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073C3F9-A72F-BB23-4532-0B189B1F4D89}"/>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a:t>
            </a:r>
          </a:p>
        </p:txBody>
      </p:sp>
      <p:sp>
        <p:nvSpPr>
          <p:cNvPr id="13" name="TextBox 12">
            <a:extLst>
              <a:ext uri="{FF2B5EF4-FFF2-40B4-BE49-F238E27FC236}">
                <a16:creationId xmlns:a16="http://schemas.microsoft.com/office/drawing/2014/main" id="{6867E29C-56AE-176F-6EF7-7367222A94D3}"/>
              </a:ext>
            </a:extLst>
          </p:cNvPr>
          <p:cNvSpPr txBox="1"/>
          <p:nvPr/>
        </p:nvSpPr>
        <p:spPr>
          <a:xfrm>
            <a:off x="7997101" y="191327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sp>
        <p:nvSpPr>
          <p:cNvPr id="21" name="Oval 20">
            <a:extLst>
              <a:ext uri="{FF2B5EF4-FFF2-40B4-BE49-F238E27FC236}">
                <a16:creationId xmlns:a16="http://schemas.microsoft.com/office/drawing/2014/main" id="{3A9931CC-FF44-1ED4-196F-9DD04878355C}"/>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22" name="Oval 21">
            <a:extLst>
              <a:ext uri="{FF2B5EF4-FFF2-40B4-BE49-F238E27FC236}">
                <a16:creationId xmlns:a16="http://schemas.microsoft.com/office/drawing/2014/main" id="{C3B045CF-036E-A8D1-138D-0AFBE1FBF29C}"/>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23" name="Oval 22">
            <a:extLst>
              <a:ext uri="{FF2B5EF4-FFF2-40B4-BE49-F238E27FC236}">
                <a16:creationId xmlns:a16="http://schemas.microsoft.com/office/drawing/2014/main" id="{D787BAA4-0ACD-44F5-8ADB-A9F6281ECC93}"/>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047B6308-5CCD-9F73-B481-B0EC390A9C08}"/>
              </a:ext>
            </a:extLst>
          </p:cNvPr>
          <p:cNvSpPr/>
          <p:nvPr/>
        </p:nvSpPr>
        <p:spPr>
          <a:xfrm>
            <a:off x="4167183" y="2251740"/>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t>
            </a:r>
          </a:p>
        </p:txBody>
      </p:sp>
      <p:sp>
        <p:nvSpPr>
          <p:cNvPr id="40" name="Isosceles Triangle 39">
            <a:extLst>
              <a:ext uri="{FF2B5EF4-FFF2-40B4-BE49-F238E27FC236}">
                <a16:creationId xmlns:a16="http://schemas.microsoft.com/office/drawing/2014/main" id="{C1801B61-F631-5DF6-3065-8B4251865DA0}"/>
              </a:ext>
            </a:extLst>
          </p:cNvPr>
          <p:cNvSpPr/>
          <p:nvPr/>
        </p:nvSpPr>
        <p:spPr>
          <a:xfrm>
            <a:off x="4167183" y="220465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4167183" y="2161476"/>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4123854" y="21830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79" name="TextBox 78">
            <a:extLst>
              <a:ext uri="{FF2B5EF4-FFF2-40B4-BE49-F238E27FC236}">
                <a16:creationId xmlns:a16="http://schemas.microsoft.com/office/drawing/2014/main" id="{EA529E2E-80C4-0899-CB6E-4EC348CEE583}"/>
              </a:ext>
            </a:extLst>
          </p:cNvPr>
          <p:cNvSpPr txBox="1"/>
          <p:nvPr/>
        </p:nvSpPr>
        <p:spPr>
          <a:xfrm>
            <a:off x="2796709" y="2367237"/>
            <a:ext cx="1692941" cy="400110"/>
          </a:xfrm>
          <a:prstGeom prst="rect">
            <a:avLst/>
          </a:prstGeom>
          <a:noFill/>
        </p:spPr>
        <p:txBody>
          <a:bodyPr wrap="square" rtlCol="0">
            <a:spAutoFit/>
          </a:body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Non-PK DDI </a:t>
            </a:r>
            <a:endParaRPr lang="en-US" sz="2000" dirty="0">
              <a:solidFill>
                <a:schemeClr val="accent2">
                  <a:lumMod val="75000"/>
                </a:schemeClr>
              </a:solidFill>
            </a:endParaRPr>
          </a:p>
        </p:txBody>
      </p:sp>
      <p:sp>
        <p:nvSpPr>
          <p:cNvPr id="82" name="TextBox 81">
            <a:extLst>
              <a:ext uri="{FF2B5EF4-FFF2-40B4-BE49-F238E27FC236}">
                <a16:creationId xmlns:a16="http://schemas.microsoft.com/office/drawing/2014/main" id="{43A65D18-68CF-E97F-A7EC-B751A8CEB1ED}"/>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83" name="Slide Number Placeholder 82">
            <a:extLst>
              <a:ext uri="{FF2B5EF4-FFF2-40B4-BE49-F238E27FC236}">
                <a16:creationId xmlns:a16="http://schemas.microsoft.com/office/drawing/2014/main" id="{57351DC3-9D26-0656-C94F-5AD599D994ED}"/>
              </a:ext>
            </a:extLst>
          </p:cNvPr>
          <p:cNvSpPr>
            <a:spLocks noGrp="1"/>
          </p:cNvSpPr>
          <p:nvPr>
            <p:ph type="sldNum" sz="quarter" idx="12"/>
          </p:nvPr>
        </p:nvSpPr>
        <p:spPr>
          <a:xfrm>
            <a:off x="11887200" y="6400800"/>
            <a:ext cx="276038" cy="307777"/>
          </a:xfrm>
        </p:spPr>
        <p:txBody>
          <a:bodyPr wrap="none">
            <a:spAutoFit/>
          </a:bodyPr>
          <a:lstStyle/>
          <a:p>
            <a:fld id="{0C1C5801-A149-4507-84C7-E53492DC0A92}" type="slidenum">
              <a:rPr lang="en-US" sz="1400" smtClean="0"/>
              <a:t>4</a:t>
            </a:fld>
            <a:endParaRPr lang="en-US" sz="1400" dirty="0"/>
          </a:p>
        </p:txBody>
      </p:sp>
      <p:pic>
        <p:nvPicPr>
          <p:cNvPr id="8" name="Picture 7">
            <a:extLst>
              <a:ext uri="{FF2B5EF4-FFF2-40B4-BE49-F238E27FC236}">
                <a16:creationId xmlns:a16="http://schemas.microsoft.com/office/drawing/2014/main" id="{83F62EC8-0167-CECB-7DB4-8E717974EEC2}"/>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15" name="Isosceles Triangle 14">
            <a:extLst>
              <a:ext uri="{FF2B5EF4-FFF2-40B4-BE49-F238E27FC236}">
                <a16:creationId xmlns:a16="http://schemas.microsoft.com/office/drawing/2014/main" id="{BBDB3D0E-20C7-3B63-4E18-6E791707E169}"/>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9811C659-46CD-1227-1F6F-B4C5B8ABCC9F}"/>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6F9A5E2-18BB-10DB-9896-F51D4856BAF1}"/>
              </a:ext>
            </a:extLst>
          </p:cNvPr>
          <p:cNvSpPr txBox="1">
            <a:spLocks/>
          </p:cNvSpPr>
          <p:nvPr/>
        </p:nvSpPr>
        <p:spPr>
          <a:xfrm>
            <a:off x="142240" y="24624"/>
            <a:ext cx="12395199"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1. Introduction (prior): </a:t>
            </a:r>
            <a:r>
              <a:rPr lang="en-US" sz="3200" dirty="0"/>
              <a:t>Two-Step NLP Pipeline for Pharmacokinetic DDIs</a:t>
            </a:r>
          </a:p>
        </p:txBody>
      </p:sp>
    </p:spTree>
    <p:extLst>
      <p:ext uri="{BB962C8B-B14F-4D97-AF65-F5344CB8AC3E}">
        <p14:creationId xmlns:p14="http://schemas.microsoft.com/office/powerpoint/2010/main" val="154770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1.85185E-6 L 0.1694 0.06389 " pathEditMode="relative" rAng="0" ptsTypes="AA">
                                      <p:cBhvr>
                                        <p:cTn id="6" dur="1000" fill="hold"/>
                                        <p:tgtEl>
                                          <p:spTgt spid="22"/>
                                        </p:tgtEl>
                                        <p:attrNameLst>
                                          <p:attrName>ppt_x</p:attrName>
                                          <p:attrName>ppt_y</p:attrName>
                                        </p:attrNameLst>
                                      </p:cBhvr>
                                      <p:rCtr x="8464" y="3194"/>
                                    </p:animMotion>
                                  </p:childTnLst>
                                </p:cTn>
                              </p:par>
                              <p:par>
                                <p:cTn id="7" presetID="27" presetClass="emph" presetSubtype="0" fill="remove" grpId="0" nodeType="withEffect">
                                  <p:stCondLst>
                                    <p:cond delay="1000"/>
                                  </p:stCondLst>
                                  <p:childTnLst>
                                    <p:animClr clrSpc="rgb" dir="cw">
                                      <p:cBhvr override="childStyle">
                                        <p:cTn id="8" dur="375" autoRev="1" fill="remove"/>
                                        <p:tgtEl>
                                          <p:spTgt spid="20"/>
                                        </p:tgtEl>
                                        <p:attrNameLst>
                                          <p:attrName>style.color</p:attrName>
                                        </p:attrNameLst>
                                      </p:cBhvr>
                                      <p:to>
                                        <a:schemeClr val="bg1"/>
                                      </p:to>
                                    </p:animClr>
                                    <p:animClr clrSpc="rgb" dir="cw">
                                      <p:cBhvr>
                                        <p:cTn id="9" dur="375" autoRev="1" fill="remove"/>
                                        <p:tgtEl>
                                          <p:spTgt spid="20"/>
                                        </p:tgtEl>
                                        <p:attrNameLst>
                                          <p:attrName>fillcolor</p:attrName>
                                        </p:attrNameLst>
                                      </p:cBhvr>
                                      <p:to>
                                        <a:schemeClr val="bg1"/>
                                      </p:to>
                                    </p:animClr>
                                    <p:set>
                                      <p:cBhvr>
                                        <p:cTn id="10" dur="375" autoRev="1" fill="remove"/>
                                        <p:tgtEl>
                                          <p:spTgt spid="20"/>
                                        </p:tgtEl>
                                        <p:attrNameLst>
                                          <p:attrName>fill.type</p:attrName>
                                        </p:attrNameLst>
                                      </p:cBhvr>
                                      <p:to>
                                        <p:strVal val="solid"/>
                                      </p:to>
                                    </p:set>
                                    <p:set>
                                      <p:cBhvr>
                                        <p:cTn id="11" dur="375" autoRev="1" fill="remove"/>
                                        <p:tgtEl>
                                          <p:spTgt spid="20"/>
                                        </p:tgtEl>
                                        <p:attrNameLst>
                                          <p:attrName>fill.on</p:attrName>
                                        </p:attrNameLst>
                                      </p:cBhvr>
                                      <p:to>
                                        <p:strVal val="true"/>
                                      </p:to>
                                    </p:set>
                                  </p:childTnLst>
                                </p:cTn>
                              </p:par>
                              <p:par>
                                <p:cTn id="12" presetID="42" presetClass="path" presetSubtype="0" accel="50000" decel="50000" fill="hold" grpId="0" nodeType="withEffect">
                                  <p:stCondLst>
                                    <p:cond delay="1500"/>
                                  </p:stCondLst>
                                  <p:childTnLst>
                                    <p:animMotion origin="layout" path="M -3.75E-6 3.33333E-6 L 0.17058 0.00139 " pathEditMode="relative" rAng="0" ptsTypes="AA">
                                      <p:cBhvr>
                                        <p:cTn id="13" dur="1000" fill="hold"/>
                                        <p:tgtEl>
                                          <p:spTgt spid="21"/>
                                        </p:tgtEl>
                                        <p:attrNameLst>
                                          <p:attrName>ppt_x</p:attrName>
                                          <p:attrName>ppt_y</p:attrName>
                                        </p:attrNameLst>
                                      </p:cBhvr>
                                      <p:rCtr x="8529" y="69"/>
                                    </p:animMotion>
                                  </p:childTnLst>
                                </p:cTn>
                              </p:par>
                              <p:par>
                                <p:cTn id="14" presetID="27" presetClass="emph" presetSubtype="0" fill="remove" grpId="1" nodeType="withEffect">
                                  <p:stCondLst>
                                    <p:cond delay="2250"/>
                                  </p:stCondLst>
                                  <p:childTnLst>
                                    <p:animClr clrSpc="rgb" dir="cw">
                                      <p:cBhvr override="childStyle">
                                        <p:cTn id="15" dur="375" autoRev="1" fill="remove"/>
                                        <p:tgtEl>
                                          <p:spTgt spid="20"/>
                                        </p:tgtEl>
                                        <p:attrNameLst>
                                          <p:attrName>style.color</p:attrName>
                                        </p:attrNameLst>
                                      </p:cBhvr>
                                      <p:to>
                                        <a:schemeClr val="bg1"/>
                                      </p:to>
                                    </p:animClr>
                                    <p:animClr clrSpc="rgb" dir="cw">
                                      <p:cBhvr>
                                        <p:cTn id="16" dur="375" autoRev="1" fill="remove"/>
                                        <p:tgtEl>
                                          <p:spTgt spid="20"/>
                                        </p:tgtEl>
                                        <p:attrNameLst>
                                          <p:attrName>fillcolor</p:attrName>
                                        </p:attrNameLst>
                                      </p:cBhvr>
                                      <p:to>
                                        <a:schemeClr val="bg1"/>
                                      </p:to>
                                    </p:animClr>
                                    <p:set>
                                      <p:cBhvr>
                                        <p:cTn id="17" dur="375" autoRev="1" fill="remove"/>
                                        <p:tgtEl>
                                          <p:spTgt spid="20"/>
                                        </p:tgtEl>
                                        <p:attrNameLst>
                                          <p:attrName>fill.type</p:attrName>
                                        </p:attrNameLst>
                                      </p:cBhvr>
                                      <p:to>
                                        <p:strVal val="solid"/>
                                      </p:to>
                                    </p:set>
                                    <p:set>
                                      <p:cBhvr>
                                        <p:cTn id="18" dur="375" autoRev="1" fill="remove"/>
                                        <p:tgtEl>
                                          <p:spTgt spid="20"/>
                                        </p:tgtEl>
                                        <p:attrNameLst>
                                          <p:attrName>fill.on</p:attrName>
                                        </p:attrNameLst>
                                      </p:cBhvr>
                                      <p:to>
                                        <p:strVal val="true"/>
                                      </p:to>
                                    </p:set>
                                  </p:childTnLst>
                                </p:cTn>
                              </p:par>
                              <p:par>
                                <p:cTn id="19" presetID="42" presetClass="path" presetSubtype="0" accel="50000" decel="50000" fill="hold" grpId="0" nodeType="withEffect">
                                  <p:stCondLst>
                                    <p:cond delay="2750"/>
                                  </p:stCondLst>
                                  <p:childTnLst>
                                    <p:animMotion origin="layout" path="M -3.75E-6 -1.85185E-6 L 0.17019 -0.06412 " pathEditMode="relative" rAng="0" ptsTypes="AA">
                                      <p:cBhvr>
                                        <p:cTn id="20" dur="1000" fill="hold"/>
                                        <p:tgtEl>
                                          <p:spTgt spid="23"/>
                                        </p:tgtEl>
                                        <p:attrNameLst>
                                          <p:attrName>ppt_x</p:attrName>
                                          <p:attrName>ppt_y</p:attrName>
                                        </p:attrNameLst>
                                      </p:cBhvr>
                                      <p:rCtr x="8503" y="-3218"/>
                                    </p:animMotion>
                                  </p:childTnLst>
                                </p:cTn>
                              </p:par>
                              <p:par>
                                <p:cTn id="21" presetID="27" presetClass="emph" presetSubtype="0" fill="remove" grpId="2" nodeType="withEffect">
                                  <p:stCondLst>
                                    <p:cond delay="3500"/>
                                  </p:stCondLst>
                                  <p:childTnLst>
                                    <p:animClr clrSpc="rgb" dir="cw">
                                      <p:cBhvr override="childStyle">
                                        <p:cTn id="22" dur="375" autoRev="1" fill="remove"/>
                                        <p:tgtEl>
                                          <p:spTgt spid="20"/>
                                        </p:tgtEl>
                                        <p:attrNameLst>
                                          <p:attrName>style.color</p:attrName>
                                        </p:attrNameLst>
                                      </p:cBhvr>
                                      <p:to>
                                        <a:schemeClr val="bg1"/>
                                      </p:to>
                                    </p:animClr>
                                    <p:animClr clrSpc="rgb" dir="cw">
                                      <p:cBhvr>
                                        <p:cTn id="23" dur="375" autoRev="1" fill="remove"/>
                                        <p:tgtEl>
                                          <p:spTgt spid="20"/>
                                        </p:tgtEl>
                                        <p:attrNameLst>
                                          <p:attrName>fillcolor</p:attrName>
                                        </p:attrNameLst>
                                      </p:cBhvr>
                                      <p:to>
                                        <a:schemeClr val="bg1"/>
                                      </p:to>
                                    </p:animClr>
                                    <p:set>
                                      <p:cBhvr>
                                        <p:cTn id="24" dur="375" autoRev="1" fill="remove"/>
                                        <p:tgtEl>
                                          <p:spTgt spid="20"/>
                                        </p:tgtEl>
                                        <p:attrNameLst>
                                          <p:attrName>fill.type</p:attrName>
                                        </p:attrNameLst>
                                      </p:cBhvr>
                                      <p:to>
                                        <p:strVal val="solid"/>
                                      </p:to>
                                    </p:set>
                                    <p:set>
                                      <p:cBhvr>
                                        <p:cTn id="25" dur="375" autoRev="1" fill="remove"/>
                                        <p:tgtEl>
                                          <p:spTgt spid="20"/>
                                        </p:tgtEl>
                                        <p:attrNameLst>
                                          <p:attrName>fill.on</p:attrName>
                                        </p:attrNameLst>
                                      </p:cBhvr>
                                      <p:to>
                                        <p:strVal val="true"/>
                                      </p:to>
                                    </p:set>
                                  </p:childTnLst>
                                </p:cTn>
                              </p:par>
                              <p:par>
                                <p:cTn id="26" presetID="27" presetClass="emph" presetSubtype="0" fill="remove" grpId="3" nodeType="withEffect">
                                  <p:stCondLst>
                                    <p:cond delay="4250"/>
                                  </p:stCondLst>
                                  <p:childTnLst>
                                    <p:animClr clrSpc="rgb" dir="cw">
                                      <p:cBhvr override="childStyle">
                                        <p:cTn id="27" dur="375" autoRev="1" fill="remove"/>
                                        <p:tgtEl>
                                          <p:spTgt spid="20"/>
                                        </p:tgtEl>
                                        <p:attrNameLst>
                                          <p:attrName>style.color</p:attrName>
                                        </p:attrNameLst>
                                      </p:cBhvr>
                                      <p:to>
                                        <a:schemeClr val="bg1"/>
                                      </p:to>
                                    </p:animClr>
                                    <p:animClr clrSpc="rgb" dir="cw">
                                      <p:cBhvr>
                                        <p:cTn id="28" dur="375" autoRev="1" fill="remove"/>
                                        <p:tgtEl>
                                          <p:spTgt spid="20"/>
                                        </p:tgtEl>
                                        <p:attrNameLst>
                                          <p:attrName>fillcolor</p:attrName>
                                        </p:attrNameLst>
                                      </p:cBhvr>
                                      <p:to>
                                        <a:schemeClr val="bg1"/>
                                      </p:to>
                                    </p:animClr>
                                    <p:set>
                                      <p:cBhvr>
                                        <p:cTn id="29" dur="375" autoRev="1" fill="remove"/>
                                        <p:tgtEl>
                                          <p:spTgt spid="20"/>
                                        </p:tgtEl>
                                        <p:attrNameLst>
                                          <p:attrName>fill.type</p:attrName>
                                        </p:attrNameLst>
                                      </p:cBhvr>
                                      <p:to>
                                        <p:strVal val="solid"/>
                                      </p:to>
                                    </p:set>
                                    <p:set>
                                      <p:cBhvr>
                                        <p:cTn id="30" dur="375" autoRev="1" fill="remove"/>
                                        <p:tgtEl>
                                          <p:spTgt spid="20"/>
                                        </p:tgtEl>
                                        <p:attrNameLst>
                                          <p:attrName>fill.on</p:attrName>
                                        </p:attrNameLst>
                                      </p:cBhvr>
                                      <p:to>
                                        <p:strVal val="true"/>
                                      </p:to>
                                    </p:set>
                                  </p:childTnLst>
                                </p:cTn>
                              </p:par>
                              <p:par>
                                <p:cTn id="31" presetID="1" presetClass="entr" presetSubtype="0" fill="hold" grpId="0" nodeType="withEffect">
                                  <p:stCondLst>
                                    <p:cond delay="5000"/>
                                  </p:stCondLst>
                                  <p:childTnLst>
                                    <p:set>
                                      <p:cBhvr>
                                        <p:cTn id="32" dur="1" fill="hold">
                                          <p:stCondLst>
                                            <p:cond delay="0"/>
                                          </p:stCondLst>
                                        </p:cTn>
                                        <p:tgtEl>
                                          <p:spTgt spid="79"/>
                                        </p:tgtEl>
                                        <p:attrNameLst>
                                          <p:attrName>style.visibility</p:attrName>
                                        </p:attrNameLst>
                                      </p:cBhvr>
                                      <p:to>
                                        <p:strVal val="visible"/>
                                      </p:to>
                                    </p:set>
                                  </p:childTnLst>
                                </p:cTn>
                              </p:par>
                              <p:par>
                                <p:cTn id="33" presetID="42" presetClass="path" presetSubtype="0" accel="50000" decel="50000" fill="hold" grpId="0" nodeType="withEffect">
                                  <p:stCondLst>
                                    <p:cond delay="5000"/>
                                  </p:stCondLst>
                                  <p:childTnLst>
                                    <p:animMotion origin="layout" path="M 4.58333E-6 -0.01042 L 0.22851 -0.07801 " pathEditMode="relative" rAng="0" ptsTypes="AA">
                                      <p:cBhvr>
                                        <p:cTn id="34" dur="750" fill="hold"/>
                                        <p:tgtEl>
                                          <p:spTgt spid="39"/>
                                        </p:tgtEl>
                                        <p:attrNameLst>
                                          <p:attrName>ppt_x</p:attrName>
                                          <p:attrName>ppt_y</p:attrName>
                                        </p:attrNameLst>
                                      </p:cBhvr>
                                      <p:rCtr x="11419" y="-3380"/>
                                    </p:animMotion>
                                  </p:childTnLst>
                                </p:cTn>
                              </p:par>
                              <p:par>
                                <p:cTn id="35" presetID="1" presetClass="exit" presetSubtype="0" fill="hold" grpId="1" nodeType="withEffect">
                                  <p:stCondLst>
                                    <p:cond delay="5750"/>
                                  </p:stCondLst>
                                  <p:childTnLst>
                                    <p:set>
                                      <p:cBhvr>
                                        <p:cTn id="36" dur="1" fill="hold">
                                          <p:stCondLst>
                                            <p:cond delay="0"/>
                                          </p:stCondLst>
                                        </p:cTn>
                                        <p:tgtEl>
                                          <p:spTgt spid="79"/>
                                        </p:tgtEl>
                                        <p:attrNameLst>
                                          <p:attrName>style.visibility</p:attrName>
                                        </p:attrNameLst>
                                      </p:cBhvr>
                                      <p:to>
                                        <p:strVal val="hidden"/>
                                      </p:to>
                                    </p:set>
                                  </p:childTnLst>
                                </p:cTn>
                              </p:par>
                              <p:par>
                                <p:cTn id="37" presetID="27" presetClass="emph" presetSubtype="0" fill="remove" grpId="4" nodeType="withEffect">
                                  <p:stCondLst>
                                    <p:cond delay="5700"/>
                                  </p:stCondLst>
                                  <p:childTnLst>
                                    <p:animClr clrSpc="rgb" dir="cw">
                                      <p:cBhvr override="childStyle">
                                        <p:cTn id="38" dur="375" autoRev="1" fill="remove"/>
                                        <p:tgtEl>
                                          <p:spTgt spid="20"/>
                                        </p:tgtEl>
                                        <p:attrNameLst>
                                          <p:attrName>style.color</p:attrName>
                                        </p:attrNameLst>
                                      </p:cBhvr>
                                      <p:to>
                                        <a:schemeClr val="bg1"/>
                                      </p:to>
                                    </p:animClr>
                                    <p:animClr clrSpc="rgb" dir="cw">
                                      <p:cBhvr>
                                        <p:cTn id="39" dur="375" autoRev="1" fill="remove"/>
                                        <p:tgtEl>
                                          <p:spTgt spid="20"/>
                                        </p:tgtEl>
                                        <p:attrNameLst>
                                          <p:attrName>fillcolor</p:attrName>
                                        </p:attrNameLst>
                                      </p:cBhvr>
                                      <p:to>
                                        <a:schemeClr val="bg1"/>
                                      </p:to>
                                    </p:animClr>
                                    <p:set>
                                      <p:cBhvr>
                                        <p:cTn id="40" dur="375" autoRev="1" fill="remove"/>
                                        <p:tgtEl>
                                          <p:spTgt spid="20"/>
                                        </p:tgtEl>
                                        <p:attrNameLst>
                                          <p:attrName>fill.type</p:attrName>
                                        </p:attrNameLst>
                                      </p:cBhvr>
                                      <p:to>
                                        <p:strVal val="solid"/>
                                      </p:to>
                                    </p:set>
                                    <p:set>
                                      <p:cBhvr>
                                        <p:cTn id="41" dur="375" autoRev="1" fill="remove"/>
                                        <p:tgtEl>
                                          <p:spTgt spid="20"/>
                                        </p:tgtEl>
                                        <p:attrNameLst>
                                          <p:attrName>fill.on</p:attrName>
                                        </p:attrNameLst>
                                      </p:cBhvr>
                                      <p:to>
                                        <p:strVal val="true"/>
                                      </p:to>
                                    </p:set>
                                  </p:childTnLst>
                                </p:cTn>
                              </p:par>
                              <p:par>
                                <p:cTn id="42" presetID="27" presetClass="emph" presetSubtype="0" fill="remove" grpId="7" nodeType="withEffect">
                                  <p:stCondLst>
                                    <p:cond delay="6250"/>
                                  </p:stCondLst>
                                  <p:childTnLst>
                                    <p:animClr clrSpc="rgb" dir="cw">
                                      <p:cBhvr override="childStyle">
                                        <p:cTn id="43" dur="375" autoRev="1" fill="remove"/>
                                        <p:tgtEl>
                                          <p:spTgt spid="20"/>
                                        </p:tgtEl>
                                        <p:attrNameLst>
                                          <p:attrName>style.color</p:attrName>
                                        </p:attrNameLst>
                                      </p:cBhvr>
                                      <p:to>
                                        <a:schemeClr val="bg1"/>
                                      </p:to>
                                    </p:animClr>
                                    <p:animClr clrSpc="rgb" dir="cw">
                                      <p:cBhvr>
                                        <p:cTn id="44" dur="375" autoRev="1" fill="remove"/>
                                        <p:tgtEl>
                                          <p:spTgt spid="20"/>
                                        </p:tgtEl>
                                        <p:attrNameLst>
                                          <p:attrName>fillcolor</p:attrName>
                                        </p:attrNameLst>
                                      </p:cBhvr>
                                      <p:to>
                                        <a:schemeClr val="bg1"/>
                                      </p:to>
                                    </p:animClr>
                                    <p:set>
                                      <p:cBhvr>
                                        <p:cTn id="45" dur="375" autoRev="1" fill="remove"/>
                                        <p:tgtEl>
                                          <p:spTgt spid="20"/>
                                        </p:tgtEl>
                                        <p:attrNameLst>
                                          <p:attrName>fill.type</p:attrName>
                                        </p:attrNameLst>
                                      </p:cBhvr>
                                      <p:to>
                                        <p:strVal val="solid"/>
                                      </p:to>
                                    </p:set>
                                    <p:set>
                                      <p:cBhvr>
                                        <p:cTn id="46" dur="375" autoRev="1" fill="remove"/>
                                        <p:tgtEl>
                                          <p:spTgt spid="20"/>
                                        </p:tgtEl>
                                        <p:attrNameLst>
                                          <p:attrName>fill.on</p:attrName>
                                        </p:attrNameLst>
                                      </p:cBhvr>
                                      <p:to>
                                        <p:strVal val="true"/>
                                      </p:to>
                                    </p:set>
                                  </p:childTnLst>
                                </p:cTn>
                              </p:par>
                              <p:par>
                                <p:cTn id="47" presetID="1" presetClass="entr" presetSubtype="0" fill="hold" grpId="0" nodeType="withEffect">
                                  <p:stCondLst>
                                    <p:cond delay="7000"/>
                                  </p:stCondLst>
                                  <p:childTnLst>
                                    <p:set>
                                      <p:cBhvr>
                                        <p:cTn id="48" dur="1" fill="hold">
                                          <p:stCondLst>
                                            <p:cond delay="0"/>
                                          </p:stCondLst>
                                        </p:cTn>
                                        <p:tgtEl>
                                          <p:spTgt spid="78"/>
                                        </p:tgtEl>
                                        <p:attrNameLst>
                                          <p:attrName>style.visibility</p:attrName>
                                        </p:attrNameLst>
                                      </p:cBhvr>
                                      <p:to>
                                        <p:strVal val="visible"/>
                                      </p:to>
                                    </p:set>
                                  </p:childTnLst>
                                </p:cTn>
                              </p:par>
                              <p:par>
                                <p:cTn id="49" presetID="42" presetClass="path" presetSubtype="0" accel="50000" decel="50000" fill="hold" grpId="0" nodeType="withEffect">
                                  <p:stCondLst>
                                    <p:cond delay="7000"/>
                                  </p:stCondLst>
                                  <p:childTnLst>
                                    <p:animMotion origin="layout" path="M 4.58333E-6 -0.01042 L 0.22851 -0.02361 " pathEditMode="relative" rAng="0" ptsTypes="AA">
                                      <p:cBhvr>
                                        <p:cTn id="50" dur="750" fill="hold"/>
                                        <p:tgtEl>
                                          <p:spTgt spid="40"/>
                                        </p:tgtEl>
                                        <p:attrNameLst>
                                          <p:attrName>ppt_x</p:attrName>
                                          <p:attrName>ppt_y</p:attrName>
                                        </p:attrNameLst>
                                      </p:cBhvr>
                                      <p:rCtr x="11419" y="-671"/>
                                    </p:animMotion>
                                  </p:childTnLst>
                                </p:cTn>
                              </p:par>
                              <p:par>
                                <p:cTn id="51" presetID="1" presetClass="exit" presetSubtype="0" fill="hold" grpId="1" nodeType="withEffect">
                                  <p:stCondLst>
                                    <p:cond delay="7750"/>
                                  </p:stCondLst>
                                  <p:childTnLst>
                                    <p:set>
                                      <p:cBhvr>
                                        <p:cTn id="52" dur="1" fill="hold">
                                          <p:stCondLst>
                                            <p:cond delay="0"/>
                                          </p:stCondLst>
                                        </p:cTn>
                                        <p:tgtEl>
                                          <p:spTgt spid="78"/>
                                        </p:tgtEl>
                                        <p:attrNameLst>
                                          <p:attrName>style.visibility</p:attrName>
                                        </p:attrNameLst>
                                      </p:cBhvr>
                                      <p:to>
                                        <p:strVal val="hidden"/>
                                      </p:to>
                                    </p:set>
                                  </p:childTnLst>
                                </p:cTn>
                              </p:par>
                              <p:par>
                                <p:cTn id="53" presetID="27" presetClass="emph" presetSubtype="0" fill="remove" grpId="5" nodeType="withEffect">
                                  <p:stCondLst>
                                    <p:cond delay="7250"/>
                                  </p:stCondLst>
                                  <p:childTnLst>
                                    <p:animClr clrSpc="rgb" dir="cw">
                                      <p:cBhvr override="childStyle">
                                        <p:cTn id="54" dur="375" autoRev="1" fill="remove"/>
                                        <p:tgtEl>
                                          <p:spTgt spid="20"/>
                                        </p:tgtEl>
                                        <p:attrNameLst>
                                          <p:attrName>style.color</p:attrName>
                                        </p:attrNameLst>
                                      </p:cBhvr>
                                      <p:to>
                                        <a:schemeClr val="bg1"/>
                                      </p:to>
                                    </p:animClr>
                                    <p:animClr clrSpc="rgb" dir="cw">
                                      <p:cBhvr>
                                        <p:cTn id="55" dur="375" autoRev="1" fill="remove"/>
                                        <p:tgtEl>
                                          <p:spTgt spid="20"/>
                                        </p:tgtEl>
                                        <p:attrNameLst>
                                          <p:attrName>fillcolor</p:attrName>
                                        </p:attrNameLst>
                                      </p:cBhvr>
                                      <p:to>
                                        <a:schemeClr val="bg1"/>
                                      </p:to>
                                    </p:animClr>
                                    <p:set>
                                      <p:cBhvr>
                                        <p:cTn id="56" dur="375" autoRev="1" fill="remove"/>
                                        <p:tgtEl>
                                          <p:spTgt spid="20"/>
                                        </p:tgtEl>
                                        <p:attrNameLst>
                                          <p:attrName>fill.type</p:attrName>
                                        </p:attrNameLst>
                                      </p:cBhvr>
                                      <p:to>
                                        <p:strVal val="solid"/>
                                      </p:to>
                                    </p:set>
                                    <p:set>
                                      <p:cBhvr>
                                        <p:cTn id="57" dur="375" autoRev="1" fill="remove"/>
                                        <p:tgtEl>
                                          <p:spTgt spid="20"/>
                                        </p:tgtEl>
                                        <p:attrNameLst>
                                          <p:attrName>fill.on</p:attrName>
                                        </p:attrNameLst>
                                      </p:cBhvr>
                                      <p:to>
                                        <p:strVal val="true"/>
                                      </p:to>
                                    </p:set>
                                  </p:childTnLst>
                                </p:cTn>
                              </p:par>
                              <p:par>
                                <p:cTn id="58" presetID="27" presetClass="emph" presetSubtype="0" fill="remove" grpId="8" nodeType="withEffect">
                                  <p:stCondLst>
                                    <p:cond delay="8000"/>
                                  </p:stCondLst>
                                  <p:childTnLst>
                                    <p:animClr clrSpc="rgb" dir="cw">
                                      <p:cBhvr override="childStyle">
                                        <p:cTn id="59" dur="375" autoRev="1" fill="remove"/>
                                        <p:tgtEl>
                                          <p:spTgt spid="20"/>
                                        </p:tgtEl>
                                        <p:attrNameLst>
                                          <p:attrName>style.color</p:attrName>
                                        </p:attrNameLst>
                                      </p:cBhvr>
                                      <p:to>
                                        <a:schemeClr val="bg1"/>
                                      </p:to>
                                    </p:animClr>
                                    <p:animClr clrSpc="rgb" dir="cw">
                                      <p:cBhvr>
                                        <p:cTn id="60" dur="375" autoRev="1" fill="remove"/>
                                        <p:tgtEl>
                                          <p:spTgt spid="20"/>
                                        </p:tgtEl>
                                        <p:attrNameLst>
                                          <p:attrName>fillcolor</p:attrName>
                                        </p:attrNameLst>
                                      </p:cBhvr>
                                      <p:to>
                                        <a:schemeClr val="bg1"/>
                                      </p:to>
                                    </p:animClr>
                                    <p:set>
                                      <p:cBhvr>
                                        <p:cTn id="61" dur="375" autoRev="1" fill="remove"/>
                                        <p:tgtEl>
                                          <p:spTgt spid="20"/>
                                        </p:tgtEl>
                                        <p:attrNameLst>
                                          <p:attrName>fill.type</p:attrName>
                                        </p:attrNameLst>
                                      </p:cBhvr>
                                      <p:to>
                                        <p:strVal val="solid"/>
                                      </p:to>
                                    </p:set>
                                    <p:set>
                                      <p:cBhvr>
                                        <p:cTn id="62" dur="375" autoRev="1" fill="remove"/>
                                        <p:tgtEl>
                                          <p:spTgt spid="20"/>
                                        </p:tgtEl>
                                        <p:attrNameLst>
                                          <p:attrName>fill.on</p:attrName>
                                        </p:attrNameLst>
                                      </p:cBhvr>
                                      <p:to>
                                        <p:strVal val="true"/>
                                      </p:to>
                                    </p:set>
                                  </p:childTnLst>
                                </p:cTn>
                              </p:par>
                              <p:par>
                                <p:cTn id="63" presetID="1" presetClass="entr" presetSubtype="0" fill="hold" grpId="2" nodeType="withEffect">
                                  <p:stCondLst>
                                    <p:cond delay="8750"/>
                                  </p:stCondLst>
                                  <p:childTnLst>
                                    <p:set>
                                      <p:cBhvr>
                                        <p:cTn id="64" dur="1" fill="hold">
                                          <p:stCondLst>
                                            <p:cond delay="0"/>
                                          </p:stCondLst>
                                        </p:cTn>
                                        <p:tgtEl>
                                          <p:spTgt spid="79"/>
                                        </p:tgtEl>
                                        <p:attrNameLst>
                                          <p:attrName>style.visibility</p:attrName>
                                        </p:attrNameLst>
                                      </p:cBhvr>
                                      <p:to>
                                        <p:strVal val="visible"/>
                                      </p:to>
                                    </p:set>
                                  </p:childTnLst>
                                </p:cTn>
                              </p:par>
                              <p:par>
                                <p:cTn id="65" presetID="42" presetClass="path" presetSubtype="0" accel="50000" decel="50000" fill="hold" grpId="0" nodeType="withEffect">
                                  <p:stCondLst>
                                    <p:cond delay="8750"/>
                                  </p:stCondLst>
                                  <p:childTnLst>
                                    <p:animMotion origin="layout" path="M 4.58333E-6 -0.01042 L 0.22812 0.03634 " pathEditMode="relative" rAng="0" ptsTypes="AA">
                                      <p:cBhvr>
                                        <p:cTn id="66" dur="750" fill="hold"/>
                                        <p:tgtEl>
                                          <p:spTgt spid="41"/>
                                        </p:tgtEl>
                                        <p:attrNameLst>
                                          <p:attrName>ppt_x</p:attrName>
                                          <p:attrName>ppt_y</p:attrName>
                                        </p:attrNameLst>
                                      </p:cBhvr>
                                      <p:rCtr x="11406" y="2338"/>
                                    </p:animMotion>
                                  </p:childTnLst>
                                </p:cTn>
                              </p:par>
                              <p:par>
                                <p:cTn id="67" presetID="1" presetClass="exit" presetSubtype="0" fill="hold" grpId="3" nodeType="withEffect">
                                  <p:stCondLst>
                                    <p:cond delay="9500"/>
                                  </p:stCondLst>
                                  <p:childTnLst>
                                    <p:set>
                                      <p:cBhvr>
                                        <p:cTn id="68" dur="1" fill="hold">
                                          <p:stCondLst>
                                            <p:cond delay="0"/>
                                          </p:stCondLst>
                                        </p:cTn>
                                        <p:tgtEl>
                                          <p:spTgt spid="79"/>
                                        </p:tgtEl>
                                        <p:attrNameLst>
                                          <p:attrName>style.visibility</p:attrName>
                                        </p:attrNameLst>
                                      </p:cBhvr>
                                      <p:to>
                                        <p:strVal val="hidden"/>
                                      </p:to>
                                    </p:set>
                                  </p:childTnLst>
                                </p:cTn>
                              </p:par>
                              <p:par>
                                <p:cTn id="69" presetID="27" presetClass="emph" presetSubtype="0" fill="remove" grpId="6" nodeType="withEffect">
                                  <p:stCondLst>
                                    <p:cond delay="9500"/>
                                  </p:stCondLst>
                                  <p:childTnLst>
                                    <p:animClr clrSpc="rgb" dir="cw">
                                      <p:cBhvr override="childStyle">
                                        <p:cTn id="70" dur="375" autoRev="1" fill="remove"/>
                                        <p:tgtEl>
                                          <p:spTgt spid="20"/>
                                        </p:tgtEl>
                                        <p:attrNameLst>
                                          <p:attrName>style.color</p:attrName>
                                        </p:attrNameLst>
                                      </p:cBhvr>
                                      <p:to>
                                        <a:schemeClr val="bg1"/>
                                      </p:to>
                                    </p:animClr>
                                    <p:animClr clrSpc="rgb" dir="cw">
                                      <p:cBhvr>
                                        <p:cTn id="71" dur="375" autoRev="1" fill="remove"/>
                                        <p:tgtEl>
                                          <p:spTgt spid="20"/>
                                        </p:tgtEl>
                                        <p:attrNameLst>
                                          <p:attrName>fillcolor</p:attrName>
                                        </p:attrNameLst>
                                      </p:cBhvr>
                                      <p:to>
                                        <a:schemeClr val="bg1"/>
                                      </p:to>
                                    </p:animClr>
                                    <p:set>
                                      <p:cBhvr>
                                        <p:cTn id="72" dur="375" autoRev="1" fill="remove"/>
                                        <p:tgtEl>
                                          <p:spTgt spid="20"/>
                                        </p:tgtEl>
                                        <p:attrNameLst>
                                          <p:attrName>fill.type</p:attrName>
                                        </p:attrNameLst>
                                      </p:cBhvr>
                                      <p:to>
                                        <p:strVal val="solid"/>
                                      </p:to>
                                    </p:set>
                                    <p:set>
                                      <p:cBhvr>
                                        <p:cTn id="73" dur="375" autoRev="1" fill="remove"/>
                                        <p:tgtEl>
                                          <p:spTgt spid="20"/>
                                        </p:tgtEl>
                                        <p:attrNameLst>
                                          <p:attrName>fill.on</p:attrName>
                                        </p:attrNameLst>
                                      </p:cBhvr>
                                      <p:to>
                                        <p:strVal val="true"/>
                                      </p:to>
                                    </p:set>
                                  </p:childTnLst>
                                </p:cTn>
                              </p:par>
                              <p:par>
                                <p:cTn id="74" presetID="27" presetClass="emph" presetSubtype="0" fill="remove" grpId="9" nodeType="withEffect">
                                  <p:stCondLst>
                                    <p:cond delay="10000"/>
                                  </p:stCondLst>
                                  <p:childTnLst>
                                    <p:animClr clrSpc="rgb" dir="cw">
                                      <p:cBhvr override="childStyle">
                                        <p:cTn id="75" dur="375" autoRev="1" fill="remove"/>
                                        <p:tgtEl>
                                          <p:spTgt spid="20"/>
                                        </p:tgtEl>
                                        <p:attrNameLst>
                                          <p:attrName>style.color</p:attrName>
                                        </p:attrNameLst>
                                      </p:cBhvr>
                                      <p:to>
                                        <a:schemeClr val="bg1"/>
                                      </p:to>
                                    </p:animClr>
                                    <p:animClr clrSpc="rgb" dir="cw">
                                      <p:cBhvr>
                                        <p:cTn id="76" dur="375" autoRev="1" fill="remove"/>
                                        <p:tgtEl>
                                          <p:spTgt spid="20"/>
                                        </p:tgtEl>
                                        <p:attrNameLst>
                                          <p:attrName>fillcolor</p:attrName>
                                        </p:attrNameLst>
                                      </p:cBhvr>
                                      <p:to>
                                        <a:schemeClr val="bg1"/>
                                      </p:to>
                                    </p:animClr>
                                    <p:set>
                                      <p:cBhvr>
                                        <p:cTn id="77" dur="375" autoRev="1" fill="remove"/>
                                        <p:tgtEl>
                                          <p:spTgt spid="20"/>
                                        </p:tgtEl>
                                        <p:attrNameLst>
                                          <p:attrName>fill.type</p:attrName>
                                        </p:attrNameLst>
                                      </p:cBhvr>
                                      <p:to>
                                        <p:strVal val="solid"/>
                                      </p:to>
                                    </p:set>
                                    <p:set>
                                      <p:cBhvr>
                                        <p:cTn id="78" dur="375" autoRev="1" fill="remove"/>
                                        <p:tgtEl>
                                          <p:spTgt spid="20"/>
                                        </p:tgtEl>
                                        <p:attrNameLst>
                                          <p:attrName>fill.on</p:attrName>
                                        </p:attrNameLst>
                                      </p:cBhvr>
                                      <p:to>
                                        <p:strVal val="true"/>
                                      </p:to>
                                    </p:set>
                                  </p:childTnLst>
                                </p:cTn>
                              </p:par>
                              <p:par>
                                <p:cTn id="79" presetID="1" presetClass="entr" presetSubtype="0" fill="hold" grpId="2" nodeType="withEffect">
                                  <p:stCondLst>
                                    <p:cond delay="10500"/>
                                  </p:stCondLst>
                                  <p:childTnLst>
                                    <p:set>
                                      <p:cBhvr>
                                        <p:cTn id="80" dur="1" fill="hold">
                                          <p:stCondLst>
                                            <p:cond delay="0"/>
                                          </p:stCondLst>
                                        </p:cTn>
                                        <p:tgtEl>
                                          <p:spTgt spid="78"/>
                                        </p:tgtEl>
                                        <p:attrNameLst>
                                          <p:attrName>style.visibility</p:attrName>
                                        </p:attrNameLst>
                                      </p:cBhvr>
                                      <p:to>
                                        <p:strVal val="visible"/>
                                      </p:to>
                                    </p:set>
                                  </p:childTnLst>
                                </p:cTn>
                              </p:par>
                              <p:par>
                                <p:cTn id="81" presetID="42" presetClass="path" presetSubtype="0" accel="50000" decel="50000" fill="hold" grpId="0" nodeType="withEffect">
                                  <p:stCondLst>
                                    <p:cond delay="10750"/>
                                  </p:stCondLst>
                                  <p:childTnLst>
                                    <p:animMotion origin="layout" path="M 2.08333E-7 -0.01042 L 0.23164 0.08472 " pathEditMode="relative" rAng="0" ptsTypes="AA">
                                      <p:cBhvr>
                                        <p:cTn id="82" dur="750" fill="hold"/>
                                        <p:tgtEl>
                                          <p:spTgt spid="42"/>
                                        </p:tgtEl>
                                        <p:attrNameLst>
                                          <p:attrName>ppt_x</p:attrName>
                                          <p:attrName>ppt_y</p:attrName>
                                        </p:attrNameLst>
                                      </p:cBhvr>
                                      <p:rCtr x="11576" y="4745"/>
                                    </p:animMotion>
                                  </p:childTnLst>
                                </p:cTn>
                              </p:par>
                            </p:childTnLst>
                          </p:cTn>
                        </p:par>
                        <p:par>
                          <p:cTn id="83" fill="hold">
                            <p:stCondLst>
                              <p:cond delay="11500"/>
                            </p:stCondLst>
                            <p:childTnLst>
                              <p:par>
                                <p:cTn id="84" presetID="1" presetClass="entr" presetSubtype="0"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childTnLst>
                                </p:cTn>
                              </p:par>
                            </p:childTnLst>
                          </p:cTn>
                        </p:par>
                        <p:par>
                          <p:cTn id="86" fill="hold">
                            <p:stCondLst>
                              <p:cond delay="11500"/>
                            </p:stCondLst>
                            <p:childTnLst>
                              <p:par>
                                <p:cTn id="87" presetID="1" presetClass="entr" presetSubtype="0"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par>
                          <p:cTn id="89" fill="hold">
                            <p:stCondLst>
                              <p:cond delay="11500"/>
                            </p:stCondLst>
                            <p:childTnLst>
                              <p:par>
                                <p:cTn id="90" presetID="1" presetClass="entr" presetSubtype="0"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childTnLst>
                                </p:cTn>
                              </p:par>
                            </p:childTnLst>
                          </p:cTn>
                        </p:par>
                        <p:par>
                          <p:cTn id="92" fill="hold">
                            <p:stCondLst>
                              <p:cond delay="11500"/>
                            </p:stCondLst>
                            <p:childTnLst>
                              <p:par>
                                <p:cTn id="93" presetID="1"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P spid="21" grpId="0" animBg="1"/>
      <p:bldP spid="22" grpId="0" animBg="1"/>
      <p:bldP spid="23" grpId="0" animBg="1"/>
      <p:bldP spid="39" grpId="0" animBg="1"/>
      <p:bldP spid="40" grpId="0" animBg="1"/>
      <p:bldP spid="41" grpId="0" animBg="1"/>
      <p:bldP spid="42" grpId="0" animBg="1"/>
      <p:bldP spid="20" grpId="0" animBg="1"/>
      <p:bldP spid="20" grpId="1" animBg="1"/>
      <p:bldP spid="20" grpId="2" animBg="1"/>
      <p:bldP spid="20" grpId="3" animBg="1"/>
      <p:bldP spid="20" grpId="4" animBg="1"/>
      <p:bldP spid="20" grpId="5" animBg="1"/>
      <p:bldP spid="20" grpId="6" animBg="1"/>
      <p:bldP spid="20" grpId="7" animBg="1"/>
      <p:bldP spid="20" grpId="8" animBg="1"/>
      <p:bldP spid="20" grpId="9" animBg="1"/>
      <p:bldP spid="78" grpId="0"/>
      <p:bldP spid="78" grpId="1"/>
      <p:bldP spid="78" grpId="2"/>
      <p:bldP spid="79" grpId="0"/>
      <p:bldP spid="79" grpId="1"/>
      <p:bldP spid="79" grpId="2"/>
      <p:bldP spid="79" grpId="3"/>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0037B202-5E47-A938-789D-D618A1CDDBB7}"/>
              </a:ext>
            </a:extLst>
          </p:cNvPr>
          <p:cNvSpPr txBox="1"/>
          <p:nvPr/>
        </p:nvSpPr>
        <p:spPr>
          <a:xfrm>
            <a:off x="7997101" y="191327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
        <p:nvSpPr>
          <p:cNvPr id="49" name="Rectangle: Rounded Corners 48">
            <a:extLst>
              <a:ext uri="{FF2B5EF4-FFF2-40B4-BE49-F238E27FC236}">
                <a16:creationId xmlns:a16="http://schemas.microsoft.com/office/drawing/2014/main" id="{0E0E584D-A666-1542-1A55-0DEA5A90CC34}"/>
              </a:ext>
            </a:extLst>
          </p:cNvPr>
          <p:cNvSpPr/>
          <p:nvPr/>
        </p:nvSpPr>
        <p:spPr>
          <a:xfrm>
            <a:off x="6810807" y="15809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22589" y="1847742"/>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51338" y="1640774"/>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43109" y="2412470"/>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86767" y="2403521"/>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Pentagon 18">
            <a:extLst>
              <a:ext uri="{FF2B5EF4-FFF2-40B4-BE49-F238E27FC236}">
                <a16:creationId xmlns:a16="http://schemas.microsoft.com/office/drawing/2014/main" id="{FDE87DDF-5478-D966-4232-4C41E5D0AAC6}"/>
              </a:ext>
            </a:extLst>
          </p:cNvPr>
          <p:cNvSpPr/>
          <p:nvPr/>
        </p:nvSpPr>
        <p:spPr>
          <a:xfrm>
            <a:off x="6922642" y="1631700"/>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24293" y="2036709"/>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22642" y="2451837"/>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22642" y="2848641"/>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2719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5594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771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10807" y="15809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6214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6214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62149" y="279488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91372" y="2400942"/>
            <a:ext cx="819435" cy="38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813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F6FA3821-089B-284C-D106-0B8D6C845BF7}"/>
              </a:ext>
            </a:extLst>
          </p:cNvPr>
          <p:cNvSpPr txBox="1"/>
          <p:nvPr/>
        </p:nvSpPr>
        <p:spPr>
          <a:xfrm>
            <a:off x="337770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35" name="Isosceles Triangle 34">
            <a:extLst>
              <a:ext uri="{FF2B5EF4-FFF2-40B4-BE49-F238E27FC236}">
                <a16:creationId xmlns:a16="http://schemas.microsoft.com/office/drawing/2014/main" id="{7C974DAB-9D2C-30BF-D1F8-C14009B535F1}"/>
              </a:ext>
            </a:extLst>
          </p:cNvPr>
          <p:cNvSpPr/>
          <p:nvPr/>
        </p:nvSpPr>
        <p:spPr>
          <a:xfrm>
            <a:off x="6962149" y="1671500"/>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6E562EC-8506-9E57-A9ED-1130C3F15808}"/>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55" name="Slide Number Placeholder 82">
            <a:extLst>
              <a:ext uri="{FF2B5EF4-FFF2-40B4-BE49-F238E27FC236}">
                <a16:creationId xmlns:a16="http://schemas.microsoft.com/office/drawing/2014/main" id="{AC158BB3-12F4-BB74-7A30-357CF35D27F1}"/>
              </a:ext>
            </a:extLst>
          </p:cNvPr>
          <p:cNvSpPr>
            <a:spLocks noGrp="1"/>
          </p:cNvSpPr>
          <p:nvPr>
            <p:ph type="sldNum" sz="quarter" idx="12"/>
          </p:nvPr>
        </p:nvSpPr>
        <p:spPr>
          <a:xfrm>
            <a:off x="11887200" y="6400800"/>
            <a:ext cx="276038" cy="307777"/>
          </a:xfrm>
        </p:spPr>
        <p:txBody>
          <a:bodyPr wrap="none">
            <a:spAutoFit/>
          </a:bodyPr>
          <a:lstStyle/>
          <a:p>
            <a:r>
              <a:rPr lang="en-US" sz="1400" dirty="0"/>
              <a:t>4</a:t>
            </a:r>
          </a:p>
        </p:txBody>
      </p:sp>
      <p:sp>
        <p:nvSpPr>
          <p:cNvPr id="34" name="Isosceles Triangle 33">
            <a:extLst>
              <a:ext uri="{FF2B5EF4-FFF2-40B4-BE49-F238E27FC236}">
                <a16:creationId xmlns:a16="http://schemas.microsoft.com/office/drawing/2014/main" id="{2126B370-E055-CAF2-880F-BEECE5A9893B}"/>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7ACE9B9-6771-4625-51FF-1E96BA06AC1C}"/>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 </a:t>
            </a:r>
          </a:p>
        </p:txBody>
      </p:sp>
      <p:sp>
        <p:nvSpPr>
          <p:cNvPr id="47" name="Oval 46">
            <a:extLst>
              <a:ext uri="{FF2B5EF4-FFF2-40B4-BE49-F238E27FC236}">
                <a16:creationId xmlns:a16="http://schemas.microsoft.com/office/drawing/2014/main" id="{11659E00-EA92-3AA6-FC87-17817B9F6AEF}"/>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48" name="Oval 47">
            <a:extLst>
              <a:ext uri="{FF2B5EF4-FFF2-40B4-BE49-F238E27FC236}">
                <a16:creationId xmlns:a16="http://schemas.microsoft.com/office/drawing/2014/main" id="{1F1724C2-3AD7-5940-114E-9525079A095F}"/>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1" name="Oval 50">
            <a:extLst>
              <a:ext uri="{FF2B5EF4-FFF2-40B4-BE49-F238E27FC236}">
                <a16:creationId xmlns:a16="http://schemas.microsoft.com/office/drawing/2014/main" id="{2BA43BBF-90A3-B1A8-5EF7-675D25415547}"/>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4" name="Isosceles Triangle 53">
            <a:extLst>
              <a:ext uri="{FF2B5EF4-FFF2-40B4-BE49-F238E27FC236}">
                <a16:creationId xmlns:a16="http://schemas.microsoft.com/office/drawing/2014/main" id="{965DAC22-7600-4D7B-47B3-EE844D850677}"/>
              </a:ext>
            </a:extLst>
          </p:cNvPr>
          <p:cNvSpPr/>
          <p:nvPr/>
        </p:nvSpPr>
        <p:spPr>
          <a:xfrm>
            <a:off x="6956808" y="203030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B50AEDB-6311-B1C1-C5B6-7C5D8174E462}"/>
              </a:ext>
            </a:extLst>
          </p:cNvPr>
          <p:cNvSpPr/>
          <p:nvPr/>
        </p:nvSpPr>
        <p:spPr>
          <a:xfrm>
            <a:off x="6967159" y="278526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D777EAE1-0A17-FAA6-B40E-9933FB2A0A96}"/>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39442546-7782-67A8-639A-D65663AE529E}"/>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2" name="Title 1">
            <a:extLst>
              <a:ext uri="{FF2B5EF4-FFF2-40B4-BE49-F238E27FC236}">
                <a16:creationId xmlns:a16="http://schemas.microsoft.com/office/drawing/2014/main" id="{54400305-A765-D442-FCEC-7369BE489F1D}"/>
              </a:ext>
            </a:extLst>
          </p:cNvPr>
          <p:cNvSpPr>
            <a:spLocks noGrp="1"/>
          </p:cNvSpPr>
          <p:nvPr>
            <p:ph type="title"/>
          </p:nvPr>
        </p:nvSpPr>
        <p:spPr>
          <a:xfrm>
            <a:off x="142240" y="24624"/>
            <a:ext cx="12395199" cy="741784"/>
          </a:xfrm>
        </p:spPr>
        <p:txBody>
          <a:bodyPr vert="horz" lIns="91440" tIns="45720" rIns="91440" bIns="45720" rtlCol="0" anchor="ctr">
            <a:noAutofit/>
          </a:bodyPr>
          <a:lstStyle/>
          <a:p>
            <a:r>
              <a:rPr lang="en-US" sz="3200" b="1" i="0" kern="1200" dirty="0">
                <a:solidFill>
                  <a:schemeClr val="tx1"/>
                </a:solidFill>
                <a:effectLst/>
                <a:latin typeface="+mj-lt"/>
                <a:ea typeface="+mj-ea"/>
                <a:cs typeface="+mj-cs"/>
              </a:rPr>
              <a:t>1. Introduction (prio</a:t>
            </a:r>
            <a:r>
              <a:rPr lang="en-US" sz="3200" b="1" dirty="0"/>
              <a:t>r)</a:t>
            </a:r>
            <a:r>
              <a:rPr lang="en-US" sz="3200" b="1" i="0" kern="1200" dirty="0">
                <a:solidFill>
                  <a:schemeClr val="tx1"/>
                </a:solidFill>
                <a:effectLst/>
                <a:latin typeface="+mj-lt"/>
                <a:ea typeface="+mj-ea"/>
                <a:cs typeface="+mj-cs"/>
              </a:rPr>
              <a:t>: </a:t>
            </a:r>
            <a:r>
              <a:rPr lang="en-US" sz="3200" dirty="0"/>
              <a:t>Two-Step NLP Pipeline for Pharmacokinetic DDIs</a:t>
            </a:r>
            <a:endParaRPr lang="en-US" sz="3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DEB2FC43-9FD1-88EE-1E99-18E78D7A9BB3}"/>
              </a:ext>
            </a:extLst>
          </p:cNvPr>
          <p:cNvSpPr txBox="1"/>
          <p:nvPr/>
        </p:nvSpPr>
        <p:spPr>
          <a:xfrm>
            <a:off x="8001000" y="1911096"/>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p>
        </p:txBody>
      </p:sp>
    </p:spTree>
    <p:extLst>
      <p:ext uri="{BB962C8B-B14F-4D97-AF65-F5344CB8AC3E}">
        <p14:creationId xmlns:p14="http://schemas.microsoft.com/office/powerpoint/2010/main" val="383729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0E0E584D-A666-1542-1A55-0DEA5A90CC34}"/>
              </a:ext>
            </a:extLst>
          </p:cNvPr>
          <p:cNvSpPr/>
          <p:nvPr/>
        </p:nvSpPr>
        <p:spPr>
          <a:xfrm>
            <a:off x="6803271" y="34611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3DB55D5-1E84-A5CB-6FE2-D41334021BEA}"/>
              </a:ext>
            </a:extLst>
          </p:cNvPr>
          <p:cNvSpPr/>
          <p:nvPr/>
        </p:nvSpPr>
        <p:spPr>
          <a:xfrm>
            <a:off x="2912750" y="3725363"/>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5" name="Rectangle: Rounded Corners 4">
            <a:extLst>
              <a:ext uri="{FF2B5EF4-FFF2-40B4-BE49-F238E27FC236}">
                <a16:creationId xmlns:a16="http://schemas.microsoft.com/office/drawing/2014/main" id="{23765063-5F30-1985-0602-CCE910A54016}"/>
              </a:ext>
            </a:extLst>
          </p:cNvPr>
          <p:cNvSpPr/>
          <p:nvPr/>
        </p:nvSpPr>
        <p:spPr>
          <a:xfrm>
            <a:off x="1641499" y="3518395"/>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B2F3AB0-CC60-3AEE-1245-8B3F144DE106}"/>
              </a:ext>
            </a:extLst>
          </p:cNvPr>
          <p:cNvCxnSpPr>
            <a:cxnSpLocks/>
            <a:stCxn id="5" idx="3"/>
            <a:endCxn id="4" idx="1"/>
          </p:cNvCxnSpPr>
          <p:nvPr/>
        </p:nvCxnSpPr>
        <p:spPr>
          <a:xfrm flipV="1">
            <a:off x="2233270" y="4290091"/>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Isosceles Triangle 11">
            <a:extLst>
              <a:ext uri="{FF2B5EF4-FFF2-40B4-BE49-F238E27FC236}">
                <a16:creationId xmlns:a16="http://schemas.microsoft.com/office/drawing/2014/main" id="{9391330A-B2C6-2646-9C27-D00D8D2D4BB5}"/>
              </a:ext>
            </a:extLst>
          </p:cNvPr>
          <p:cNvSpPr/>
          <p:nvPr/>
        </p:nvSpPr>
        <p:spPr>
          <a:xfrm>
            <a:off x="1805212" y="4101225"/>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8C85290-D4C4-B244-BE85-5DEB9615A2F3}"/>
              </a:ext>
            </a:extLst>
          </p:cNvPr>
          <p:cNvSpPr/>
          <p:nvPr/>
        </p:nvSpPr>
        <p:spPr>
          <a:xfrm>
            <a:off x="1810856" y="368784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823BB9F-C70F-0E60-F075-34B7A4BBE7F5}"/>
              </a:ext>
            </a:extLst>
          </p:cNvPr>
          <p:cNvCxnSpPr>
            <a:cxnSpLocks/>
            <a:stCxn id="4" idx="3"/>
          </p:cNvCxnSpPr>
          <p:nvPr/>
        </p:nvCxnSpPr>
        <p:spPr>
          <a:xfrm flipV="1">
            <a:off x="5976928" y="4281142"/>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410BEE4-4ECD-4F00-D2DA-C23DFD881E32}"/>
              </a:ext>
            </a:extLst>
          </p:cNvPr>
          <p:cNvSpPr txBox="1"/>
          <p:nvPr/>
        </p:nvSpPr>
        <p:spPr>
          <a:xfrm>
            <a:off x="8489068" y="3942977"/>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Precipitant drug</a:t>
            </a:r>
          </a:p>
        </p:txBody>
      </p:sp>
      <p:sp>
        <p:nvSpPr>
          <p:cNvPr id="19" name="Pentagon 18">
            <a:extLst>
              <a:ext uri="{FF2B5EF4-FFF2-40B4-BE49-F238E27FC236}">
                <a16:creationId xmlns:a16="http://schemas.microsoft.com/office/drawing/2014/main" id="{FDE87DDF-5478-D966-4232-4C41E5D0AAC6}"/>
              </a:ext>
            </a:extLst>
          </p:cNvPr>
          <p:cNvSpPr/>
          <p:nvPr/>
        </p:nvSpPr>
        <p:spPr>
          <a:xfrm>
            <a:off x="6912803" y="350932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50287D63-211A-AF7B-A9C9-5E4EAE7649D9}"/>
              </a:ext>
            </a:extLst>
          </p:cNvPr>
          <p:cNvSpPr/>
          <p:nvPr/>
        </p:nvSpPr>
        <p:spPr>
          <a:xfrm>
            <a:off x="6914454" y="3914330"/>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entagon 24">
            <a:extLst>
              <a:ext uri="{FF2B5EF4-FFF2-40B4-BE49-F238E27FC236}">
                <a16:creationId xmlns:a16="http://schemas.microsoft.com/office/drawing/2014/main" id="{8BC1E83D-C37F-FD6C-075C-8D5BEFE11091}"/>
              </a:ext>
            </a:extLst>
          </p:cNvPr>
          <p:cNvSpPr/>
          <p:nvPr/>
        </p:nvSpPr>
        <p:spPr>
          <a:xfrm>
            <a:off x="6912803" y="4329458"/>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4313C789-8E34-0A7B-DB62-A7ADC170F19C}"/>
              </a:ext>
            </a:extLst>
          </p:cNvPr>
          <p:cNvSpPr/>
          <p:nvPr/>
        </p:nvSpPr>
        <p:spPr>
          <a:xfrm>
            <a:off x="6912803" y="4726262"/>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9CAB6C-715C-F99A-99DC-83006F2D6222}"/>
              </a:ext>
            </a:extLst>
          </p:cNvPr>
          <p:cNvSpPr/>
          <p:nvPr/>
        </p:nvSpPr>
        <p:spPr>
          <a:xfrm>
            <a:off x="291957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8" name="Rectangle: Rounded Corners 27">
            <a:extLst>
              <a:ext uri="{FF2B5EF4-FFF2-40B4-BE49-F238E27FC236}">
                <a16:creationId xmlns:a16="http://schemas.microsoft.com/office/drawing/2014/main" id="{0B3AD4CF-0CDA-FA6A-4391-E34E672CC477}"/>
              </a:ext>
            </a:extLst>
          </p:cNvPr>
          <p:cNvSpPr/>
          <p:nvPr/>
        </p:nvSpPr>
        <p:spPr>
          <a:xfrm>
            <a:off x="164832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9AAAFA-CBB6-5A82-479F-55CBC2D52F31}"/>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1" name="TextBox 10">
            <a:extLst>
              <a:ext uri="{FF2B5EF4-FFF2-40B4-BE49-F238E27FC236}">
                <a16:creationId xmlns:a16="http://schemas.microsoft.com/office/drawing/2014/main" id="{EB12DA81-98C5-FF2F-0BBE-C701144FE7E1}"/>
              </a:ext>
            </a:extLst>
          </p:cNvPr>
          <p:cNvSpPr txBox="1"/>
          <p:nvPr/>
        </p:nvSpPr>
        <p:spPr>
          <a:xfrm>
            <a:off x="258288" y="10671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cxnSp>
        <p:nvCxnSpPr>
          <p:cNvPr id="30" name="Straight Arrow Connector 29">
            <a:extLst>
              <a:ext uri="{FF2B5EF4-FFF2-40B4-BE49-F238E27FC236}">
                <a16:creationId xmlns:a16="http://schemas.microsoft.com/office/drawing/2014/main" id="{029ADB25-E7F4-D54E-E581-BC9E2B09BD03}"/>
              </a:ext>
            </a:extLst>
          </p:cNvPr>
          <p:cNvCxnSpPr>
            <a:cxnSpLocks/>
            <a:stCxn id="28" idx="3"/>
            <a:endCxn id="20" idx="1"/>
          </p:cNvCxnSpPr>
          <p:nvPr/>
        </p:nvCxnSpPr>
        <p:spPr>
          <a:xfrm flipV="1">
            <a:off x="224009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Rounded Corners 35">
            <a:extLst>
              <a:ext uri="{FF2B5EF4-FFF2-40B4-BE49-F238E27FC236}">
                <a16:creationId xmlns:a16="http://schemas.microsoft.com/office/drawing/2014/main" id="{4A4FD92E-1099-FC8D-9A39-FCA1B15E0CC1}"/>
              </a:ext>
            </a:extLst>
          </p:cNvPr>
          <p:cNvSpPr/>
          <p:nvPr/>
        </p:nvSpPr>
        <p:spPr>
          <a:xfrm>
            <a:off x="680088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C1801B61-F631-5DF6-3065-8B4251865DA0}"/>
              </a:ext>
            </a:extLst>
          </p:cNvPr>
          <p:cNvSpPr/>
          <p:nvPr/>
        </p:nvSpPr>
        <p:spPr>
          <a:xfrm>
            <a:off x="695452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AE8D0942-6331-1229-93F9-48F8223818CA}"/>
              </a:ext>
            </a:extLst>
          </p:cNvPr>
          <p:cNvSpPr/>
          <p:nvPr/>
        </p:nvSpPr>
        <p:spPr>
          <a:xfrm>
            <a:off x="695452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B160727C-5E60-6CE4-09C2-9DB02B4992A8}"/>
              </a:ext>
            </a:extLst>
          </p:cNvPr>
          <p:cNvSpPr/>
          <p:nvPr/>
        </p:nvSpPr>
        <p:spPr>
          <a:xfrm>
            <a:off x="6954529" y="280097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65607CA-E513-CD31-A144-559FAB6EFF4B}"/>
              </a:ext>
            </a:extLst>
          </p:cNvPr>
          <p:cNvCxnSpPr>
            <a:cxnSpLocks/>
            <a:stCxn id="20" idx="3"/>
            <a:endCxn id="36" idx="1"/>
          </p:cNvCxnSpPr>
          <p:nvPr/>
        </p:nvCxnSpPr>
        <p:spPr>
          <a:xfrm flipV="1">
            <a:off x="598375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9D45EC7B-6691-17EB-F2C2-2B52F261D89A}"/>
              </a:ext>
            </a:extLst>
          </p:cNvPr>
          <p:cNvSpPr txBox="1"/>
          <p:nvPr/>
        </p:nvSpPr>
        <p:spPr>
          <a:xfrm>
            <a:off x="62051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F6FA3821-089B-284C-D106-0B8D6C845BF7}"/>
              </a:ext>
            </a:extLst>
          </p:cNvPr>
          <p:cNvSpPr txBox="1"/>
          <p:nvPr/>
        </p:nvSpPr>
        <p:spPr>
          <a:xfrm>
            <a:off x="337008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2" name="TextBox 1">
            <a:extLst>
              <a:ext uri="{FF2B5EF4-FFF2-40B4-BE49-F238E27FC236}">
                <a16:creationId xmlns:a16="http://schemas.microsoft.com/office/drawing/2014/main" id="{DD598C46-2176-6B26-C8E9-18B01381A70D}"/>
              </a:ext>
            </a:extLst>
          </p:cNvPr>
          <p:cNvSpPr txBox="1"/>
          <p:nvPr/>
        </p:nvSpPr>
        <p:spPr>
          <a:xfrm>
            <a:off x="810252" y="5946793"/>
            <a:ext cx="3064178"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1) Traditional Machine Learning</a:t>
            </a:r>
            <a:endParaRPr lang="en-US" sz="1600" b="1" dirty="0"/>
          </a:p>
        </p:txBody>
      </p:sp>
      <p:sp>
        <p:nvSpPr>
          <p:cNvPr id="3" name="TextBox 2">
            <a:extLst>
              <a:ext uri="{FF2B5EF4-FFF2-40B4-BE49-F238E27FC236}">
                <a16:creationId xmlns:a16="http://schemas.microsoft.com/office/drawing/2014/main" id="{A30A3B65-0361-BB08-CD21-5355DD6DF1FC}"/>
              </a:ext>
            </a:extLst>
          </p:cNvPr>
          <p:cNvSpPr txBox="1"/>
          <p:nvPr/>
        </p:nvSpPr>
        <p:spPr>
          <a:xfrm>
            <a:off x="5385258" y="5909611"/>
            <a:ext cx="3374395"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2) Pre-trained large Language models </a:t>
            </a:r>
            <a:endParaRPr lang="en-US" sz="1600" b="1" dirty="0"/>
          </a:p>
        </p:txBody>
      </p:sp>
      <p:grpSp>
        <p:nvGrpSpPr>
          <p:cNvPr id="27" name="Graphic 5120" descr="A flying arrow">
            <a:extLst>
              <a:ext uri="{FF2B5EF4-FFF2-40B4-BE49-F238E27FC236}">
                <a16:creationId xmlns:a16="http://schemas.microsoft.com/office/drawing/2014/main" id="{B8C2EB0D-D19D-2F0C-46CD-96C4A85B5824}"/>
              </a:ext>
            </a:extLst>
          </p:cNvPr>
          <p:cNvGrpSpPr/>
          <p:nvPr/>
        </p:nvGrpSpPr>
        <p:grpSpPr>
          <a:xfrm rot="7393017">
            <a:off x="2682879" y="5289909"/>
            <a:ext cx="780434" cy="427679"/>
            <a:chOff x="7982475" y="2484729"/>
            <a:chExt cx="1565244" cy="901755"/>
          </a:xfrm>
        </p:grpSpPr>
        <p:sp>
          <p:nvSpPr>
            <p:cNvPr id="29" name="Freeform: Shape 28">
              <a:extLst>
                <a:ext uri="{FF2B5EF4-FFF2-40B4-BE49-F238E27FC236}">
                  <a16:creationId xmlns:a16="http://schemas.microsoft.com/office/drawing/2014/main" id="{E070DF34-88A1-5F76-6EC2-311819E89027}"/>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191E3C-9657-D90C-CDE4-AE9156C531D2}"/>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32" name="Graphic 5120" descr="A flying arrow">
            <a:extLst>
              <a:ext uri="{FF2B5EF4-FFF2-40B4-BE49-F238E27FC236}">
                <a16:creationId xmlns:a16="http://schemas.microsoft.com/office/drawing/2014/main" id="{CF0C4000-D8A4-2D73-CDCF-4C71344A4700}"/>
              </a:ext>
            </a:extLst>
          </p:cNvPr>
          <p:cNvGrpSpPr/>
          <p:nvPr/>
        </p:nvGrpSpPr>
        <p:grpSpPr>
          <a:xfrm rot="4500000">
            <a:off x="4962642" y="5267412"/>
            <a:ext cx="780434" cy="427679"/>
            <a:chOff x="7982475" y="2484729"/>
            <a:chExt cx="1565244" cy="901755"/>
          </a:xfrm>
        </p:grpSpPr>
        <p:sp>
          <p:nvSpPr>
            <p:cNvPr id="33" name="Freeform: Shape 32">
              <a:extLst>
                <a:ext uri="{FF2B5EF4-FFF2-40B4-BE49-F238E27FC236}">
                  <a16:creationId xmlns:a16="http://schemas.microsoft.com/office/drawing/2014/main" id="{C097A2F2-9CD6-78E9-B0C0-9F4B0CD7E4E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171F2C-D73C-EB3F-40C9-F7BC6984E691}"/>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35" name="Isosceles Triangle 34">
            <a:extLst>
              <a:ext uri="{FF2B5EF4-FFF2-40B4-BE49-F238E27FC236}">
                <a16:creationId xmlns:a16="http://schemas.microsoft.com/office/drawing/2014/main" id="{7C974DAB-9D2C-30BF-D1F8-C14009B535F1}"/>
              </a:ext>
            </a:extLst>
          </p:cNvPr>
          <p:cNvSpPr/>
          <p:nvPr/>
        </p:nvSpPr>
        <p:spPr>
          <a:xfrm>
            <a:off x="6954529" y="1665404"/>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047DB11-FE79-D7FF-4F86-ED5F325929C9}"/>
              </a:ext>
            </a:extLst>
          </p:cNvPr>
          <p:cNvSpPr txBox="1"/>
          <p:nvPr/>
        </p:nvSpPr>
        <p:spPr>
          <a:xfrm>
            <a:off x="3208687" y="1532680"/>
            <a:ext cx="2594673" cy="369332"/>
          </a:xfrm>
          <a:prstGeom prst="rect">
            <a:avLst/>
          </a:prstGeom>
          <a:noFill/>
        </p:spPr>
        <p:txBody>
          <a:bodyPr wrap="square">
            <a:spAutoFit/>
          </a:bodyPr>
          <a:lstStyle/>
          <a:p>
            <a:r>
              <a:rPr lang="en-US" b="0" i="0" dirty="0">
                <a:solidFill>
                  <a:srgbClr val="1F1F1F"/>
                </a:solidFill>
                <a:effectLst/>
                <a:latin typeface="Google Sans"/>
              </a:rPr>
              <a:t>Relationship</a:t>
            </a:r>
            <a:r>
              <a:rPr lang="en-US" dirty="0">
                <a:solidFill>
                  <a:srgbClr val="1F1F1F"/>
                </a:solidFill>
                <a:latin typeface="Google Sans"/>
              </a:rPr>
              <a:t> Extract (RE)</a:t>
            </a:r>
            <a:endParaRPr lang="en-US" dirty="0"/>
          </a:p>
        </p:txBody>
      </p:sp>
      <p:sp>
        <p:nvSpPr>
          <p:cNvPr id="37" name="TextBox 36">
            <a:extLst>
              <a:ext uri="{FF2B5EF4-FFF2-40B4-BE49-F238E27FC236}">
                <a16:creationId xmlns:a16="http://schemas.microsoft.com/office/drawing/2014/main" id="{A487B1DF-0D1E-1AD1-F472-E38F9E00CFE1}"/>
              </a:ext>
            </a:extLst>
          </p:cNvPr>
          <p:cNvSpPr txBox="1"/>
          <p:nvPr/>
        </p:nvSpPr>
        <p:spPr>
          <a:xfrm>
            <a:off x="2922636" y="3389889"/>
            <a:ext cx="3064177" cy="369332"/>
          </a:xfrm>
          <a:prstGeom prst="rect">
            <a:avLst/>
          </a:prstGeom>
          <a:noFill/>
        </p:spPr>
        <p:txBody>
          <a:bodyPr wrap="square">
            <a:spAutoFit/>
          </a:bodyPr>
          <a:lstStyle/>
          <a:p>
            <a:r>
              <a:rPr lang="en-US" b="0" i="0" dirty="0">
                <a:solidFill>
                  <a:srgbClr val="1F1F1F"/>
                </a:solidFill>
                <a:effectLst/>
                <a:latin typeface="Google Sans"/>
              </a:rPr>
              <a:t>Name Entry Recognition (NER)</a:t>
            </a:r>
            <a:endParaRPr lang="en-US" dirty="0"/>
          </a:p>
        </p:txBody>
      </p:sp>
      <p:sp>
        <p:nvSpPr>
          <p:cNvPr id="39" name="Slide Number Placeholder 82">
            <a:extLst>
              <a:ext uri="{FF2B5EF4-FFF2-40B4-BE49-F238E27FC236}">
                <a16:creationId xmlns:a16="http://schemas.microsoft.com/office/drawing/2014/main" id="{F6425101-DFF6-4AED-E67F-EC65633409BF}"/>
              </a:ext>
            </a:extLst>
          </p:cNvPr>
          <p:cNvSpPr>
            <a:spLocks noGrp="1"/>
          </p:cNvSpPr>
          <p:nvPr>
            <p:ph type="sldNum" sz="quarter" idx="12"/>
          </p:nvPr>
        </p:nvSpPr>
        <p:spPr>
          <a:xfrm>
            <a:off x="11887200" y="6400800"/>
            <a:ext cx="276038" cy="307777"/>
          </a:xfrm>
        </p:spPr>
        <p:txBody>
          <a:bodyPr wrap="none">
            <a:spAutoFit/>
          </a:bodyPr>
          <a:lstStyle/>
          <a:p>
            <a:r>
              <a:rPr lang="en-US" sz="1400" dirty="0"/>
              <a:t>4</a:t>
            </a:r>
          </a:p>
        </p:txBody>
      </p:sp>
      <p:sp>
        <p:nvSpPr>
          <p:cNvPr id="62" name="TextBox 61">
            <a:extLst>
              <a:ext uri="{FF2B5EF4-FFF2-40B4-BE49-F238E27FC236}">
                <a16:creationId xmlns:a16="http://schemas.microsoft.com/office/drawing/2014/main" id="{4D1C5D4D-9EF9-D8F9-B182-7BA5DC76137D}"/>
              </a:ext>
            </a:extLst>
          </p:cNvPr>
          <p:cNvSpPr txBox="1"/>
          <p:nvPr/>
        </p:nvSpPr>
        <p:spPr>
          <a:xfrm>
            <a:off x="7997101" y="1911588"/>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64" name="Isosceles Triangle 63">
            <a:extLst>
              <a:ext uri="{FF2B5EF4-FFF2-40B4-BE49-F238E27FC236}">
                <a16:creationId xmlns:a16="http://schemas.microsoft.com/office/drawing/2014/main" id="{BF9C85C1-F86F-E5D2-DCA6-B6BCB3BCE143}"/>
              </a:ext>
            </a:extLst>
          </p:cNvPr>
          <p:cNvSpPr/>
          <p:nvPr/>
        </p:nvSpPr>
        <p:spPr>
          <a:xfrm>
            <a:off x="799898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4DBFD3B-5DB6-030B-1A8C-0149A0A84EFD}"/>
              </a:ext>
            </a:extLst>
          </p:cNvPr>
          <p:cNvSpPr txBox="1"/>
          <p:nvPr/>
        </p:nvSpPr>
        <p:spPr>
          <a:xfrm>
            <a:off x="792880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a:t>
            </a:r>
            <a:endParaRPr lang="en-US" sz="14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FE7E8963-A428-37E9-F977-A04641702FCB}"/>
              </a:ext>
            </a:extLst>
          </p:cNvPr>
          <p:cNvSpPr txBox="1"/>
          <p:nvPr/>
        </p:nvSpPr>
        <p:spPr>
          <a:xfrm>
            <a:off x="-68042" y="3931011"/>
            <a:ext cx="1701517" cy="738664"/>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74" name="Title 1">
            <a:extLst>
              <a:ext uri="{FF2B5EF4-FFF2-40B4-BE49-F238E27FC236}">
                <a16:creationId xmlns:a16="http://schemas.microsoft.com/office/drawing/2014/main" id="{5D750D90-EC60-DB66-3D91-420E9C9436B7}"/>
              </a:ext>
            </a:extLst>
          </p:cNvPr>
          <p:cNvSpPr>
            <a:spLocks noGrp="1"/>
          </p:cNvSpPr>
          <p:nvPr>
            <p:ph type="title"/>
          </p:nvPr>
        </p:nvSpPr>
        <p:spPr>
          <a:xfrm>
            <a:off x="142240" y="24624"/>
            <a:ext cx="12395199" cy="741784"/>
          </a:xfrm>
        </p:spPr>
        <p:txBody>
          <a:bodyPr vert="horz" lIns="91440" tIns="45720" rIns="91440" bIns="45720" rtlCol="0" anchor="ctr">
            <a:noAutofit/>
          </a:bodyPr>
          <a:lstStyle/>
          <a:p>
            <a:r>
              <a:rPr lang="en-US" sz="3200" b="1" i="0" kern="1200" dirty="0">
                <a:solidFill>
                  <a:schemeClr val="tx1"/>
                </a:solidFill>
                <a:effectLst/>
                <a:latin typeface="+mj-lt"/>
                <a:ea typeface="+mj-ea"/>
                <a:cs typeface="+mj-cs"/>
              </a:rPr>
              <a:t>1. Introduction (prio</a:t>
            </a:r>
            <a:r>
              <a:rPr lang="en-US" sz="3200" b="1" dirty="0"/>
              <a:t>r)</a:t>
            </a:r>
            <a:r>
              <a:rPr lang="en-US" sz="3200" b="1" i="0" kern="1200" dirty="0">
                <a:solidFill>
                  <a:schemeClr val="tx1"/>
                </a:solidFill>
                <a:effectLst/>
                <a:latin typeface="+mj-lt"/>
                <a:ea typeface="+mj-ea"/>
                <a:cs typeface="+mj-cs"/>
              </a:rPr>
              <a:t>: </a:t>
            </a:r>
            <a:r>
              <a:rPr lang="en-US" sz="3200" dirty="0"/>
              <a:t>Two-Step NLP Pipeline for Pharmacokinetic DDIs</a:t>
            </a:r>
            <a:endParaRPr lang="en-US" sz="3200" kern="1200" dirty="0">
              <a:solidFill>
                <a:schemeClr val="tx1"/>
              </a:solidFill>
              <a:latin typeface="+mj-lt"/>
              <a:ea typeface="+mj-ea"/>
              <a:cs typeface="+mj-cs"/>
            </a:endParaRPr>
          </a:p>
        </p:txBody>
      </p:sp>
      <p:sp>
        <p:nvSpPr>
          <p:cNvPr id="76" name="Pentagon 75">
            <a:extLst>
              <a:ext uri="{FF2B5EF4-FFF2-40B4-BE49-F238E27FC236}">
                <a16:creationId xmlns:a16="http://schemas.microsoft.com/office/drawing/2014/main" id="{AB7C62A9-0E39-AF3F-B779-E4C3F6DBB638}"/>
              </a:ext>
            </a:extLst>
          </p:cNvPr>
          <p:cNvSpPr/>
          <p:nvPr/>
        </p:nvSpPr>
        <p:spPr>
          <a:xfrm>
            <a:off x="8072141" y="433783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95C2221E-B1F6-5BA4-198C-0508E07F54EF}"/>
              </a:ext>
            </a:extLst>
          </p:cNvPr>
          <p:cNvSpPr txBox="1"/>
          <p:nvPr/>
        </p:nvSpPr>
        <p:spPr>
          <a:xfrm>
            <a:off x="8333357" y="4368259"/>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Object drug</a:t>
            </a:r>
          </a:p>
        </p:txBody>
      </p:sp>
      <p:sp>
        <p:nvSpPr>
          <p:cNvPr id="81" name="Pentagon 80">
            <a:extLst>
              <a:ext uri="{FF2B5EF4-FFF2-40B4-BE49-F238E27FC236}">
                <a16:creationId xmlns:a16="http://schemas.microsoft.com/office/drawing/2014/main" id="{59ED2E08-4516-A81E-18F5-C58DB5C22A1C}"/>
              </a:ext>
            </a:extLst>
          </p:cNvPr>
          <p:cNvSpPr/>
          <p:nvPr/>
        </p:nvSpPr>
        <p:spPr>
          <a:xfrm>
            <a:off x="8076801" y="4333814"/>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entagon 83">
            <a:extLst>
              <a:ext uri="{FF2B5EF4-FFF2-40B4-BE49-F238E27FC236}">
                <a16:creationId xmlns:a16="http://schemas.microsoft.com/office/drawing/2014/main" id="{9157A506-7BD4-7358-7B4C-D7B69B20D778}"/>
              </a:ext>
            </a:extLst>
          </p:cNvPr>
          <p:cNvSpPr/>
          <p:nvPr/>
        </p:nvSpPr>
        <p:spPr>
          <a:xfrm>
            <a:off x="8067280" y="39536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entagon 84">
            <a:extLst>
              <a:ext uri="{FF2B5EF4-FFF2-40B4-BE49-F238E27FC236}">
                <a16:creationId xmlns:a16="http://schemas.microsoft.com/office/drawing/2014/main" id="{9622B3C2-3BB0-9039-2973-A10AE594E30F}"/>
              </a:ext>
            </a:extLst>
          </p:cNvPr>
          <p:cNvSpPr/>
          <p:nvPr/>
        </p:nvSpPr>
        <p:spPr>
          <a:xfrm>
            <a:off x="6912802" y="35132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ACC951F6-E107-4CB3-F951-405DC4F02CA2}"/>
              </a:ext>
            </a:extLst>
          </p:cNvPr>
          <p:cNvSpPr/>
          <p:nvPr/>
        </p:nvSpPr>
        <p:spPr>
          <a:xfrm>
            <a:off x="1808057" y="453409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1620890-A6C0-E207-246F-8B6D75946CEE}"/>
              </a:ext>
            </a:extLst>
          </p:cNvPr>
          <p:cNvSpPr/>
          <p:nvPr/>
        </p:nvSpPr>
        <p:spPr>
          <a:xfrm>
            <a:off x="174913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5" name="Oval 94">
            <a:extLst>
              <a:ext uri="{FF2B5EF4-FFF2-40B4-BE49-F238E27FC236}">
                <a16:creationId xmlns:a16="http://schemas.microsoft.com/office/drawing/2014/main" id="{A0F11A0D-E5B3-693D-F0EB-B39837E9BC3D}"/>
              </a:ext>
            </a:extLst>
          </p:cNvPr>
          <p:cNvSpPr/>
          <p:nvPr/>
        </p:nvSpPr>
        <p:spPr>
          <a:xfrm>
            <a:off x="174913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6" name="Oval 95">
            <a:extLst>
              <a:ext uri="{FF2B5EF4-FFF2-40B4-BE49-F238E27FC236}">
                <a16:creationId xmlns:a16="http://schemas.microsoft.com/office/drawing/2014/main" id="{FCC3650D-511C-6449-ECEC-2BD8C33B3D98}"/>
              </a:ext>
            </a:extLst>
          </p:cNvPr>
          <p:cNvSpPr/>
          <p:nvPr/>
        </p:nvSpPr>
        <p:spPr>
          <a:xfrm>
            <a:off x="174913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97" name="Isosceles Triangle 96">
            <a:extLst>
              <a:ext uri="{FF2B5EF4-FFF2-40B4-BE49-F238E27FC236}">
                <a16:creationId xmlns:a16="http://schemas.microsoft.com/office/drawing/2014/main" id="{D910C384-DBDB-884C-01E6-C965F7E1374A}"/>
              </a:ext>
            </a:extLst>
          </p:cNvPr>
          <p:cNvSpPr/>
          <p:nvPr/>
        </p:nvSpPr>
        <p:spPr>
          <a:xfrm>
            <a:off x="798507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E9BDADB6-3895-0B7D-73C1-BFD2BC283AC9}"/>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105417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788D15-B4AF-2735-66CA-013A78061B41}"/>
              </a:ext>
            </a:extLst>
          </p:cNvPr>
          <p:cNvPicPr>
            <a:picLocks noChangeAspect="1"/>
          </p:cNvPicPr>
          <p:nvPr/>
        </p:nvPicPr>
        <p:blipFill rotWithShape="1">
          <a:blip r:embed="rId3"/>
          <a:srcRect t="8234" r="13094" b="10197"/>
          <a:stretch/>
        </p:blipFill>
        <p:spPr>
          <a:xfrm>
            <a:off x="480761" y="1309636"/>
            <a:ext cx="2350071" cy="2380707"/>
          </a:xfrm>
          <a:prstGeom prst="rect">
            <a:avLst/>
          </a:prstGeom>
        </p:spPr>
      </p:pic>
      <p:sp>
        <p:nvSpPr>
          <p:cNvPr id="10" name="TextBox 9">
            <a:extLst>
              <a:ext uri="{FF2B5EF4-FFF2-40B4-BE49-F238E27FC236}">
                <a16:creationId xmlns:a16="http://schemas.microsoft.com/office/drawing/2014/main" id="{C5DDD414-E7A0-95AB-818A-EEC1140531BF}"/>
              </a:ext>
            </a:extLst>
          </p:cNvPr>
          <p:cNvSpPr txBox="1"/>
          <p:nvPr/>
        </p:nvSpPr>
        <p:spPr>
          <a:xfrm>
            <a:off x="-47861" y="897685"/>
            <a:ext cx="4195912" cy="369332"/>
          </a:xfrm>
          <a:prstGeom prst="rect">
            <a:avLst/>
          </a:prstGeom>
          <a:noFill/>
        </p:spPr>
        <p:txBody>
          <a:bodyPr wrap="square">
            <a:spAutoFit/>
          </a:bodyPr>
          <a:lstStyle/>
          <a:p>
            <a:pPr algn="ctr"/>
            <a:r>
              <a:rPr lang="en-US" sz="18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1) Traditional Neural Network </a:t>
            </a:r>
            <a:endParaRPr 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3E196BF-BC2B-7888-267E-19B0DB34E65C}"/>
              </a:ext>
            </a:extLst>
          </p:cNvPr>
          <p:cNvSpPr txBox="1"/>
          <p:nvPr/>
        </p:nvSpPr>
        <p:spPr>
          <a:xfrm>
            <a:off x="4133810" y="1808327"/>
            <a:ext cx="1706880"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Disadvantages</a:t>
            </a:r>
            <a:endParaRPr lang="en-US" dirty="0"/>
          </a:p>
        </p:txBody>
      </p:sp>
      <p:sp>
        <p:nvSpPr>
          <p:cNvPr id="16" name="TextBox 15">
            <a:extLst>
              <a:ext uri="{FF2B5EF4-FFF2-40B4-BE49-F238E27FC236}">
                <a16:creationId xmlns:a16="http://schemas.microsoft.com/office/drawing/2014/main" id="{5EDF2C2E-BF68-77D1-A872-F939AD089D8F}"/>
              </a:ext>
            </a:extLst>
          </p:cNvPr>
          <p:cNvSpPr txBox="1"/>
          <p:nvPr/>
        </p:nvSpPr>
        <p:spPr>
          <a:xfrm>
            <a:off x="5977386" y="5102828"/>
            <a:ext cx="3375659" cy="738664"/>
          </a:xfrm>
          <a:prstGeom prst="rect">
            <a:avLst/>
          </a:prstGeom>
          <a:noFill/>
        </p:spPr>
        <p:txBody>
          <a:bodyPr wrap="square">
            <a:spAutoFit/>
          </a:bodyPr>
          <a:lstStyle/>
          <a:p>
            <a:pPr algn="ctr"/>
            <a:r>
              <a:rPr lang="en-US" sz="1400" dirty="0">
                <a:solidFill>
                  <a:srgbClr val="3A3B41"/>
                </a:solidFill>
                <a:latin typeface="Montserrat" panose="00000500000000000000" pitchFamily="2" charset="0"/>
              </a:rPr>
              <a:t>Pre-trained models drastically reduce training time.</a:t>
            </a:r>
          </a:p>
          <a:p>
            <a:pPr algn="ctr"/>
            <a:endParaRPr lang="en-US" sz="1400" dirty="0">
              <a:solidFill>
                <a:srgbClr val="3A3B41"/>
              </a:solidFill>
              <a:latin typeface="Montserrat" panose="00000500000000000000" pitchFamily="2" charset="0"/>
            </a:endParaRPr>
          </a:p>
        </p:txBody>
      </p:sp>
      <p:sp>
        <p:nvSpPr>
          <p:cNvPr id="18" name="TextBox 17">
            <a:extLst>
              <a:ext uri="{FF2B5EF4-FFF2-40B4-BE49-F238E27FC236}">
                <a16:creationId xmlns:a16="http://schemas.microsoft.com/office/drawing/2014/main" id="{61248CF2-DCBD-7013-F251-39C0F26DEA0C}"/>
              </a:ext>
            </a:extLst>
          </p:cNvPr>
          <p:cNvSpPr txBox="1"/>
          <p:nvPr/>
        </p:nvSpPr>
        <p:spPr>
          <a:xfrm>
            <a:off x="4267803" y="4752707"/>
            <a:ext cx="1383178"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Advantages</a:t>
            </a:r>
            <a:endParaRPr lang="en-US" dirty="0"/>
          </a:p>
        </p:txBody>
      </p:sp>
      <p:sp>
        <p:nvSpPr>
          <p:cNvPr id="20" name="Slide Number Placeholder 19">
            <a:extLst>
              <a:ext uri="{FF2B5EF4-FFF2-40B4-BE49-F238E27FC236}">
                <a16:creationId xmlns:a16="http://schemas.microsoft.com/office/drawing/2014/main" id="{A0E3BD2F-390D-2FD0-E624-AAF296D7869C}"/>
              </a:ext>
            </a:extLst>
          </p:cNvPr>
          <p:cNvSpPr>
            <a:spLocks noGrp="1"/>
          </p:cNvSpPr>
          <p:nvPr>
            <p:ph type="sldNum" sz="quarter" idx="12"/>
          </p:nvPr>
        </p:nvSpPr>
        <p:spPr>
          <a:xfrm>
            <a:off x="11887200" y="6400800"/>
            <a:ext cx="276037" cy="307777"/>
          </a:xfrm>
        </p:spPr>
        <p:txBody>
          <a:bodyPr wrap="none">
            <a:spAutoFit/>
          </a:bodyPr>
          <a:lstStyle/>
          <a:p>
            <a:r>
              <a:rPr lang="en-US" sz="1400" dirty="0"/>
              <a:t>5</a:t>
            </a:r>
          </a:p>
        </p:txBody>
      </p:sp>
      <p:pic>
        <p:nvPicPr>
          <p:cNvPr id="21" name="Picture 20">
            <a:extLst>
              <a:ext uri="{FF2B5EF4-FFF2-40B4-BE49-F238E27FC236}">
                <a16:creationId xmlns:a16="http://schemas.microsoft.com/office/drawing/2014/main" id="{8FF8D703-8B2B-0AD9-59D7-4C3E98073C00}"/>
              </a:ext>
            </a:extLst>
          </p:cNvPr>
          <p:cNvPicPr>
            <a:picLocks noChangeAspect="1"/>
          </p:cNvPicPr>
          <p:nvPr/>
        </p:nvPicPr>
        <p:blipFill>
          <a:blip r:embed="rId4"/>
          <a:stretch>
            <a:fillRect/>
          </a:stretch>
        </p:blipFill>
        <p:spPr>
          <a:xfrm flipV="1">
            <a:off x="0" y="701366"/>
            <a:ext cx="11920818" cy="264079"/>
          </a:xfrm>
          <a:prstGeom prst="rect">
            <a:avLst/>
          </a:prstGeom>
        </p:spPr>
      </p:pic>
      <p:sp>
        <p:nvSpPr>
          <p:cNvPr id="22" name="Title 1">
            <a:extLst>
              <a:ext uri="{FF2B5EF4-FFF2-40B4-BE49-F238E27FC236}">
                <a16:creationId xmlns:a16="http://schemas.microsoft.com/office/drawing/2014/main" id="{AE7288F9-4041-AE0B-4805-DD98E2085F42}"/>
              </a:ext>
            </a:extLst>
          </p:cNvPr>
          <p:cNvSpPr txBox="1">
            <a:spLocks/>
          </p:cNvSpPr>
          <p:nvPr/>
        </p:nvSpPr>
        <p:spPr>
          <a:xfrm>
            <a:off x="271182" y="46675"/>
            <a:ext cx="11787926" cy="741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1. Background: </a:t>
            </a:r>
            <a:r>
              <a:rPr lang="en-US" sz="3200" dirty="0"/>
              <a:t>traditional NLP vs Pre-trained Language Models</a:t>
            </a:r>
          </a:p>
        </p:txBody>
      </p:sp>
      <p:sp>
        <p:nvSpPr>
          <p:cNvPr id="3" name="TextBox 2">
            <a:extLst>
              <a:ext uri="{FF2B5EF4-FFF2-40B4-BE49-F238E27FC236}">
                <a16:creationId xmlns:a16="http://schemas.microsoft.com/office/drawing/2014/main" id="{137022A4-C718-CDA7-FD52-6E633B318DEC}"/>
              </a:ext>
            </a:extLst>
          </p:cNvPr>
          <p:cNvSpPr txBox="1"/>
          <p:nvPr/>
        </p:nvSpPr>
        <p:spPr>
          <a:xfrm>
            <a:off x="26552" y="5146091"/>
            <a:ext cx="3845726" cy="369332"/>
          </a:xfrm>
          <a:prstGeom prst="rect">
            <a:avLst/>
          </a:prstGeom>
          <a:noFill/>
        </p:spPr>
        <p:txBody>
          <a:bodyPr wrap="square">
            <a:spAutoFit/>
          </a:bodyPr>
          <a:lstStyle>
            <a:defPPr>
              <a:defRPr lang="en-US"/>
            </a:defPPr>
            <a:lvl1pPr algn="ctr">
              <a:defRPr>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2) Pre-trained large language model</a:t>
            </a:r>
          </a:p>
        </p:txBody>
      </p:sp>
      <p:grpSp>
        <p:nvGrpSpPr>
          <p:cNvPr id="2" name="Graphic 5120" descr="A flying arrow">
            <a:extLst>
              <a:ext uri="{FF2B5EF4-FFF2-40B4-BE49-F238E27FC236}">
                <a16:creationId xmlns:a16="http://schemas.microsoft.com/office/drawing/2014/main" id="{92601A79-E45C-E691-6FEC-6B9B5177EDA0}"/>
              </a:ext>
            </a:extLst>
          </p:cNvPr>
          <p:cNvGrpSpPr/>
          <p:nvPr/>
        </p:nvGrpSpPr>
        <p:grpSpPr>
          <a:xfrm rot="388923">
            <a:off x="4316834" y="2109370"/>
            <a:ext cx="1567092" cy="630415"/>
            <a:chOff x="7982475" y="2484729"/>
            <a:chExt cx="1565244" cy="901755"/>
          </a:xfrm>
        </p:grpSpPr>
        <p:sp>
          <p:nvSpPr>
            <p:cNvPr id="4" name="Freeform: Shape 3">
              <a:extLst>
                <a:ext uri="{FF2B5EF4-FFF2-40B4-BE49-F238E27FC236}">
                  <a16:creationId xmlns:a16="http://schemas.microsoft.com/office/drawing/2014/main" id="{AC449917-22F6-964E-658B-FD768201A1C0}"/>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3C51B5-EE63-1011-99A9-205D69C889CE}"/>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15" name="Graphic 5120" descr="A flying arrow">
            <a:extLst>
              <a:ext uri="{FF2B5EF4-FFF2-40B4-BE49-F238E27FC236}">
                <a16:creationId xmlns:a16="http://schemas.microsoft.com/office/drawing/2014/main" id="{7F3A2926-A96F-2B1F-4691-43D06EF0AEFF}"/>
              </a:ext>
            </a:extLst>
          </p:cNvPr>
          <p:cNvGrpSpPr/>
          <p:nvPr/>
        </p:nvGrpSpPr>
        <p:grpSpPr>
          <a:xfrm rot="388923">
            <a:off x="4328779" y="5080783"/>
            <a:ext cx="1567092" cy="630415"/>
            <a:chOff x="7982475" y="2484729"/>
            <a:chExt cx="1565244" cy="901755"/>
          </a:xfrm>
        </p:grpSpPr>
        <p:sp>
          <p:nvSpPr>
            <p:cNvPr id="23" name="Freeform: Shape 22">
              <a:extLst>
                <a:ext uri="{FF2B5EF4-FFF2-40B4-BE49-F238E27FC236}">
                  <a16:creationId xmlns:a16="http://schemas.microsoft.com/office/drawing/2014/main" id="{44D7198E-881F-4952-2A0B-5A58E5AAD668}"/>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31BFBA4-D77C-C6F2-07CC-526826F52EA9}"/>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cxnSp>
        <p:nvCxnSpPr>
          <p:cNvPr id="27" name="Straight Connector 26">
            <a:extLst>
              <a:ext uri="{FF2B5EF4-FFF2-40B4-BE49-F238E27FC236}">
                <a16:creationId xmlns:a16="http://schemas.microsoft.com/office/drawing/2014/main" id="{FEE41279-7B01-E77E-F4D4-99D0A110B6BF}"/>
              </a:ext>
            </a:extLst>
          </p:cNvPr>
          <p:cNvCxnSpPr/>
          <p:nvPr/>
        </p:nvCxnSpPr>
        <p:spPr>
          <a:xfrm>
            <a:off x="989428" y="4012442"/>
            <a:ext cx="9941962"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9ADE9B-3E58-6E2B-5F74-0152BEF4BDA8}"/>
              </a:ext>
            </a:extLst>
          </p:cNvPr>
          <p:cNvSpPr txBox="1"/>
          <p:nvPr/>
        </p:nvSpPr>
        <p:spPr>
          <a:xfrm>
            <a:off x="10351536" y="4876694"/>
            <a:ext cx="1489857" cy="830997"/>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Fine-tune a Language model</a:t>
            </a:r>
          </a:p>
        </p:txBody>
      </p:sp>
      <p:grpSp>
        <p:nvGrpSpPr>
          <p:cNvPr id="11" name="Graphic 5120" descr="A flying arrow">
            <a:extLst>
              <a:ext uri="{FF2B5EF4-FFF2-40B4-BE49-F238E27FC236}">
                <a16:creationId xmlns:a16="http://schemas.microsoft.com/office/drawing/2014/main" id="{EFD06A3F-8C40-C91E-5AA8-72B900D2D857}"/>
              </a:ext>
            </a:extLst>
          </p:cNvPr>
          <p:cNvGrpSpPr/>
          <p:nvPr/>
        </p:nvGrpSpPr>
        <p:grpSpPr>
          <a:xfrm rot="309819">
            <a:off x="9532735" y="5139900"/>
            <a:ext cx="608858" cy="382863"/>
            <a:chOff x="7982475" y="2484729"/>
            <a:chExt cx="1565244" cy="901755"/>
          </a:xfrm>
          <a:solidFill>
            <a:schemeClr val="tx1"/>
          </a:solidFill>
        </p:grpSpPr>
        <p:sp>
          <p:nvSpPr>
            <p:cNvPr id="13" name="Freeform: Shape 12">
              <a:extLst>
                <a:ext uri="{FF2B5EF4-FFF2-40B4-BE49-F238E27FC236}">
                  <a16:creationId xmlns:a16="http://schemas.microsoft.com/office/drawing/2014/main" id="{A3937E1C-FEBA-1A56-27C6-B565337D8436}"/>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17" name="Freeform: Shape 16">
              <a:extLst>
                <a:ext uri="{FF2B5EF4-FFF2-40B4-BE49-F238E27FC236}">
                  <a16:creationId xmlns:a16="http://schemas.microsoft.com/office/drawing/2014/main" id="{C47F30BA-DEF7-895C-D2B4-7F5C9C5FEF1D}"/>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pic>
        <p:nvPicPr>
          <p:cNvPr id="19" name="Picture 18">
            <a:extLst>
              <a:ext uri="{FF2B5EF4-FFF2-40B4-BE49-F238E27FC236}">
                <a16:creationId xmlns:a16="http://schemas.microsoft.com/office/drawing/2014/main" id="{B01FEBED-47D7-5CA7-601E-6A7541020EC0}"/>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6007061"/>
          </a:xfrm>
          <a:prstGeom prst="rect">
            <a:avLst/>
          </a:prstGeom>
        </p:spPr>
      </p:pic>
      <p:sp>
        <p:nvSpPr>
          <p:cNvPr id="25" name="TextBox 24">
            <a:extLst>
              <a:ext uri="{FF2B5EF4-FFF2-40B4-BE49-F238E27FC236}">
                <a16:creationId xmlns:a16="http://schemas.microsoft.com/office/drawing/2014/main" id="{F4FE966E-952B-4841-5C2A-4DBF0E070F1D}"/>
              </a:ext>
            </a:extLst>
          </p:cNvPr>
          <p:cNvSpPr txBox="1"/>
          <p:nvPr/>
        </p:nvSpPr>
        <p:spPr>
          <a:xfrm>
            <a:off x="6064961" y="2030864"/>
            <a:ext cx="5821909" cy="954107"/>
          </a:xfrm>
          <a:prstGeom prst="rect">
            <a:avLst/>
          </a:prstGeom>
          <a:noFill/>
        </p:spPr>
        <p:txBody>
          <a:bodyPr wrap="square">
            <a:spAutoFit/>
          </a:bodyPr>
          <a:lstStyle/>
          <a:p>
            <a:pPr marL="342900" indent="-342900" algn="l">
              <a:buFont typeface="+mj-lt"/>
              <a:buAutoNum type="arabicPeriod"/>
            </a:pPr>
            <a:r>
              <a:rPr lang="en-US" sz="1400" b="1" dirty="0">
                <a:solidFill>
                  <a:srgbClr val="3A3B41"/>
                </a:solidFill>
                <a:latin typeface="Montserrat" panose="020B0604020202020204" pitchFamily="2" charset="0"/>
              </a:rPr>
              <a:t>Training is slow </a:t>
            </a:r>
            <a:r>
              <a:rPr lang="en-US" sz="1400" dirty="0">
                <a:solidFill>
                  <a:srgbClr val="3A3B41"/>
                </a:solidFill>
                <a:latin typeface="Montserrat" panose="020B0604020202020204" pitchFamily="2" charset="0"/>
              </a:rPr>
              <a:t>and computationally expensive.</a:t>
            </a:r>
          </a:p>
          <a:p>
            <a:pPr marL="342900" indent="-342900" algn="l">
              <a:buFont typeface="+mj-lt"/>
              <a:buAutoNum type="arabicPeriod"/>
            </a:pPr>
            <a:endParaRPr lang="en-US" sz="1400" dirty="0">
              <a:solidFill>
                <a:srgbClr val="3A3B41"/>
              </a:solidFill>
              <a:latin typeface="Montserrat" panose="020B0604020202020204" pitchFamily="2" charset="0"/>
            </a:endParaRPr>
          </a:p>
          <a:p>
            <a:pPr marL="342900" indent="-342900" algn="l">
              <a:buFont typeface="+mj-lt"/>
              <a:buAutoNum type="arabicPeriod"/>
            </a:pPr>
            <a:r>
              <a:rPr lang="en-US" sz="1400" b="1" dirty="0">
                <a:solidFill>
                  <a:srgbClr val="3A3B41"/>
                </a:solidFill>
                <a:latin typeface="Montserrat" panose="020B0604020202020204" pitchFamily="2" charset="0"/>
              </a:rPr>
              <a:t>Long</a:t>
            </a:r>
            <a:r>
              <a:rPr lang="en-US" sz="1400" dirty="0">
                <a:solidFill>
                  <a:srgbClr val="3A3B41"/>
                </a:solidFill>
                <a:latin typeface="Montserrat" panose="020B0604020202020204" pitchFamily="2" charset="0"/>
              </a:rPr>
              <a:t> </a:t>
            </a:r>
            <a:r>
              <a:rPr lang="en-US" sz="1400" b="1" dirty="0">
                <a:solidFill>
                  <a:srgbClr val="3A3B41"/>
                </a:solidFill>
                <a:latin typeface="Montserrat" panose="020B0604020202020204" pitchFamily="2" charset="0"/>
              </a:rPr>
              <a:t>sequences cause vanishing gradients</a:t>
            </a:r>
            <a:r>
              <a:rPr lang="en-US" sz="1400" dirty="0">
                <a:solidFill>
                  <a:srgbClr val="3A3B41"/>
                </a:solidFill>
                <a:latin typeface="Montserrat" panose="020B0604020202020204" pitchFamily="2" charset="0"/>
              </a:rPr>
              <a:t>, leading to loss of word relationships</a:t>
            </a:r>
          </a:p>
        </p:txBody>
      </p:sp>
    </p:spTree>
    <p:extLst>
      <p:ext uri="{BB962C8B-B14F-4D97-AF65-F5344CB8AC3E}">
        <p14:creationId xmlns:p14="http://schemas.microsoft.com/office/powerpoint/2010/main" val="24756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3"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400050" y="46675"/>
            <a:ext cx="10198677" cy="741784"/>
          </a:xfrm>
        </p:spPr>
        <p:txBody>
          <a:bodyPr vert="horz" lIns="91440" tIns="45720" rIns="91440" bIns="45720" rtlCol="0" anchor="ctr">
            <a:normAutofit/>
          </a:bodyPr>
          <a:lstStyle/>
          <a:p>
            <a:r>
              <a:rPr lang="en-US" b="1" i="0" kern="1200" dirty="0">
                <a:solidFill>
                  <a:schemeClr val="tx1"/>
                </a:solidFill>
                <a:effectLst/>
                <a:latin typeface="+mj-lt"/>
                <a:ea typeface="+mj-ea"/>
                <a:cs typeface="+mj-cs"/>
              </a:rPr>
              <a:t>1. Methodology (Prior): </a:t>
            </a:r>
            <a:r>
              <a:rPr lang="en-US" i="0" kern="1200" dirty="0">
                <a:solidFill>
                  <a:schemeClr val="tx1"/>
                </a:solidFill>
                <a:effectLst/>
                <a:latin typeface="+mj-lt"/>
                <a:ea typeface="+mj-ea"/>
                <a:cs typeface="+mj-cs"/>
              </a:rPr>
              <a:t>BioBert Fine-tuning</a:t>
            </a:r>
            <a:endParaRPr lang="en-US"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A595157C-0C60-6EE2-5883-DE412D6FC9F7}"/>
              </a:ext>
            </a:extLst>
          </p:cNvPr>
          <p:cNvSpPr txBox="1"/>
          <p:nvPr/>
        </p:nvSpPr>
        <p:spPr>
          <a:xfrm>
            <a:off x="7284398" y="1616008"/>
            <a:ext cx="1853620"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BioBert model pre-trained with PubMed</a:t>
            </a:r>
            <a:endParaRPr lang="en-US" sz="1400" b="0" i="0" dirty="0">
              <a:solidFill>
                <a:srgbClr val="3A3B41"/>
              </a:solidFill>
              <a:effectLst/>
              <a:latin typeface="Montserrat" panose="020B0604020202020204" pitchFamily="2" charset="0"/>
            </a:endParaRPr>
          </a:p>
        </p:txBody>
      </p:sp>
      <p:sp>
        <p:nvSpPr>
          <p:cNvPr id="8" name="Arrow: Curved Right 7">
            <a:extLst>
              <a:ext uri="{FF2B5EF4-FFF2-40B4-BE49-F238E27FC236}">
                <a16:creationId xmlns:a16="http://schemas.microsoft.com/office/drawing/2014/main" id="{5D2C02E1-77E9-0560-2CDB-400ABC6DB878}"/>
              </a:ext>
            </a:extLst>
          </p:cNvPr>
          <p:cNvSpPr/>
          <p:nvPr/>
        </p:nvSpPr>
        <p:spPr>
          <a:xfrm>
            <a:off x="6608542" y="1864673"/>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9" name="TextBox 8">
            <a:extLst>
              <a:ext uri="{FF2B5EF4-FFF2-40B4-BE49-F238E27FC236}">
                <a16:creationId xmlns:a16="http://schemas.microsoft.com/office/drawing/2014/main" id="{F27A3DBC-C5DA-E27B-E30C-C0CB2EE26CAA}"/>
              </a:ext>
            </a:extLst>
          </p:cNvPr>
          <p:cNvSpPr txBox="1"/>
          <p:nvPr/>
        </p:nvSpPr>
        <p:spPr>
          <a:xfrm>
            <a:off x="6568450" y="2465133"/>
            <a:ext cx="1135825" cy="261610"/>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Fine-Tuning</a:t>
            </a:r>
            <a:endParaRPr lang="en-US" sz="1100" b="1" i="0" dirty="0">
              <a:solidFill>
                <a:srgbClr val="3A3B41"/>
              </a:solidFill>
              <a:effectLst/>
              <a:latin typeface="Montserrat" panose="020B0604020202020204" pitchFamily="2" charset="0"/>
            </a:endParaRPr>
          </a:p>
        </p:txBody>
      </p:sp>
      <p:sp>
        <p:nvSpPr>
          <p:cNvPr id="10" name="TextBox 9">
            <a:extLst>
              <a:ext uri="{FF2B5EF4-FFF2-40B4-BE49-F238E27FC236}">
                <a16:creationId xmlns:a16="http://schemas.microsoft.com/office/drawing/2014/main" id="{DFE31BC8-CBA6-3EC1-BAF6-797BA6F68755}"/>
              </a:ext>
            </a:extLst>
          </p:cNvPr>
          <p:cNvSpPr txBox="1"/>
          <p:nvPr/>
        </p:nvSpPr>
        <p:spPr>
          <a:xfrm>
            <a:off x="7284398" y="3016945"/>
            <a:ext cx="1719157" cy="731626"/>
          </a:xfrm>
          <a:prstGeom prst="rect">
            <a:avLst/>
          </a:prstGeom>
          <a:noFill/>
        </p:spPr>
        <p:txBody>
          <a:bodyPr wrap="square">
            <a:noAutofit/>
          </a:bodyPr>
          <a:lstStyle/>
          <a:p>
            <a:pPr algn="ctr"/>
            <a:r>
              <a:rPr lang="en-US" sz="1400" dirty="0">
                <a:solidFill>
                  <a:srgbClr val="3A3B41"/>
                </a:solidFill>
                <a:latin typeface="Montserrat" panose="020B0604020202020204" pitchFamily="2" charset="0"/>
              </a:rPr>
              <a:t>BioBert Directional DDI model</a:t>
            </a:r>
            <a:r>
              <a:rPr lang="en-US" baseline="30000" dirty="0">
                <a:solidFill>
                  <a:srgbClr val="3A3B41"/>
                </a:solidFill>
                <a:latin typeface="Montserrat" panose="020B0604020202020204" pitchFamily="2" charset="0"/>
              </a:rPr>
              <a:t>1</a:t>
            </a:r>
            <a:endParaRPr lang="en-US" sz="1400" b="0" i="0" baseline="30000" dirty="0">
              <a:solidFill>
                <a:srgbClr val="3A3B41"/>
              </a:solidFill>
              <a:effectLst/>
              <a:latin typeface="Montserrat" panose="020B0604020202020204" pitchFamily="2" charset="0"/>
            </a:endParaRPr>
          </a:p>
        </p:txBody>
      </p:sp>
      <p:sp>
        <p:nvSpPr>
          <p:cNvPr id="11" name="Arrow: Curved Right 10">
            <a:extLst>
              <a:ext uri="{FF2B5EF4-FFF2-40B4-BE49-F238E27FC236}">
                <a16:creationId xmlns:a16="http://schemas.microsoft.com/office/drawing/2014/main" id="{0341A904-C6A4-13F1-BB93-E55C1A8E3634}"/>
              </a:ext>
            </a:extLst>
          </p:cNvPr>
          <p:cNvSpPr/>
          <p:nvPr/>
        </p:nvSpPr>
        <p:spPr>
          <a:xfrm>
            <a:off x="6568452" y="3493951"/>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2" name="TextBox 11">
            <a:extLst>
              <a:ext uri="{FF2B5EF4-FFF2-40B4-BE49-F238E27FC236}">
                <a16:creationId xmlns:a16="http://schemas.microsoft.com/office/drawing/2014/main" id="{7E6D15FB-6423-D8DB-81CA-A2AE2A039677}"/>
              </a:ext>
            </a:extLst>
          </p:cNvPr>
          <p:cNvSpPr txBox="1"/>
          <p:nvPr/>
        </p:nvSpPr>
        <p:spPr>
          <a:xfrm>
            <a:off x="7284398" y="4498233"/>
            <a:ext cx="1814402" cy="793787"/>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Predict precipitant and object drugs in pharmacokinetic DDIs</a:t>
            </a:r>
            <a:endParaRPr lang="en-US" sz="1400" b="0" i="0" dirty="0">
              <a:solidFill>
                <a:srgbClr val="3A3B41"/>
              </a:solidFill>
              <a:effectLst/>
              <a:latin typeface="Montserrat" panose="020B0604020202020204" pitchFamily="2" charset="0"/>
            </a:endParaRPr>
          </a:p>
        </p:txBody>
      </p:sp>
      <p:sp>
        <p:nvSpPr>
          <p:cNvPr id="13" name="TextBox 12">
            <a:extLst>
              <a:ext uri="{FF2B5EF4-FFF2-40B4-BE49-F238E27FC236}">
                <a16:creationId xmlns:a16="http://schemas.microsoft.com/office/drawing/2014/main" id="{5866C216-1389-13A3-B0E1-93C3DC5CD592}"/>
              </a:ext>
            </a:extLst>
          </p:cNvPr>
          <p:cNvSpPr txBox="1"/>
          <p:nvPr/>
        </p:nvSpPr>
        <p:spPr>
          <a:xfrm>
            <a:off x="4865861" y="2349980"/>
            <a:ext cx="1665139"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21593 annotated sentences</a:t>
            </a:r>
            <a:endParaRPr lang="en-US" sz="1400" b="0" i="0" dirty="0">
              <a:solidFill>
                <a:srgbClr val="3A3B41"/>
              </a:solidFill>
              <a:effectLst/>
              <a:latin typeface="Montserrat" panose="020B0604020202020204" pitchFamily="2" charset="0"/>
            </a:endParaRPr>
          </a:p>
        </p:txBody>
      </p:sp>
      <p:sp>
        <p:nvSpPr>
          <p:cNvPr id="14" name="TextBox 13">
            <a:extLst>
              <a:ext uri="{FF2B5EF4-FFF2-40B4-BE49-F238E27FC236}">
                <a16:creationId xmlns:a16="http://schemas.microsoft.com/office/drawing/2014/main" id="{CC5875EB-6B1B-7CA0-41A7-C47719A3BF37}"/>
              </a:ext>
            </a:extLst>
          </p:cNvPr>
          <p:cNvSpPr txBox="1"/>
          <p:nvPr/>
        </p:nvSpPr>
        <p:spPr>
          <a:xfrm>
            <a:off x="4668515" y="4280974"/>
            <a:ext cx="1886087"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10592 unannotated sentences</a:t>
            </a:r>
            <a:endParaRPr lang="en-US" sz="1400" b="0" i="0" dirty="0">
              <a:solidFill>
                <a:srgbClr val="3A3B41"/>
              </a:solidFill>
              <a:effectLst/>
              <a:latin typeface="Montserrat" panose="020B0604020202020204" pitchFamily="2" charset="0"/>
            </a:endParaRPr>
          </a:p>
        </p:txBody>
      </p:sp>
      <p:sp>
        <p:nvSpPr>
          <p:cNvPr id="17" name="TextBox 16">
            <a:extLst>
              <a:ext uri="{FF2B5EF4-FFF2-40B4-BE49-F238E27FC236}">
                <a16:creationId xmlns:a16="http://schemas.microsoft.com/office/drawing/2014/main" id="{B192DCAF-0C54-3133-1833-22EEDC770752}"/>
              </a:ext>
            </a:extLst>
          </p:cNvPr>
          <p:cNvSpPr txBox="1"/>
          <p:nvPr/>
        </p:nvSpPr>
        <p:spPr>
          <a:xfrm>
            <a:off x="4341606" y="1958170"/>
            <a:ext cx="235632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325 structured product tables </a:t>
            </a:r>
          </a:p>
          <a:p>
            <a:pPr algn="ctr"/>
            <a:r>
              <a:rPr lang="en-US" sz="1050" dirty="0">
                <a:solidFill>
                  <a:srgbClr val="3A3B41"/>
                </a:solidFill>
                <a:latin typeface="Montserrat" panose="020B0604020202020204" pitchFamily="2" charset="0"/>
              </a:rPr>
              <a:t>(Pre-specified by TAC2019)</a:t>
            </a:r>
            <a:endParaRPr lang="en-US" sz="1050" b="0" i="0" dirty="0">
              <a:solidFill>
                <a:srgbClr val="3A3B41"/>
              </a:solidFill>
              <a:effectLst/>
              <a:latin typeface="Montserrat" panose="020B0604020202020204" pitchFamily="2" charset="0"/>
            </a:endParaRPr>
          </a:p>
        </p:txBody>
      </p:sp>
      <p:sp>
        <p:nvSpPr>
          <p:cNvPr id="23" name="TextBox 22">
            <a:extLst>
              <a:ext uri="{FF2B5EF4-FFF2-40B4-BE49-F238E27FC236}">
                <a16:creationId xmlns:a16="http://schemas.microsoft.com/office/drawing/2014/main" id="{A807FB8E-7680-F8A8-6978-6EB59BEB7B5D}"/>
              </a:ext>
            </a:extLst>
          </p:cNvPr>
          <p:cNvSpPr txBox="1"/>
          <p:nvPr/>
        </p:nvSpPr>
        <p:spPr>
          <a:xfrm>
            <a:off x="4403618" y="3889189"/>
            <a:ext cx="210259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81 structured Product labels </a:t>
            </a:r>
          </a:p>
          <a:p>
            <a:pPr algn="ctr"/>
            <a:r>
              <a:rPr lang="en-US" sz="1050" b="0" i="0" dirty="0">
                <a:solidFill>
                  <a:srgbClr val="3A3B41"/>
                </a:solidFill>
                <a:effectLst/>
                <a:latin typeface="Montserrat" panose="020B0604020202020204" pitchFamily="2" charset="0"/>
              </a:rPr>
              <a:t>(Pre-specified by TAC2019)</a:t>
            </a:r>
          </a:p>
        </p:txBody>
      </p:sp>
      <p:sp>
        <p:nvSpPr>
          <p:cNvPr id="27" name="Right Brace 26">
            <a:extLst>
              <a:ext uri="{FF2B5EF4-FFF2-40B4-BE49-F238E27FC236}">
                <a16:creationId xmlns:a16="http://schemas.microsoft.com/office/drawing/2014/main" id="{0D5D7D91-FDD4-69B6-B550-F475BA09A05A}"/>
              </a:ext>
            </a:extLst>
          </p:cNvPr>
          <p:cNvSpPr/>
          <p:nvPr/>
        </p:nvSpPr>
        <p:spPr>
          <a:xfrm>
            <a:off x="9074704" y="1771873"/>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8" name="TextBox 27">
            <a:extLst>
              <a:ext uri="{FF2B5EF4-FFF2-40B4-BE49-F238E27FC236}">
                <a16:creationId xmlns:a16="http://schemas.microsoft.com/office/drawing/2014/main" id="{A0C3330A-6FB0-EE9A-C8AB-A0776776BD4D}"/>
              </a:ext>
            </a:extLst>
          </p:cNvPr>
          <p:cNvSpPr txBox="1"/>
          <p:nvPr/>
        </p:nvSpPr>
        <p:spPr>
          <a:xfrm>
            <a:off x="9674027" y="2377965"/>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Training</a:t>
            </a:r>
            <a:endParaRPr lang="en-US" sz="1100" b="1" i="0" dirty="0">
              <a:solidFill>
                <a:srgbClr val="3A3B41"/>
              </a:solidFill>
              <a:effectLst/>
              <a:latin typeface="Montserrat" panose="020B0604020202020204" pitchFamily="2" charset="0"/>
            </a:endParaRPr>
          </a:p>
        </p:txBody>
      </p:sp>
      <p:sp>
        <p:nvSpPr>
          <p:cNvPr id="29" name="Right Brace 28">
            <a:extLst>
              <a:ext uri="{FF2B5EF4-FFF2-40B4-BE49-F238E27FC236}">
                <a16:creationId xmlns:a16="http://schemas.microsoft.com/office/drawing/2014/main" id="{88344283-11C6-6F3A-5833-B80AEBBB7676}"/>
              </a:ext>
            </a:extLst>
          </p:cNvPr>
          <p:cNvSpPr/>
          <p:nvPr/>
        </p:nvSpPr>
        <p:spPr>
          <a:xfrm>
            <a:off x="9074704" y="3976354"/>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TextBox 29">
            <a:extLst>
              <a:ext uri="{FF2B5EF4-FFF2-40B4-BE49-F238E27FC236}">
                <a16:creationId xmlns:a16="http://schemas.microsoft.com/office/drawing/2014/main" id="{99A457C9-2E20-9B9E-9C2A-53DC94CC30D0}"/>
              </a:ext>
            </a:extLst>
          </p:cNvPr>
          <p:cNvSpPr txBox="1"/>
          <p:nvPr/>
        </p:nvSpPr>
        <p:spPr>
          <a:xfrm>
            <a:off x="9674027" y="4591567"/>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Validation</a:t>
            </a:r>
            <a:endParaRPr lang="en-US" sz="1100" b="1" i="0" dirty="0">
              <a:solidFill>
                <a:srgbClr val="3A3B41"/>
              </a:solidFill>
              <a:effectLst/>
              <a:latin typeface="Montserrat" panose="020B0604020202020204" pitchFamily="2" charset="0"/>
            </a:endParaRPr>
          </a:p>
        </p:txBody>
      </p:sp>
      <p:sp>
        <p:nvSpPr>
          <p:cNvPr id="31" name="Right Brace 30">
            <a:extLst>
              <a:ext uri="{FF2B5EF4-FFF2-40B4-BE49-F238E27FC236}">
                <a16:creationId xmlns:a16="http://schemas.microsoft.com/office/drawing/2014/main" id="{B4DA9CA0-14E7-9664-CE28-C85EFBF80E31}"/>
              </a:ext>
            </a:extLst>
          </p:cNvPr>
          <p:cNvSpPr/>
          <p:nvPr/>
        </p:nvSpPr>
        <p:spPr>
          <a:xfrm rot="5400000">
            <a:off x="5854943" y="4425715"/>
            <a:ext cx="633960" cy="2224950"/>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2" name="TextBox 31">
            <a:extLst>
              <a:ext uri="{FF2B5EF4-FFF2-40B4-BE49-F238E27FC236}">
                <a16:creationId xmlns:a16="http://schemas.microsoft.com/office/drawing/2014/main" id="{C8BB6B5B-E096-0058-9D1D-9FB6EDDCF864}"/>
              </a:ext>
            </a:extLst>
          </p:cNvPr>
          <p:cNvSpPr txBox="1"/>
          <p:nvPr/>
        </p:nvSpPr>
        <p:spPr>
          <a:xfrm>
            <a:off x="5318882" y="5855170"/>
            <a:ext cx="1706082" cy="217651"/>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Evaluate Performance</a:t>
            </a:r>
            <a:endParaRPr lang="en-US" sz="1100" b="1" i="0" dirty="0">
              <a:solidFill>
                <a:srgbClr val="3A3B41"/>
              </a:solidFill>
              <a:effectLst/>
              <a:latin typeface="Montserrat" panose="020B0604020202020204" pitchFamily="2" charset="0"/>
            </a:endParaRPr>
          </a:p>
        </p:txBody>
      </p:sp>
      <p:sp>
        <p:nvSpPr>
          <p:cNvPr id="5" name="TextBox 4">
            <a:extLst>
              <a:ext uri="{FF2B5EF4-FFF2-40B4-BE49-F238E27FC236}">
                <a16:creationId xmlns:a16="http://schemas.microsoft.com/office/drawing/2014/main" id="{D1A24AA5-6AB8-40F7-1B8B-7E0BC9C2843B}"/>
              </a:ext>
            </a:extLst>
          </p:cNvPr>
          <p:cNvSpPr txBox="1"/>
          <p:nvPr/>
        </p:nvSpPr>
        <p:spPr>
          <a:xfrm>
            <a:off x="1564047" y="3340016"/>
            <a:ext cx="1681856"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BioBert</a:t>
            </a:r>
            <a:br>
              <a:rPr lang="en-US" sz="1100" b="1" dirty="0">
                <a:solidFill>
                  <a:srgbClr val="3A3B41"/>
                </a:solidFill>
                <a:latin typeface="Montserrat" panose="020B0604020202020204" pitchFamily="2" charset="0"/>
              </a:rPr>
            </a:br>
            <a:r>
              <a:rPr lang="en-US" sz="1100" dirty="0">
                <a:solidFill>
                  <a:srgbClr val="3A3B41"/>
                </a:solidFill>
                <a:latin typeface="Montserrat" panose="020B0604020202020204" pitchFamily="2" charset="0"/>
              </a:rPr>
              <a:t>340M parameters</a:t>
            </a:r>
            <a:endParaRPr lang="en-US" sz="1100" b="0" i="0" dirty="0">
              <a:solidFill>
                <a:srgbClr val="3A3B41"/>
              </a:solidFill>
              <a:effectLst/>
              <a:latin typeface="Montserrat" panose="020B0604020202020204" pitchFamily="2" charset="0"/>
            </a:endParaRPr>
          </a:p>
          <a:p>
            <a:pPr algn="ctr"/>
            <a:r>
              <a:rPr lang="en-US" sz="1100" b="1" dirty="0">
                <a:solidFill>
                  <a:srgbClr val="3A3B41"/>
                </a:solidFill>
                <a:latin typeface="Montserrat" panose="020B0604020202020204" pitchFamily="2" charset="0"/>
              </a:rPr>
              <a:t> </a:t>
            </a:r>
            <a:endParaRPr lang="en-US" sz="1100" b="1" i="0" dirty="0">
              <a:solidFill>
                <a:srgbClr val="3A3B41"/>
              </a:solidFill>
              <a:effectLst/>
              <a:latin typeface="Montserrat" panose="020B0604020202020204" pitchFamily="2" charset="0"/>
            </a:endParaRPr>
          </a:p>
        </p:txBody>
      </p:sp>
      <p:sp>
        <p:nvSpPr>
          <p:cNvPr id="6" name="TextBox 5">
            <a:extLst>
              <a:ext uri="{FF2B5EF4-FFF2-40B4-BE49-F238E27FC236}">
                <a16:creationId xmlns:a16="http://schemas.microsoft.com/office/drawing/2014/main" id="{015B17E3-4CE1-F21E-466B-C2CEE9A50D7D}"/>
              </a:ext>
            </a:extLst>
          </p:cNvPr>
          <p:cNvSpPr txBox="1"/>
          <p:nvPr/>
        </p:nvSpPr>
        <p:spPr>
          <a:xfrm>
            <a:off x="1831114" y="2060826"/>
            <a:ext cx="1174829" cy="276999"/>
          </a:xfrm>
          <a:prstGeom prst="rect">
            <a:avLst/>
          </a:prstGeom>
          <a:noFill/>
        </p:spPr>
        <p:txBody>
          <a:bodyPr wrap="square">
            <a:spAutoFit/>
          </a:bodyPr>
          <a:lstStyle/>
          <a:p>
            <a:pPr algn="ctr"/>
            <a:r>
              <a:rPr lang="en-US" sz="1200" b="1" dirty="0">
                <a:solidFill>
                  <a:srgbClr val="3A3B41"/>
                </a:solidFill>
                <a:latin typeface="Montserrat" panose="020B0604020202020204" pitchFamily="2" charset="0"/>
              </a:rPr>
              <a:t>Bert </a:t>
            </a:r>
            <a:endParaRPr lang="en-US" sz="1200" b="1" i="0" dirty="0">
              <a:solidFill>
                <a:srgbClr val="3A3B41"/>
              </a:solidFill>
              <a:effectLst/>
              <a:latin typeface="Montserrat" panose="020B0604020202020204" pitchFamily="2" charset="0"/>
            </a:endParaRPr>
          </a:p>
        </p:txBody>
      </p:sp>
      <p:sp>
        <p:nvSpPr>
          <p:cNvPr id="25" name="TextBox 24">
            <a:extLst>
              <a:ext uri="{FF2B5EF4-FFF2-40B4-BE49-F238E27FC236}">
                <a16:creationId xmlns:a16="http://schemas.microsoft.com/office/drawing/2014/main" id="{A590E2C9-090C-0656-D450-1FEC72E0607B}"/>
              </a:ext>
            </a:extLst>
          </p:cNvPr>
          <p:cNvSpPr txBox="1"/>
          <p:nvPr/>
        </p:nvSpPr>
        <p:spPr>
          <a:xfrm>
            <a:off x="1377540" y="2441912"/>
            <a:ext cx="907145" cy="430887"/>
          </a:xfrm>
          <a:prstGeom prst="rect">
            <a:avLst/>
          </a:prstGeom>
          <a:noFill/>
        </p:spPr>
        <p:txBody>
          <a:bodyPr wrap="square">
            <a:spAutoFit/>
          </a:bodyPr>
          <a:lstStyle/>
          <a:p>
            <a:pPr algn="ctr"/>
            <a:r>
              <a:rPr lang="en-US" sz="1100" dirty="0">
                <a:solidFill>
                  <a:srgbClr val="3A3B41"/>
                </a:solidFill>
                <a:latin typeface="Montserrat" panose="020B0604020202020204" pitchFamily="2" charset="0"/>
              </a:rPr>
              <a:t>PubMed abstracts </a:t>
            </a:r>
            <a:endParaRPr lang="en-US" sz="1100" b="0" i="0" dirty="0">
              <a:solidFill>
                <a:srgbClr val="3A3B41"/>
              </a:solidFill>
              <a:effectLst/>
              <a:latin typeface="Montserrat" panose="020B0604020202020204" pitchFamily="2" charset="0"/>
            </a:endParaRPr>
          </a:p>
        </p:txBody>
      </p:sp>
      <p:cxnSp>
        <p:nvCxnSpPr>
          <p:cNvPr id="35" name="Straight Arrow Connector 34">
            <a:extLst>
              <a:ext uri="{FF2B5EF4-FFF2-40B4-BE49-F238E27FC236}">
                <a16:creationId xmlns:a16="http://schemas.microsoft.com/office/drawing/2014/main" id="{32A30E32-10B2-1EAA-855E-91CC36DA4353}"/>
              </a:ext>
            </a:extLst>
          </p:cNvPr>
          <p:cNvCxnSpPr>
            <a:cxnSpLocks/>
            <a:endCxn id="58" idx="0"/>
          </p:cNvCxnSpPr>
          <p:nvPr/>
        </p:nvCxnSpPr>
        <p:spPr>
          <a:xfrm flipH="1">
            <a:off x="1476639" y="3830445"/>
            <a:ext cx="540145" cy="8617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9691861B-1030-4356-CBAB-1B6407701474}"/>
              </a:ext>
            </a:extLst>
          </p:cNvPr>
          <p:cNvSpPr txBox="1"/>
          <p:nvPr/>
        </p:nvSpPr>
        <p:spPr>
          <a:xfrm>
            <a:off x="2556710" y="2451427"/>
            <a:ext cx="1134071" cy="430887"/>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dirty="0"/>
              <a:t>PMC full-text articles</a:t>
            </a:r>
          </a:p>
        </p:txBody>
      </p:sp>
      <p:cxnSp>
        <p:nvCxnSpPr>
          <p:cNvPr id="46" name="Straight Arrow Connector 45">
            <a:extLst>
              <a:ext uri="{FF2B5EF4-FFF2-40B4-BE49-F238E27FC236}">
                <a16:creationId xmlns:a16="http://schemas.microsoft.com/office/drawing/2014/main" id="{4D19463A-1E02-F551-C620-CF7BE58D0A1D}"/>
              </a:ext>
            </a:extLst>
          </p:cNvPr>
          <p:cNvCxnSpPr>
            <a:cxnSpLocks/>
            <a:endCxn id="59" idx="0"/>
          </p:cNvCxnSpPr>
          <p:nvPr/>
        </p:nvCxnSpPr>
        <p:spPr>
          <a:xfrm>
            <a:off x="2484545" y="3839960"/>
            <a:ext cx="6750" cy="91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994EB644-A925-7AD3-9B33-8F1B7EA9A474}"/>
              </a:ext>
            </a:extLst>
          </p:cNvPr>
          <p:cNvSpPr txBox="1"/>
          <p:nvPr/>
        </p:nvSpPr>
        <p:spPr>
          <a:xfrm>
            <a:off x="889224" y="4692234"/>
            <a:ext cx="1174829" cy="430887"/>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Relationship Extract (RE)</a:t>
            </a:r>
            <a:endParaRPr lang="en-US" sz="1100" b="1" i="0" dirty="0">
              <a:solidFill>
                <a:srgbClr val="3A3B41"/>
              </a:solidFill>
              <a:effectLst/>
              <a:latin typeface="Montserrat" panose="020B0604020202020204" pitchFamily="2" charset="0"/>
            </a:endParaRPr>
          </a:p>
        </p:txBody>
      </p:sp>
      <p:sp>
        <p:nvSpPr>
          <p:cNvPr id="59" name="TextBox 58">
            <a:extLst>
              <a:ext uri="{FF2B5EF4-FFF2-40B4-BE49-F238E27FC236}">
                <a16:creationId xmlns:a16="http://schemas.microsoft.com/office/drawing/2014/main" id="{17BFA25C-1DDC-B1A5-2F02-468669F1CA58}"/>
              </a:ext>
            </a:extLst>
          </p:cNvPr>
          <p:cNvSpPr txBox="1"/>
          <p:nvPr/>
        </p:nvSpPr>
        <p:spPr>
          <a:xfrm>
            <a:off x="1903880" y="4755332"/>
            <a:ext cx="1174829"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Named Entry Recognition (NER)</a:t>
            </a:r>
            <a:endParaRPr lang="en-US" sz="1100" b="1" i="0" dirty="0">
              <a:solidFill>
                <a:srgbClr val="3A3B41"/>
              </a:solidFill>
              <a:effectLst/>
              <a:latin typeface="Montserrat" panose="020B0604020202020204" pitchFamily="2" charset="0"/>
            </a:endParaRPr>
          </a:p>
        </p:txBody>
      </p:sp>
      <p:grpSp>
        <p:nvGrpSpPr>
          <p:cNvPr id="69" name="Group 68">
            <a:extLst>
              <a:ext uri="{FF2B5EF4-FFF2-40B4-BE49-F238E27FC236}">
                <a16:creationId xmlns:a16="http://schemas.microsoft.com/office/drawing/2014/main" id="{DBFB1E62-CA7F-3E3C-C8FD-35F8825B4034}"/>
              </a:ext>
            </a:extLst>
          </p:cNvPr>
          <p:cNvGrpSpPr/>
          <p:nvPr/>
        </p:nvGrpSpPr>
        <p:grpSpPr>
          <a:xfrm>
            <a:off x="2085106" y="2335007"/>
            <a:ext cx="639738" cy="1026788"/>
            <a:chOff x="2187236" y="5145042"/>
            <a:chExt cx="639738" cy="1026788"/>
          </a:xfrm>
        </p:grpSpPr>
        <p:sp>
          <p:nvSpPr>
            <p:cNvPr id="68" name="Arrow: Down 67">
              <a:extLst>
                <a:ext uri="{FF2B5EF4-FFF2-40B4-BE49-F238E27FC236}">
                  <a16:creationId xmlns:a16="http://schemas.microsoft.com/office/drawing/2014/main" id="{6F52F051-4482-F60F-6262-50D8DA14EDDE}"/>
                </a:ext>
              </a:extLst>
            </p:cNvPr>
            <p:cNvSpPr/>
            <p:nvPr/>
          </p:nvSpPr>
          <p:spPr>
            <a:xfrm>
              <a:off x="2187236" y="5145042"/>
              <a:ext cx="639738" cy="1026788"/>
            </a:xfrm>
            <a:prstGeom prst="downArrow">
              <a:avLst/>
            </a:prstGeom>
            <a:solidFill>
              <a:schemeClr val="bg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62" name="TextBox 61">
              <a:extLst>
                <a:ext uri="{FF2B5EF4-FFF2-40B4-BE49-F238E27FC236}">
                  <a16:creationId xmlns:a16="http://schemas.microsoft.com/office/drawing/2014/main" id="{06DF12ED-4BB6-3584-5EF5-0E5893679607}"/>
                </a:ext>
              </a:extLst>
            </p:cNvPr>
            <p:cNvSpPr txBox="1"/>
            <p:nvPr/>
          </p:nvSpPr>
          <p:spPr>
            <a:xfrm rot="16200000">
              <a:off x="2026499" y="5500155"/>
              <a:ext cx="939087" cy="261610"/>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b="1" dirty="0"/>
                <a:t>13B words</a:t>
              </a:r>
            </a:p>
          </p:txBody>
        </p:sp>
      </p:grpSp>
      <p:cxnSp>
        <p:nvCxnSpPr>
          <p:cNvPr id="72" name="Straight Arrow Connector 71">
            <a:extLst>
              <a:ext uri="{FF2B5EF4-FFF2-40B4-BE49-F238E27FC236}">
                <a16:creationId xmlns:a16="http://schemas.microsoft.com/office/drawing/2014/main" id="{4A91BB6C-83E3-59EB-62A4-D4EE02D0BC3C}"/>
              </a:ext>
            </a:extLst>
          </p:cNvPr>
          <p:cNvCxnSpPr>
            <a:cxnSpLocks/>
          </p:cNvCxnSpPr>
          <p:nvPr/>
        </p:nvCxnSpPr>
        <p:spPr>
          <a:xfrm>
            <a:off x="2973280" y="3804246"/>
            <a:ext cx="433975" cy="853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5" name="TextBox 74">
            <a:extLst>
              <a:ext uri="{FF2B5EF4-FFF2-40B4-BE49-F238E27FC236}">
                <a16:creationId xmlns:a16="http://schemas.microsoft.com/office/drawing/2014/main" id="{32780EBF-EEF1-BC82-1ED8-D1FC631196FC}"/>
              </a:ext>
            </a:extLst>
          </p:cNvPr>
          <p:cNvSpPr txBox="1"/>
          <p:nvPr/>
        </p:nvSpPr>
        <p:spPr>
          <a:xfrm>
            <a:off x="3278312" y="4638559"/>
            <a:ext cx="412469" cy="261610"/>
          </a:xfrm>
          <a:prstGeom prst="rect">
            <a:avLst/>
          </a:prstGeom>
          <a:noFill/>
        </p:spPr>
        <p:txBody>
          <a:bodyPr wrap="square">
            <a:spAutoFit/>
          </a:bodyPr>
          <a:lstStyle>
            <a:defPPr>
              <a:defRPr lang="en-US"/>
            </a:defPPr>
            <a:lvl1pPr algn="ctr">
              <a:defRPr sz="1100" b="1">
                <a:solidFill>
                  <a:srgbClr val="3A3B41"/>
                </a:solidFill>
                <a:latin typeface="Montserrat" panose="020B0604020202020204" pitchFamily="2" charset="0"/>
              </a:defRPr>
            </a:lvl1pPr>
          </a:lstStyle>
          <a:p>
            <a:r>
              <a:rPr lang="en-US" dirty="0"/>
              <a:t>QA</a:t>
            </a: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7" cy="307777"/>
          </a:xfrm>
        </p:spPr>
        <p:txBody>
          <a:bodyPr wrap="none">
            <a:spAutoFit/>
          </a:bodyPr>
          <a:lstStyle/>
          <a:p>
            <a:r>
              <a:rPr lang="en-US" sz="1400" dirty="0"/>
              <a:t>6</a:t>
            </a:r>
          </a:p>
        </p:txBody>
      </p:sp>
      <p:sp>
        <p:nvSpPr>
          <p:cNvPr id="4" name="TextBox 3">
            <a:extLst>
              <a:ext uri="{FF2B5EF4-FFF2-40B4-BE49-F238E27FC236}">
                <a16:creationId xmlns:a16="http://schemas.microsoft.com/office/drawing/2014/main" id="{C95E4262-15FD-205C-B910-0F60B22C51B0}"/>
              </a:ext>
            </a:extLst>
          </p:cNvPr>
          <p:cNvSpPr txBox="1"/>
          <p:nvPr/>
        </p:nvSpPr>
        <p:spPr>
          <a:xfrm>
            <a:off x="182321" y="1066401"/>
            <a:ext cx="7306606" cy="369332"/>
          </a:xfrm>
          <a:prstGeom prst="rect">
            <a:avLst/>
          </a:prstGeom>
          <a:noFill/>
        </p:spPr>
        <p:txBody>
          <a:bodyPr wrap="square">
            <a:spAutoFit/>
          </a:bodyPr>
          <a:lstStyle/>
          <a:p>
            <a:r>
              <a:rPr lang="en-US" dirty="0" err="1"/>
              <a:t>BioBERT</a:t>
            </a:r>
            <a:r>
              <a:rPr lang="en-US" dirty="0"/>
              <a:t> = Pre-trained BERT + Additional pre-training on biomedical data</a:t>
            </a:r>
          </a:p>
        </p:txBody>
      </p:sp>
      <p:pic>
        <p:nvPicPr>
          <p:cNvPr id="2" name="Picture 1">
            <a:extLst>
              <a:ext uri="{FF2B5EF4-FFF2-40B4-BE49-F238E27FC236}">
                <a16:creationId xmlns:a16="http://schemas.microsoft.com/office/drawing/2014/main" id="{1787D1ED-3955-377B-B531-389FD7E1100F}"/>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artisticGlass/>
                    </a14:imgEffect>
                  </a14:imgLayer>
                </a14:imgProps>
              </a:ext>
            </a:extLst>
          </a:blip>
          <a:srcRect b="1053"/>
          <a:stretch/>
        </p:blipFill>
        <p:spPr>
          <a:xfrm>
            <a:off x="10339591" y="850939"/>
            <a:ext cx="1852409" cy="6007061"/>
          </a:xfrm>
          <a:prstGeom prst="rect">
            <a:avLst/>
          </a:prstGeom>
        </p:spPr>
      </p:pic>
      <p:sp>
        <p:nvSpPr>
          <p:cNvPr id="3" name="TextBox 2">
            <a:extLst>
              <a:ext uri="{FF2B5EF4-FFF2-40B4-BE49-F238E27FC236}">
                <a16:creationId xmlns:a16="http://schemas.microsoft.com/office/drawing/2014/main" id="{3F00F631-169F-082E-084D-4B3F2B976F6C}"/>
              </a:ext>
            </a:extLst>
          </p:cNvPr>
          <p:cNvSpPr txBox="1"/>
          <p:nvPr/>
        </p:nvSpPr>
        <p:spPr>
          <a:xfrm>
            <a:off x="-17066" y="6633785"/>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817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p:bldP spid="11" grpId="0" animBg="1"/>
      <p:bldP spid="12" grpId="0"/>
      <p:bldP spid="13" grpId="0"/>
      <p:bldP spid="14" grpId="0"/>
      <p:bldP spid="17" grpId="0"/>
      <p:bldP spid="23" grpId="0"/>
      <p:bldP spid="27" grpId="0" animBg="1"/>
      <p:bldP spid="28" grpId="0"/>
      <p:bldP spid="29" grpId="0" animBg="1"/>
      <p:bldP spid="30" grpId="0"/>
      <p:bldP spid="31" grpId="0" animBg="1"/>
      <p:bldP spid="3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14510-4E05-8C7B-86B3-3F2176AE73B9}"/>
              </a:ext>
            </a:extLst>
          </p:cNvPr>
          <p:cNvPicPr>
            <a:picLocks noChangeAspect="1"/>
          </p:cNvPicPr>
          <p:nvPr/>
        </p:nvPicPr>
        <p:blipFill>
          <a:blip r:embed="rId3"/>
          <a:stretch>
            <a:fillRect/>
          </a:stretch>
        </p:blipFill>
        <p:spPr>
          <a:xfrm flipV="1">
            <a:off x="0" y="701366"/>
            <a:ext cx="11920818" cy="264079"/>
          </a:xfrm>
          <a:prstGeom prst="rect">
            <a:avLst/>
          </a:prstGeom>
        </p:spPr>
      </p:pic>
      <p:sp>
        <p:nvSpPr>
          <p:cNvPr id="16" name="Title 1">
            <a:extLst>
              <a:ext uri="{FF2B5EF4-FFF2-40B4-BE49-F238E27FC236}">
                <a16:creationId xmlns:a16="http://schemas.microsoft.com/office/drawing/2014/main" id="{EA1E6AA0-AAAB-4009-CF47-28795AB6CB31}"/>
              </a:ext>
            </a:extLst>
          </p:cNvPr>
          <p:cNvSpPr>
            <a:spLocks noGrp="1"/>
          </p:cNvSpPr>
          <p:nvPr>
            <p:ph type="title"/>
          </p:nvPr>
        </p:nvSpPr>
        <p:spPr>
          <a:xfrm>
            <a:off x="1" y="46675"/>
            <a:ext cx="12163238" cy="741784"/>
          </a:xfrm>
        </p:spPr>
        <p:txBody>
          <a:bodyPr vert="horz" lIns="91440" tIns="45720" rIns="91440" bIns="45720" rtlCol="0" anchor="ctr">
            <a:noAutofit/>
          </a:bodyPr>
          <a:lstStyle/>
          <a:p>
            <a:r>
              <a:rPr lang="en-US" sz="3200" b="1" i="0" kern="1200" dirty="0">
                <a:solidFill>
                  <a:schemeClr val="tx1"/>
                </a:solidFill>
                <a:effectLst/>
                <a:ea typeface="+mj-ea"/>
                <a:cs typeface="+mj-cs"/>
              </a:rPr>
              <a:t>1. Result (Prior): </a:t>
            </a:r>
            <a:r>
              <a:rPr lang="en-US" sz="3200" i="0" kern="1200" dirty="0">
                <a:solidFill>
                  <a:schemeClr val="tx1"/>
                </a:solidFill>
                <a:effectLst/>
                <a:ea typeface="+mj-ea"/>
                <a:cs typeface="+mj-cs"/>
              </a:rPr>
              <a:t>BioBert Directional DDI Model (fine-tuned </a:t>
            </a:r>
            <a:r>
              <a:rPr lang="en-US" sz="3200" i="0" kern="1200" dirty="0" err="1">
                <a:solidFill>
                  <a:schemeClr val="tx1"/>
                </a:solidFill>
                <a:effectLst/>
                <a:ea typeface="+mj-ea"/>
                <a:cs typeface="+mj-cs"/>
              </a:rPr>
              <a:t>BioBERT</a:t>
            </a:r>
            <a:r>
              <a:rPr lang="en-US" sz="3200" i="0" kern="1200" dirty="0">
                <a:solidFill>
                  <a:schemeClr val="tx1"/>
                </a:solidFill>
                <a:effectLst/>
                <a:ea typeface="+mj-ea"/>
                <a:cs typeface="+mj-cs"/>
              </a:rPr>
              <a:t>)</a:t>
            </a:r>
            <a:endParaRPr lang="en-US" sz="3200" kern="1200" dirty="0">
              <a:solidFill>
                <a:schemeClr val="tx1"/>
              </a:solidFill>
              <a:ea typeface="+mj-ea"/>
              <a:cs typeface="+mj-cs"/>
            </a:endParaRPr>
          </a:p>
        </p:txBody>
      </p:sp>
      <p:sp>
        <p:nvSpPr>
          <p:cNvPr id="38" name="TextBox 37">
            <a:extLst>
              <a:ext uri="{FF2B5EF4-FFF2-40B4-BE49-F238E27FC236}">
                <a16:creationId xmlns:a16="http://schemas.microsoft.com/office/drawing/2014/main" id="{9B0B35D3-385A-11B3-17A6-DA40D36D29EB}"/>
              </a:ext>
            </a:extLst>
          </p:cNvPr>
          <p:cNvSpPr txBox="1"/>
          <p:nvPr/>
        </p:nvSpPr>
        <p:spPr>
          <a:xfrm>
            <a:off x="-17066" y="6633785"/>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6" name="Slide Number Placeholder 85">
            <a:extLst>
              <a:ext uri="{FF2B5EF4-FFF2-40B4-BE49-F238E27FC236}">
                <a16:creationId xmlns:a16="http://schemas.microsoft.com/office/drawing/2014/main" id="{9D64A2AC-9C2F-78AB-189A-FF031C991FE9}"/>
              </a:ext>
            </a:extLst>
          </p:cNvPr>
          <p:cNvSpPr>
            <a:spLocks noGrp="1"/>
          </p:cNvSpPr>
          <p:nvPr>
            <p:ph type="sldNum" sz="quarter" idx="12"/>
          </p:nvPr>
        </p:nvSpPr>
        <p:spPr>
          <a:xfrm>
            <a:off x="11887200" y="6400800"/>
            <a:ext cx="276038" cy="307777"/>
          </a:xfrm>
        </p:spPr>
        <p:txBody>
          <a:bodyPr wrap="none">
            <a:spAutoFit/>
          </a:bodyPr>
          <a:lstStyle/>
          <a:p>
            <a:r>
              <a:rPr lang="en-US" sz="1400" dirty="0"/>
              <a:t>7</a:t>
            </a:r>
          </a:p>
        </p:txBody>
      </p:sp>
      <p:graphicFrame>
        <p:nvGraphicFramePr>
          <p:cNvPr id="20" name="Table 40">
            <a:extLst>
              <a:ext uri="{FF2B5EF4-FFF2-40B4-BE49-F238E27FC236}">
                <a16:creationId xmlns:a16="http://schemas.microsoft.com/office/drawing/2014/main" id="{8B77E9FB-DDD5-2ED6-8638-C0BE7157B431}"/>
              </a:ext>
            </a:extLst>
          </p:cNvPr>
          <p:cNvGraphicFramePr>
            <a:graphicFrameLocks noGrp="1"/>
          </p:cNvGraphicFramePr>
          <p:nvPr>
            <p:extLst>
              <p:ext uri="{D42A27DB-BD31-4B8C-83A1-F6EECF244321}">
                <p14:modId xmlns:p14="http://schemas.microsoft.com/office/powerpoint/2010/main" val="1577699088"/>
              </p:ext>
            </p:extLst>
          </p:nvPr>
        </p:nvGraphicFramePr>
        <p:xfrm>
          <a:off x="1757763" y="1789696"/>
          <a:ext cx="1768450" cy="914400"/>
        </p:xfrm>
        <a:graphic>
          <a:graphicData uri="http://schemas.openxmlformats.org/drawingml/2006/table">
            <a:tbl>
              <a:tblPr firstRow="1" bandRow="1">
                <a:tableStyleId>{5940675A-B579-460E-94D1-54222C63F5DA}</a:tableStyleId>
              </a:tblPr>
              <a:tblGrid>
                <a:gridCol w="884225">
                  <a:extLst>
                    <a:ext uri="{9D8B030D-6E8A-4147-A177-3AD203B41FA5}">
                      <a16:colId xmlns:a16="http://schemas.microsoft.com/office/drawing/2014/main" val="758749764"/>
                    </a:ext>
                  </a:extLst>
                </a:gridCol>
                <a:gridCol w="884225">
                  <a:extLst>
                    <a:ext uri="{9D8B030D-6E8A-4147-A177-3AD203B41FA5}">
                      <a16:colId xmlns:a16="http://schemas.microsoft.com/office/drawing/2014/main" val="2982557684"/>
                    </a:ext>
                  </a:extLst>
                </a:gridCol>
              </a:tblGrid>
              <a:tr h="276357">
                <a:tc>
                  <a:txBody>
                    <a:bodyPr/>
                    <a:lstStyle/>
                    <a:p>
                      <a:pPr algn="ctr"/>
                      <a:r>
                        <a:rPr lang="en-US" sz="1400" b="1" dirty="0"/>
                        <a:t>Recall</a:t>
                      </a:r>
                    </a:p>
                  </a:txBody>
                  <a:tcPr/>
                </a:tc>
                <a:tc>
                  <a:txBody>
                    <a:bodyPr/>
                    <a:lstStyle/>
                    <a:p>
                      <a:pPr algn="ctr"/>
                      <a:r>
                        <a:rPr lang="en-US" sz="1400" dirty="0"/>
                        <a:t>80.6 %</a:t>
                      </a:r>
                    </a:p>
                  </a:txBody>
                  <a:tcPr/>
                </a:tc>
                <a:extLst>
                  <a:ext uri="{0D108BD9-81ED-4DB2-BD59-A6C34878D82A}">
                    <a16:rowId xmlns:a16="http://schemas.microsoft.com/office/drawing/2014/main" val="3253631333"/>
                  </a:ext>
                </a:extLst>
              </a:tr>
              <a:tr h="276357">
                <a:tc>
                  <a:txBody>
                    <a:bodyPr/>
                    <a:lstStyle/>
                    <a:p>
                      <a:pPr algn="ctr"/>
                      <a:r>
                        <a:rPr lang="en-US" sz="1400" b="1" dirty="0"/>
                        <a:t>Precision</a:t>
                      </a:r>
                    </a:p>
                  </a:txBody>
                  <a:tcPr/>
                </a:tc>
                <a:tc>
                  <a:txBody>
                    <a:bodyPr/>
                    <a:lstStyle/>
                    <a:p>
                      <a:pPr algn="ctr"/>
                      <a:r>
                        <a:rPr lang="en-US" sz="1400" dirty="0"/>
                        <a:t>82.7%</a:t>
                      </a:r>
                    </a:p>
                  </a:txBody>
                  <a:tcPr/>
                </a:tc>
                <a:extLst>
                  <a:ext uri="{0D108BD9-81ED-4DB2-BD59-A6C34878D82A}">
                    <a16:rowId xmlns:a16="http://schemas.microsoft.com/office/drawing/2014/main" val="2107948415"/>
                  </a:ext>
                </a:extLst>
              </a:tr>
              <a:tr h="276357">
                <a:tc>
                  <a:txBody>
                    <a:bodyPr/>
                    <a:lstStyle/>
                    <a:p>
                      <a:pPr algn="ctr"/>
                      <a:r>
                        <a:rPr lang="en-US" sz="1400" b="1" dirty="0"/>
                        <a:t>F-score</a:t>
                      </a:r>
                    </a:p>
                  </a:txBody>
                  <a:tcPr/>
                </a:tc>
                <a:tc>
                  <a:txBody>
                    <a:bodyPr/>
                    <a:lstStyle/>
                    <a:p>
                      <a:pPr algn="ctr"/>
                      <a:r>
                        <a:rPr lang="en-US" sz="1400" dirty="0"/>
                        <a:t>81.6%</a:t>
                      </a:r>
                    </a:p>
                  </a:txBody>
                  <a:tcPr/>
                </a:tc>
                <a:extLst>
                  <a:ext uri="{0D108BD9-81ED-4DB2-BD59-A6C34878D82A}">
                    <a16:rowId xmlns:a16="http://schemas.microsoft.com/office/drawing/2014/main" val="332528701"/>
                  </a:ext>
                </a:extLst>
              </a:tr>
            </a:tbl>
          </a:graphicData>
        </a:graphic>
      </p:graphicFrame>
      <p:grpSp>
        <p:nvGrpSpPr>
          <p:cNvPr id="22" name="Graphic 5120" descr="A flying arrow">
            <a:extLst>
              <a:ext uri="{FF2B5EF4-FFF2-40B4-BE49-F238E27FC236}">
                <a16:creationId xmlns:a16="http://schemas.microsoft.com/office/drawing/2014/main" id="{B537B406-0B8E-FCDC-F344-A02E731E80F4}"/>
              </a:ext>
            </a:extLst>
          </p:cNvPr>
          <p:cNvGrpSpPr/>
          <p:nvPr/>
        </p:nvGrpSpPr>
        <p:grpSpPr>
          <a:xfrm rot="388923">
            <a:off x="5548303" y="3546950"/>
            <a:ext cx="778864" cy="521353"/>
            <a:chOff x="7982475" y="2484729"/>
            <a:chExt cx="1565244" cy="901755"/>
          </a:xfrm>
          <a:solidFill>
            <a:srgbClr val="4472C4"/>
          </a:solidFill>
        </p:grpSpPr>
        <p:sp>
          <p:nvSpPr>
            <p:cNvPr id="24" name="Freeform: Shape 23">
              <a:extLst>
                <a:ext uri="{FF2B5EF4-FFF2-40B4-BE49-F238E27FC236}">
                  <a16:creationId xmlns:a16="http://schemas.microsoft.com/office/drawing/2014/main" id="{79536A82-A626-64F3-0BED-54800C4A967C}"/>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26" name="Freeform: Shape 25">
              <a:extLst>
                <a:ext uri="{FF2B5EF4-FFF2-40B4-BE49-F238E27FC236}">
                  <a16:creationId xmlns:a16="http://schemas.microsoft.com/office/drawing/2014/main" id="{DA070E2B-729B-2D34-5D56-C967DDCD0FEC}"/>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graphicFrame>
        <p:nvGraphicFramePr>
          <p:cNvPr id="34" name="Table 40">
            <a:extLst>
              <a:ext uri="{FF2B5EF4-FFF2-40B4-BE49-F238E27FC236}">
                <a16:creationId xmlns:a16="http://schemas.microsoft.com/office/drawing/2014/main" id="{A6E3AA3E-615D-850A-AD39-E94CAEF07D36}"/>
              </a:ext>
            </a:extLst>
          </p:cNvPr>
          <p:cNvGraphicFramePr>
            <a:graphicFrameLocks noGrp="1"/>
          </p:cNvGraphicFramePr>
          <p:nvPr>
            <p:extLst>
              <p:ext uri="{D42A27DB-BD31-4B8C-83A1-F6EECF244321}">
                <p14:modId xmlns:p14="http://schemas.microsoft.com/office/powerpoint/2010/main" val="1243224270"/>
              </p:ext>
            </p:extLst>
          </p:nvPr>
        </p:nvGraphicFramePr>
        <p:xfrm>
          <a:off x="1126085" y="4353920"/>
          <a:ext cx="3154202" cy="1388624"/>
        </p:xfrm>
        <a:graphic>
          <a:graphicData uri="http://schemas.openxmlformats.org/drawingml/2006/table">
            <a:tbl>
              <a:tblPr firstRow="1" bandRow="1">
                <a:tableStyleId>{5940675A-B579-460E-94D1-54222C63F5DA}</a:tableStyleId>
              </a:tblPr>
              <a:tblGrid>
                <a:gridCol w="907338">
                  <a:extLst>
                    <a:ext uri="{9D8B030D-6E8A-4147-A177-3AD203B41FA5}">
                      <a16:colId xmlns:a16="http://schemas.microsoft.com/office/drawing/2014/main" val="758749764"/>
                    </a:ext>
                  </a:extLst>
                </a:gridCol>
                <a:gridCol w="959939">
                  <a:extLst>
                    <a:ext uri="{9D8B030D-6E8A-4147-A177-3AD203B41FA5}">
                      <a16:colId xmlns:a16="http://schemas.microsoft.com/office/drawing/2014/main" val="2982557684"/>
                    </a:ext>
                  </a:extLst>
                </a:gridCol>
                <a:gridCol w="1286925">
                  <a:extLst>
                    <a:ext uri="{9D8B030D-6E8A-4147-A177-3AD203B41FA5}">
                      <a16:colId xmlns:a16="http://schemas.microsoft.com/office/drawing/2014/main" val="621498235"/>
                    </a:ext>
                  </a:extLst>
                </a:gridCol>
              </a:tblGrid>
              <a:tr h="200646">
                <a:tc>
                  <a:txBody>
                    <a:bodyPr/>
                    <a:lstStyle/>
                    <a:p>
                      <a:pPr algn="ctr"/>
                      <a:endParaRPr lang="en-US" sz="1400" dirty="0"/>
                    </a:p>
                  </a:txBody>
                  <a:tcPr/>
                </a:tc>
                <a:tc>
                  <a:txBody>
                    <a:bodyPr/>
                    <a:lstStyle/>
                    <a:p>
                      <a:pPr algn="ctr"/>
                      <a:r>
                        <a:rPr lang="en-US" sz="1400" b="1" dirty="0"/>
                        <a:t>Object</a:t>
                      </a:r>
                    </a:p>
                  </a:txBody>
                  <a:tcPr anchor="ctr"/>
                </a:tc>
                <a:tc>
                  <a:txBody>
                    <a:bodyPr/>
                    <a:lstStyle/>
                    <a:p>
                      <a:r>
                        <a:rPr lang="en-US" sz="1800" b="0" i="0" u="none" strike="noStrike" kern="1200" baseline="0" dirty="0">
                          <a:solidFill>
                            <a:schemeClr val="tx1"/>
                          </a:solidFill>
                          <a:latin typeface="+mn-lt"/>
                          <a:ea typeface="+mn-ea"/>
                          <a:cs typeface="+mn-cs"/>
                        </a:rPr>
                        <a:t> </a:t>
                      </a:r>
                      <a:r>
                        <a:rPr lang="en-US" sz="1400" b="1" i="0" u="none" strike="noStrike" kern="1200" baseline="0" dirty="0">
                          <a:solidFill>
                            <a:schemeClr val="tx1"/>
                          </a:solidFill>
                          <a:latin typeface="+mn-lt"/>
                          <a:ea typeface="+mn-ea"/>
                          <a:cs typeface="+mn-cs"/>
                        </a:rPr>
                        <a:t>Precipitant</a:t>
                      </a:r>
                      <a:r>
                        <a:rPr lang="en-US" sz="1800" b="1" i="0" u="none" strike="noStrike" kern="1200" baseline="0" dirty="0">
                          <a:solidFill>
                            <a:schemeClr val="tx1"/>
                          </a:solidFill>
                          <a:latin typeface="+mn-lt"/>
                          <a:ea typeface="+mn-ea"/>
                          <a:cs typeface="+mn-cs"/>
                        </a:rPr>
                        <a:t> </a:t>
                      </a:r>
                      <a:endParaRPr lang="en-US" sz="1800" b="0" i="0" u="none" strike="noStrike" kern="1200" baseline="0" dirty="0">
                        <a:solidFill>
                          <a:schemeClr val="tx1"/>
                        </a:solidFill>
                        <a:latin typeface="+mn-lt"/>
                        <a:ea typeface="+mn-ea"/>
                        <a:cs typeface="+mn-cs"/>
                      </a:endParaRPr>
                    </a:p>
                  </a:txBody>
                  <a:tcPr/>
                </a:tc>
                <a:extLst>
                  <a:ext uri="{0D108BD9-81ED-4DB2-BD59-A6C34878D82A}">
                    <a16:rowId xmlns:a16="http://schemas.microsoft.com/office/drawing/2014/main" val="3253631333"/>
                  </a:ext>
                </a:extLst>
              </a:tr>
              <a:tr h="2489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Recall</a:t>
                      </a:r>
                    </a:p>
                  </a:txBody>
                  <a:tcPr/>
                </a:tc>
                <a:tc>
                  <a:txBody>
                    <a:bodyPr/>
                    <a:lstStyle/>
                    <a:p>
                      <a:pPr algn="ctr"/>
                      <a:r>
                        <a:rPr lang="en-US" sz="1400" dirty="0"/>
                        <a:t>93.7%</a:t>
                      </a:r>
                    </a:p>
                  </a:txBody>
                  <a:tcPr/>
                </a:tc>
                <a:tc>
                  <a:txBody>
                    <a:bodyPr/>
                    <a:lstStyle/>
                    <a:p>
                      <a:pPr algn="ctr"/>
                      <a:r>
                        <a:rPr lang="en-US" sz="1400" dirty="0"/>
                        <a:t>94.6%</a:t>
                      </a:r>
                    </a:p>
                  </a:txBody>
                  <a:tcPr/>
                </a:tc>
                <a:extLst>
                  <a:ext uri="{0D108BD9-81ED-4DB2-BD59-A6C34878D82A}">
                    <a16:rowId xmlns:a16="http://schemas.microsoft.com/office/drawing/2014/main" val="1176113258"/>
                  </a:ext>
                </a:extLst>
              </a:tr>
              <a:tr h="316773">
                <a:tc>
                  <a:txBody>
                    <a:bodyPr/>
                    <a:lstStyle/>
                    <a:p>
                      <a:pPr algn="ctr"/>
                      <a:r>
                        <a:rPr lang="en-US" sz="1400" b="1" dirty="0"/>
                        <a:t>Precision</a:t>
                      </a:r>
                    </a:p>
                  </a:txBody>
                  <a:tcPr/>
                </a:tc>
                <a:tc>
                  <a:txBody>
                    <a:bodyPr/>
                    <a:lstStyle/>
                    <a:p>
                      <a:pPr algn="ctr"/>
                      <a:r>
                        <a:rPr lang="en-US" sz="1400" dirty="0"/>
                        <a:t>100%</a:t>
                      </a:r>
                    </a:p>
                  </a:txBody>
                  <a:tcPr/>
                </a:tc>
                <a:tc>
                  <a:txBody>
                    <a:bodyPr/>
                    <a:lstStyle/>
                    <a:p>
                      <a:pPr algn="ctr"/>
                      <a:r>
                        <a:rPr lang="en-US" sz="1400" dirty="0"/>
                        <a:t>100%</a:t>
                      </a:r>
                    </a:p>
                  </a:txBody>
                  <a:tcPr/>
                </a:tc>
                <a:extLst>
                  <a:ext uri="{0D108BD9-81ED-4DB2-BD59-A6C34878D82A}">
                    <a16:rowId xmlns:a16="http://schemas.microsoft.com/office/drawing/2014/main" val="2107948415"/>
                  </a:ext>
                </a:extLst>
              </a:tr>
              <a:tr h="401291">
                <a:tc>
                  <a:txBody>
                    <a:bodyPr/>
                    <a:lstStyle/>
                    <a:p>
                      <a:pPr algn="ctr"/>
                      <a:r>
                        <a:rPr lang="en-US" sz="1400" b="1" dirty="0"/>
                        <a:t>F-score</a:t>
                      </a:r>
                    </a:p>
                  </a:txBody>
                  <a:tcPr/>
                </a:tc>
                <a:tc>
                  <a:txBody>
                    <a:bodyPr/>
                    <a:lstStyle/>
                    <a:p>
                      <a:pPr algn="ctr"/>
                      <a:r>
                        <a:rPr lang="en-US" sz="1400" dirty="0"/>
                        <a:t>96.8%</a:t>
                      </a:r>
                    </a:p>
                  </a:txBody>
                  <a:tcPr/>
                </a:tc>
                <a:tc>
                  <a:txBody>
                    <a:bodyPr/>
                    <a:lstStyle/>
                    <a:p>
                      <a:pPr algn="ctr"/>
                      <a:r>
                        <a:rPr lang="en-US" sz="1400" dirty="0"/>
                        <a:t>97.2%</a:t>
                      </a:r>
                    </a:p>
                  </a:txBody>
                  <a:tcPr/>
                </a:tc>
                <a:extLst>
                  <a:ext uri="{0D108BD9-81ED-4DB2-BD59-A6C34878D82A}">
                    <a16:rowId xmlns:a16="http://schemas.microsoft.com/office/drawing/2014/main" val="332528701"/>
                  </a:ext>
                </a:extLst>
              </a:tr>
            </a:tbl>
          </a:graphicData>
        </a:graphic>
      </p:graphicFrame>
      <p:sp>
        <p:nvSpPr>
          <p:cNvPr id="37" name="TextBox 36">
            <a:extLst>
              <a:ext uri="{FF2B5EF4-FFF2-40B4-BE49-F238E27FC236}">
                <a16:creationId xmlns:a16="http://schemas.microsoft.com/office/drawing/2014/main" id="{BB055D59-B40B-D3C7-D79F-AB8EE907D442}"/>
              </a:ext>
            </a:extLst>
          </p:cNvPr>
          <p:cNvSpPr txBox="1"/>
          <p:nvPr/>
        </p:nvSpPr>
        <p:spPr>
          <a:xfrm>
            <a:off x="1126085" y="5771896"/>
            <a:ext cx="3154202" cy="646331"/>
          </a:xfrm>
          <a:prstGeom prst="rect">
            <a:avLst/>
          </a:prstGeom>
          <a:noFill/>
        </p:spPr>
        <p:txBody>
          <a:bodyPr wrap="square">
            <a:spAutoFit/>
          </a:bodyPr>
          <a:lstStyle/>
          <a:p>
            <a:pPr marR="0" algn="ctr"/>
            <a:r>
              <a:rPr lang="en-US" dirty="0">
                <a:solidFill>
                  <a:srgbClr val="000000"/>
                </a:solidFill>
                <a:latin typeface="Arial" panose="020B0604020202020204" pitchFamily="34" charset="0"/>
              </a:rPr>
              <a:t>Performance of the named entity recognition step </a:t>
            </a:r>
          </a:p>
        </p:txBody>
      </p:sp>
      <p:sp>
        <p:nvSpPr>
          <p:cNvPr id="39" name="TextBox 38">
            <a:extLst>
              <a:ext uri="{FF2B5EF4-FFF2-40B4-BE49-F238E27FC236}">
                <a16:creationId xmlns:a16="http://schemas.microsoft.com/office/drawing/2014/main" id="{B65664B6-DBE9-C0DB-17E3-5082634B961D}"/>
              </a:ext>
            </a:extLst>
          </p:cNvPr>
          <p:cNvSpPr txBox="1"/>
          <p:nvPr/>
        </p:nvSpPr>
        <p:spPr>
          <a:xfrm>
            <a:off x="1126085" y="2704096"/>
            <a:ext cx="3154202"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Performance of the sentence classification step. </a:t>
            </a:r>
            <a:endParaRPr lang="en-US" sz="2800" dirty="0"/>
          </a:p>
        </p:txBody>
      </p:sp>
      <p:pic>
        <p:nvPicPr>
          <p:cNvPr id="44" name="Picture 43">
            <a:extLst>
              <a:ext uri="{FF2B5EF4-FFF2-40B4-BE49-F238E27FC236}">
                <a16:creationId xmlns:a16="http://schemas.microsoft.com/office/drawing/2014/main" id="{94D5023D-AE60-E0D6-E427-F66645332405}"/>
              </a:ext>
            </a:extLst>
          </p:cNvPr>
          <p:cNvPicPr>
            <a:picLocks noChangeAspect="1"/>
          </p:cNvPicPr>
          <p:nvPr/>
        </p:nvPicPr>
        <p:blipFill>
          <a:blip r:embed="rId4"/>
          <a:stretch>
            <a:fillRect/>
          </a:stretch>
        </p:blipFill>
        <p:spPr>
          <a:xfrm>
            <a:off x="7701584" y="2375825"/>
            <a:ext cx="3390998" cy="4273451"/>
          </a:xfrm>
          <a:prstGeom prst="rect">
            <a:avLst/>
          </a:prstGeom>
        </p:spPr>
      </p:pic>
      <p:sp>
        <p:nvSpPr>
          <p:cNvPr id="2" name="TextBox 1">
            <a:extLst>
              <a:ext uri="{FF2B5EF4-FFF2-40B4-BE49-F238E27FC236}">
                <a16:creationId xmlns:a16="http://schemas.microsoft.com/office/drawing/2014/main" id="{73C40B0C-15DF-A260-F7B6-E1589C73A56C}"/>
              </a:ext>
            </a:extLst>
          </p:cNvPr>
          <p:cNvSpPr txBox="1"/>
          <p:nvPr/>
        </p:nvSpPr>
        <p:spPr>
          <a:xfrm>
            <a:off x="6942208" y="1599083"/>
            <a:ext cx="4791337" cy="646331"/>
          </a:xfrm>
          <a:prstGeom prst="rect">
            <a:avLst/>
          </a:prstGeom>
          <a:noFill/>
        </p:spPr>
        <p:txBody>
          <a:bodyPr wrap="square">
            <a:spAutoFit/>
          </a:bodyPr>
          <a:lstStyle/>
          <a:p>
            <a:pPr algn="ctr"/>
            <a:r>
              <a:rPr lang="en-US" sz="1800" b="0" i="0" u="none" strike="noStrike" baseline="0" dirty="0">
                <a:latin typeface="TimesNewRomanPSMT"/>
              </a:rPr>
              <a:t>From a list of 28 drugs from the Comprehensive in vitro Proarrhythmia Assay (CiPA) Initiative.</a:t>
            </a:r>
            <a:endParaRPr lang="en-US" dirty="0"/>
          </a:p>
        </p:txBody>
      </p:sp>
      <p:sp>
        <p:nvSpPr>
          <p:cNvPr id="3" name="TextBox 2">
            <a:extLst>
              <a:ext uri="{FF2B5EF4-FFF2-40B4-BE49-F238E27FC236}">
                <a16:creationId xmlns:a16="http://schemas.microsoft.com/office/drawing/2014/main" id="{89450985-D66D-7D35-9E2C-18C60B786775}"/>
              </a:ext>
            </a:extLst>
          </p:cNvPr>
          <p:cNvSpPr txBox="1"/>
          <p:nvPr/>
        </p:nvSpPr>
        <p:spPr>
          <a:xfrm>
            <a:off x="7520507" y="1096916"/>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sp>
        <p:nvSpPr>
          <p:cNvPr id="6" name="TextBox 5">
            <a:extLst>
              <a:ext uri="{FF2B5EF4-FFF2-40B4-BE49-F238E27FC236}">
                <a16:creationId xmlns:a16="http://schemas.microsoft.com/office/drawing/2014/main" id="{8DF52F79-EF45-4512-8728-ABCA1D81BDB6}"/>
              </a:ext>
            </a:extLst>
          </p:cNvPr>
          <p:cNvSpPr txBox="1"/>
          <p:nvPr/>
        </p:nvSpPr>
        <p:spPr>
          <a:xfrm>
            <a:off x="564196" y="3692913"/>
            <a:ext cx="4454371" cy="646331"/>
          </a:xfrm>
          <a:prstGeom prst="rect">
            <a:avLst/>
          </a:prstGeom>
          <a:noFill/>
        </p:spPr>
        <p:txBody>
          <a:bodyPr wrap="square">
            <a:spAutoFit/>
          </a:bodyPr>
          <a:lstStyle/>
          <a:p>
            <a:pPr marR="0" algn="ctr"/>
            <a:r>
              <a:rPr lang="en-US" b="1" dirty="0">
                <a:solidFill>
                  <a:srgbClr val="000000"/>
                </a:solidFill>
                <a:latin typeface="Arial" panose="020B0604020202020204" pitchFamily="34" charset="0"/>
              </a:rPr>
              <a:t>2</a:t>
            </a:r>
            <a:r>
              <a:rPr lang="en-US" b="1" baseline="30000" dirty="0">
                <a:solidFill>
                  <a:srgbClr val="000000"/>
                </a:solidFill>
                <a:latin typeface="Arial" panose="020B0604020202020204" pitchFamily="34" charset="0"/>
              </a:rPr>
              <a:t>nd</a:t>
            </a:r>
            <a:r>
              <a:rPr lang="en-US" b="1" dirty="0">
                <a:solidFill>
                  <a:srgbClr val="000000"/>
                </a:solidFill>
                <a:latin typeface="Arial" panose="020B0604020202020204" pitchFamily="34" charset="0"/>
              </a:rPr>
              <a:t> task: Identifying Object and Precipitant drugs in PK DDI sentences </a:t>
            </a:r>
          </a:p>
        </p:txBody>
      </p:sp>
      <p:sp>
        <p:nvSpPr>
          <p:cNvPr id="7" name="TextBox 6">
            <a:extLst>
              <a:ext uri="{FF2B5EF4-FFF2-40B4-BE49-F238E27FC236}">
                <a16:creationId xmlns:a16="http://schemas.microsoft.com/office/drawing/2014/main" id="{39F2EA71-F268-C25C-4A66-34AAA2A54BBD}"/>
              </a:ext>
            </a:extLst>
          </p:cNvPr>
          <p:cNvSpPr txBox="1"/>
          <p:nvPr/>
        </p:nvSpPr>
        <p:spPr>
          <a:xfrm>
            <a:off x="1441924" y="1143365"/>
            <a:ext cx="2400128"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1</a:t>
            </a:r>
            <a:r>
              <a:rPr lang="en-US" sz="1800" b="1" i="0" u="none" strike="noStrike" baseline="30000" dirty="0">
                <a:solidFill>
                  <a:srgbClr val="000000"/>
                </a:solidFill>
                <a:latin typeface="Arial" panose="020B0604020202020204" pitchFamily="34" charset="0"/>
              </a:rPr>
              <a:t>st</a:t>
            </a:r>
            <a:r>
              <a:rPr lang="en-US" sz="1800" b="1" i="0" u="none" strike="noStrike" baseline="0" dirty="0">
                <a:solidFill>
                  <a:srgbClr val="000000"/>
                </a:solidFill>
                <a:latin typeface="Arial" panose="020B0604020202020204" pitchFamily="34" charset="0"/>
              </a:rPr>
              <a:t> task: PK-DDI Identification </a:t>
            </a:r>
            <a:r>
              <a:rPr lang="en-US" b="1" dirty="0">
                <a:solidFill>
                  <a:srgbClr val="000000"/>
                </a:solidFill>
                <a:latin typeface="Arial" panose="020B0604020202020204" pitchFamily="34" charset="0"/>
              </a:rPr>
              <a:t>T</a:t>
            </a:r>
            <a:r>
              <a:rPr lang="en-US" sz="1800" b="1" i="0" u="none" strike="noStrike" baseline="0" dirty="0">
                <a:solidFill>
                  <a:srgbClr val="000000"/>
                </a:solidFill>
                <a:latin typeface="Arial" panose="020B0604020202020204" pitchFamily="34" charset="0"/>
              </a:rPr>
              <a:t>ask</a:t>
            </a:r>
            <a:endParaRPr lang="en-US" sz="2800" dirty="0"/>
          </a:p>
        </p:txBody>
      </p:sp>
      <p:pic>
        <p:nvPicPr>
          <p:cNvPr id="9" name="Picture 8">
            <a:extLst>
              <a:ext uri="{FF2B5EF4-FFF2-40B4-BE49-F238E27FC236}">
                <a16:creationId xmlns:a16="http://schemas.microsoft.com/office/drawing/2014/main" id="{62AC9879-8CF8-31EE-FD77-3647035CD3CF}"/>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Glass/>
                    </a14:imgEffect>
                  </a14:imgLayer>
                </a14:imgProps>
              </a:ext>
            </a:extLst>
          </a:blip>
          <a:srcRect b="1053"/>
          <a:stretch/>
        </p:blipFill>
        <p:spPr>
          <a:xfrm>
            <a:off x="10339591" y="850939"/>
            <a:ext cx="1852409" cy="6007061"/>
          </a:xfrm>
          <a:prstGeom prst="rect">
            <a:avLst/>
          </a:prstGeom>
        </p:spPr>
      </p:pic>
    </p:spTree>
    <p:extLst>
      <p:ext uri="{BB962C8B-B14F-4D97-AF65-F5344CB8AC3E}">
        <p14:creationId xmlns:p14="http://schemas.microsoft.com/office/powerpoint/2010/main" val="13912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7" grpId="0"/>
      <p:bldP spid="2" grpId="0"/>
      <p:bldP spid="3"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46044</TotalTime>
  <Words>2196</Words>
  <Application>Microsoft Office PowerPoint</Application>
  <PresentationFormat>Widescreen</PresentationFormat>
  <Paragraphs>351</Paragraphs>
  <Slides>24</Slides>
  <Notes>24</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ADLaM Display</vt:lpstr>
      <vt:lpstr>Arial</vt:lpstr>
      <vt:lpstr>Calibri</vt:lpstr>
      <vt:lpstr>Calibri Light</vt:lpstr>
      <vt:lpstr>Charter</vt:lpstr>
      <vt:lpstr>Consolas</vt:lpstr>
      <vt:lpstr>Georgia</vt:lpstr>
      <vt:lpstr>Google Sans</vt:lpstr>
      <vt:lpstr>Montserrat</vt:lpstr>
      <vt:lpstr>NOGBF H+ Caecilia LT Std</vt:lpstr>
      <vt:lpstr>Poppins</vt:lpstr>
      <vt:lpstr>Roboto</vt:lpstr>
      <vt:lpstr>Söhne</vt:lpstr>
      <vt:lpstr>Times New Roman</vt:lpstr>
      <vt:lpstr>TimesNewRomanPSMT</vt:lpstr>
      <vt:lpstr>Office Theme</vt:lpstr>
      <vt:lpstr>Leveraging Deep Learning and Large Language Models to Identify Clinical Exposure Changes Due to Extrinsic and Intrinsic Factors</vt:lpstr>
      <vt:lpstr>Outline</vt:lpstr>
      <vt:lpstr>1. Goal (prior): Fine-tuning LLM to extract clin pharm information using custom dataset</vt:lpstr>
      <vt:lpstr>PowerPoint Presentation</vt:lpstr>
      <vt:lpstr>1. Introduction (prior): Two-Step NLP Pipeline for Pharmacokinetic DDIs</vt:lpstr>
      <vt:lpstr>1. Introduction (prior): Two-Step NLP Pipeline for Pharmacokinetic DDIs</vt:lpstr>
      <vt:lpstr>PowerPoint Presentation</vt:lpstr>
      <vt:lpstr>1. Methodology (Prior): BioBert Fine-tuning</vt:lpstr>
      <vt:lpstr>1. Result (Prior): BioBert Directional DDI Model (fine-tuned BioBERT)</vt:lpstr>
      <vt:lpstr>2. Second study: Using LLM to extract clin pharm information with few/zero training</vt:lpstr>
      <vt:lpstr>2. Second study: Using LLM to extract clin pharm information with few/zero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ChatGPT-like  Large Language Models within FDA Network  An Assessment of  Zero-Shot and Few-Shot Learning Capabilities</dc:title>
  <dc:creator>Seyed Hamed Meshkin</dc:creator>
  <cp:lastModifiedBy>Meshkin, Seyed Hamed *</cp:lastModifiedBy>
  <cp:revision>2</cp:revision>
  <dcterms:created xsi:type="dcterms:W3CDTF">2023-09-11T14:43:26Z</dcterms:created>
  <dcterms:modified xsi:type="dcterms:W3CDTF">2025-01-17T19:10:10Z</dcterms:modified>
</cp:coreProperties>
</file>